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363" r:id="rId3"/>
    <p:sldId id="364" r:id="rId4"/>
    <p:sldId id="357" r:id="rId5"/>
    <p:sldId id="365" r:id="rId6"/>
    <p:sldId id="404" r:id="rId7"/>
    <p:sldId id="410" r:id="rId8"/>
    <p:sldId id="420" r:id="rId9"/>
    <p:sldId id="413" r:id="rId10"/>
    <p:sldId id="419" r:id="rId11"/>
    <p:sldId id="405" r:id="rId12"/>
    <p:sldId id="407" r:id="rId13"/>
    <p:sldId id="408" r:id="rId14"/>
    <p:sldId id="386" r:id="rId15"/>
    <p:sldId id="406" r:id="rId16"/>
    <p:sldId id="417" r:id="rId17"/>
    <p:sldId id="418" r:id="rId18"/>
    <p:sldId id="397" r:id="rId19"/>
    <p:sldId id="403" r:id="rId20"/>
    <p:sldId id="337" r:id="rId21"/>
    <p:sldId id="319" r:id="rId22"/>
  </p:sldIdLst>
  <p:sldSz cx="9144000" cy="5143500" type="screen16x9"/>
  <p:notesSz cx="9928225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99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7D"/>
    <a:srgbClr val="646464"/>
    <a:srgbClr val="E17A00"/>
    <a:srgbClr val="00C6D7"/>
    <a:srgbClr val="7AB800"/>
    <a:srgbClr val="D52B00"/>
    <a:srgbClr val="FED100"/>
    <a:srgbClr val="E17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7" d="100"/>
          <a:sy n="147" d="100"/>
        </p:scale>
        <p:origin x="-582" y="-102"/>
      </p:cViewPr>
      <p:guideLst>
        <p:guide orient="horz" pos="3099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k05fil001\pete\Presentations\Brussels\AV%20Report%20Charts%20May-18%20No%20Lin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SAAR</c:v>
                </c:pt>
              </c:strCache>
            </c:strRef>
          </c:tx>
          <c:spPr>
            <a:ln w="6350">
              <a:solidFill>
                <a:srgbClr val="000000"/>
              </a:solidFill>
              <a:prstDash val="sysDash"/>
            </a:ln>
          </c:spPr>
          <c:marker>
            <c:symbol val="none"/>
          </c:marker>
          <c:dPt>
            <c:idx val="167"/>
            <c:bubble3D val="0"/>
            <c:spPr>
              <a:ln w="3175">
                <a:solidFill>
                  <a:srgbClr val="000000"/>
                </a:solidFill>
                <a:prstDash val="sysDash"/>
              </a:ln>
            </c:spPr>
          </c:dPt>
          <c:cat>
            <c:numRef>
              <c:f>Sheet1!$A$2:$A$253</c:f>
              <c:numCache>
                <c:formatCode>mmm\-yy</c:formatCode>
                <c:ptCount val="252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Sheet1!$B$2:$B$253</c:f>
              <c:numCache>
                <c:formatCode>#,##0</c:formatCode>
                <c:ptCount val="252"/>
                <c:pt idx="0">
                  <c:v>51049459.624579549</c:v>
                </c:pt>
                <c:pt idx="1">
                  <c:v>52440953.092174985</c:v>
                </c:pt>
                <c:pt idx="2">
                  <c:v>53099528.517083071</c:v>
                </c:pt>
                <c:pt idx="3">
                  <c:v>53077906.294117197</c:v>
                </c:pt>
                <c:pt idx="4">
                  <c:v>54184732.557549216</c:v>
                </c:pt>
                <c:pt idx="5">
                  <c:v>54201503.131316155</c:v>
                </c:pt>
                <c:pt idx="6">
                  <c:v>52199104.393344857</c:v>
                </c:pt>
                <c:pt idx="7">
                  <c:v>51402782.496132515</c:v>
                </c:pt>
                <c:pt idx="8">
                  <c:v>54047179.73416853</c:v>
                </c:pt>
                <c:pt idx="9">
                  <c:v>53953105.600570939</c:v>
                </c:pt>
                <c:pt idx="10">
                  <c:v>54093371.517844923</c:v>
                </c:pt>
                <c:pt idx="11">
                  <c:v>55892962.815642238</c:v>
                </c:pt>
                <c:pt idx="12">
                  <c:v>52717440.525235303</c:v>
                </c:pt>
                <c:pt idx="13">
                  <c:v>52507705.659700423</c:v>
                </c:pt>
                <c:pt idx="14">
                  <c:v>53618457.673471101</c:v>
                </c:pt>
                <c:pt idx="15">
                  <c:v>54492314.883862697</c:v>
                </c:pt>
                <c:pt idx="16">
                  <c:v>53858980.240185961</c:v>
                </c:pt>
                <c:pt idx="17">
                  <c:v>54652024.013673447</c:v>
                </c:pt>
                <c:pt idx="18">
                  <c:v>55233109.391718052</c:v>
                </c:pt>
                <c:pt idx="19">
                  <c:v>55208290.320715748</c:v>
                </c:pt>
                <c:pt idx="20">
                  <c:v>55592779.849406563</c:v>
                </c:pt>
                <c:pt idx="21">
                  <c:v>55075689.693675965</c:v>
                </c:pt>
                <c:pt idx="22">
                  <c:v>55499376.994456053</c:v>
                </c:pt>
                <c:pt idx="23">
                  <c:v>57075531.500462383</c:v>
                </c:pt>
                <c:pt idx="24">
                  <c:v>57464708.859620593</c:v>
                </c:pt>
                <c:pt idx="25">
                  <c:v>59152702.128894404</c:v>
                </c:pt>
                <c:pt idx="26">
                  <c:v>57844932.483291298</c:v>
                </c:pt>
                <c:pt idx="27">
                  <c:v>56570221.654835075</c:v>
                </c:pt>
                <c:pt idx="28">
                  <c:v>57423926.115133658</c:v>
                </c:pt>
                <c:pt idx="29">
                  <c:v>56188130.291400023</c:v>
                </c:pt>
                <c:pt idx="30">
                  <c:v>55386279.883067802</c:v>
                </c:pt>
                <c:pt idx="31">
                  <c:v>56954780.160191827</c:v>
                </c:pt>
                <c:pt idx="32">
                  <c:v>57187561.751863375</c:v>
                </c:pt>
                <c:pt idx="33">
                  <c:v>55738918.108561501</c:v>
                </c:pt>
                <c:pt idx="34">
                  <c:v>55447019.686499327</c:v>
                </c:pt>
                <c:pt idx="35">
                  <c:v>54434071.374682769</c:v>
                </c:pt>
                <c:pt idx="36">
                  <c:v>56103329.64461413</c:v>
                </c:pt>
                <c:pt idx="37">
                  <c:v>57492485.16596695</c:v>
                </c:pt>
                <c:pt idx="38">
                  <c:v>56060786.587514624</c:v>
                </c:pt>
                <c:pt idx="39">
                  <c:v>56390941.073299065</c:v>
                </c:pt>
                <c:pt idx="40">
                  <c:v>56894244.061791457</c:v>
                </c:pt>
                <c:pt idx="41">
                  <c:v>57287886.832613558</c:v>
                </c:pt>
                <c:pt idx="42">
                  <c:v>55332955.757847987</c:v>
                </c:pt>
                <c:pt idx="43">
                  <c:v>55387047.825950861</c:v>
                </c:pt>
                <c:pt idx="44">
                  <c:v>54158600.104247414</c:v>
                </c:pt>
                <c:pt idx="45">
                  <c:v>61380342.217121653</c:v>
                </c:pt>
                <c:pt idx="46">
                  <c:v>57565811.003421232</c:v>
                </c:pt>
                <c:pt idx="47">
                  <c:v>55066018.02781713</c:v>
                </c:pt>
                <c:pt idx="48">
                  <c:v>56328584.146334171</c:v>
                </c:pt>
                <c:pt idx="49">
                  <c:v>56269846.708399378</c:v>
                </c:pt>
                <c:pt idx="50">
                  <c:v>55770756.958865359</c:v>
                </c:pt>
                <c:pt idx="51">
                  <c:v>57735522.043930665</c:v>
                </c:pt>
                <c:pt idx="52">
                  <c:v>56007502.105021186</c:v>
                </c:pt>
                <c:pt idx="53">
                  <c:v>56507157.134525836</c:v>
                </c:pt>
                <c:pt idx="54">
                  <c:v>58090109.030992009</c:v>
                </c:pt>
                <c:pt idx="55">
                  <c:v>59038980.132294595</c:v>
                </c:pt>
                <c:pt idx="56">
                  <c:v>57136959.713167354</c:v>
                </c:pt>
                <c:pt idx="57">
                  <c:v>57172670.760229096</c:v>
                </c:pt>
                <c:pt idx="58">
                  <c:v>56242407.344277747</c:v>
                </c:pt>
                <c:pt idx="59">
                  <c:v>60893434.19665774</c:v>
                </c:pt>
                <c:pt idx="60">
                  <c:v>57973177.906572267</c:v>
                </c:pt>
                <c:pt idx="61">
                  <c:v>57583960.338860981</c:v>
                </c:pt>
                <c:pt idx="62">
                  <c:v>57074509.024421662</c:v>
                </c:pt>
                <c:pt idx="63">
                  <c:v>57324790.059686437</c:v>
                </c:pt>
                <c:pt idx="64">
                  <c:v>56637540.4488969</c:v>
                </c:pt>
                <c:pt idx="65">
                  <c:v>58967037.797177605</c:v>
                </c:pt>
                <c:pt idx="66">
                  <c:v>59510120.375809275</c:v>
                </c:pt>
                <c:pt idx="67">
                  <c:v>59724887.573329031</c:v>
                </c:pt>
                <c:pt idx="68">
                  <c:v>60299242.379011214</c:v>
                </c:pt>
                <c:pt idx="69">
                  <c:v>59429448.138306096</c:v>
                </c:pt>
                <c:pt idx="70">
                  <c:v>60369270.847311698</c:v>
                </c:pt>
                <c:pt idx="71">
                  <c:v>61676874.983743519</c:v>
                </c:pt>
                <c:pt idx="72">
                  <c:v>60044047.456551537</c:v>
                </c:pt>
                <c:pt idx="73">
                  <c:v>62786309.454260491</c:v>
                </c:pt>
                <c:pt idx="74">
                  <c:v>61623025.74702172</c:v>
                </c:pt>
                <c:pt idx="75">
                  <c:v>61527469.172649309</c:v>
                </c:pt>
                <c:pt idx="76">
                  <c:v>62366385.842706807</c:v>
                </c:pt>
                <c:pt idx="77">
                  <c:v>59165317.623309501</c:v>
                </c:pt>
                <c:pt idx="78">
                  <c:v>60973771.878816597</c:v>
                </c:pt>
                <c:pt idx="79">
                  <c:v>60679394.772662826</c:v>
                </c:pt>
                <c:pt idx="80">
                  <c:v>61902222.941026524</c:v>
                </c:pt>
                <c:pt idx="81">
                  <c:v>62097369.622713491</c:v>
                </c:pt>
                <c:pt idx="82">
                  <c:v>62898040.875859827</c:v>
                </c:pt>
                <c:pt idx="83">
                  <c:v>63907190.39413695</c:v>
                </c:pt>
                <c:pt idx="84">
                  <c:v>61820296.493047893</c:v>
                </c:pt>
                <c:pt idx="85">
                  <c:v>61837198.790865064</c:v>
                </c:pt>
                <c:pt idx="86">
                  <c:v>63414651.401455529</c:v>
                </c:pt>
                <c:pt idx="87">
                  <c:v>64117868.347827516</c:v>
                </c:pt>
                <c:pt idx="88">
                  <c:v>63799795.498431683</c:v>
                </c:pt>
                <c:pt idx="89">
                  <c:v>66668153.816678762</c:v>
                </c:pt>
                <c:pt idx="90">
                  <c:v>69116396.05340676</c:v>
                </c:pt>
                <c:pt idx="91">
                  <c:v>64329730.001639441</c:v>
                </c:pt>
                <c:pt idx="92">
                  <c:v>63675705.102811441</c:v>
                </c:pt>
                <c:pt idx="93">
                  <c:v>60565146.470560469</c:v>
                </c:pt>
                <c:pt idx="94">
                  <c:v>64070845.797077239</c:v>
                </c:pt>
                <c:pt idx="95">
                  <c:v>65031661.456572101</c:v>
                </c:pt>
                <c:pt idx="96">
                  <c:v>67643421.382732168</c:v>
                </c:pt>
                <c:pt idx="97">
                  <c:v>66219178.89115604</c:v>
                </c:pt>
                <c:pt idx="98">
                  <c:v>66378354.699781358</c:v>
                </c:pt>
                <c:pt idx="99">
                  <c:v>66456308.495371252</c:v>
                </c:pt>
                <c:pt idx="100">
                  <c:v>66909839.275068782</c:v>
                </c:pt>
                <c:pt idx="101">
                  <c:v>65602554.520787269</c:v>
                </c:pt>
                <c:pt idx="102">
                  <c:v>65141173.887030751</c:v>
                </c:pt>
                <c:pt idx="103">
                  <c:v>66119382.003628634</c:v>
                </c:pt>
                <c:pt idx="104">
                  <c:v>66739900.192265883</c:v>
                </c:pt>
                <c:pt idx="105">
                  <c:v>66250301.330563791</c:v>
                </c:pt>
                <c:pt idx="106">
                  <c:v>67702045.209815726</c:v>
                </c:pt>
                <c:pt idx="107">
                  <c:v>69515680.013258025</c:v>
                </c:pt>
                <c:pt idx="108">
                  <c:v>69271918.822441429</c:v>
                </c:pt>
                <c:pt idx="109">
                  <c:v>68039093.043720782</c:v>
                </c:pt>
                <c:pt idx="110">
                  <c:v>68676942.804072738</c:v>
                </c:pt>
                <c:pt idx="111">
                  <c:v>68934502.132190958</c:v>
                </c:pt>
                <c:pt idx="112">
                  <c:v>70742100.440548286</c:v>
                </c:pt>
                <c:pt idx="113">
                  <c:v>68674935.810266107</c:v>
                </c:pt>
                <c:pt idx="114">
                  <c:v>69477922.436911911</c:v>
                </c:pt>
                <c:pt idx="115">
                  <c:v>71960561.395605877</c:v>
                </c:pt>
                <c:pt idx="116">
                  <c:v>69628271.781438768</c:v>
                </c:pt>
                <c:pt idx="117">
                  <c:v>71526167.912719801</c:v>
                </c:pt>
                <c:pt idx="118">
                  <c:v>71999031.233873501</c:v>
                </c:pt>
                <c:pt idx="119">
                  <c:v>71400313.587802514</c:v>
                </c:pt>
                <c:pt idx="120">
                  <c:v>72045612.023750409</c:v>
                </c:pt>
                <c:pt idx="121">
                  <c:v>71808008.763912618</c:v>
                </c:pt>
                <c:pt idx="122">
                  <c:v>71255816.757809892</c:v>
                </c:pt>
                <c:pt idx="123">
                  <c:v>71201231.472960621</c:v>
                </c:pt>
                <c:pt idx="124">
                  <c:v>68996300.122228533</c:v>
                </c:pt>
                <c:pt idx="125">
                  <c:v>68180674.00987342</c:v>
                </c:pt>
                <c:pt idx="126">
                  <c:v>66605417.270299926</c:v>
                </c:pt>
                <c:pt idx="127">
                  <c:v>65079351.745393239</c:v>
                </c:pt>
                <c:pt idx="128">
                  <c:v>64230432.64743641</c:v>
                </c:pt>
                <c:pt idx="129">
                  <c:v>61205174.432743356</c:v>
                </c:pt>
                <c:pt idx="130">
                  <c:v>55801620.746280015</c:v>
                </c:pt>
                <c:pt idx="131">
                  <c:v>55886291.357135184</c:v>
                </c:pt>
                <c:pt idx="132">
                  <c:v>55807758.685780905</c:v>
                </c:pt>
                <c:pt idx="133">
                  <c:v>58512422.44650232</c:v>
                </c:pt>
                <c:pt idx="134">
                  <c:v>58741231.918515936</c:v>
                </c:pt>
                <c:pt idx="135">
                  <c:v>60537209.764207751</c:v>
                </c:pt>
                <c:pt idx="136">
                  <c:v>62591794.235354342</c:v>
                </c:pt>
                <c:pt idx="137">
                  <c:v>63823780.533529475</c:v>
                </c:pt>
                <c:pt idx="138">
                  <c:v>66441705.278437942</c:v>
                </c:pt>
                <c:pt idx="139">
                  <c:v>69218649.031776011</c:v>
                </c:pt>
                <c:pt idx="140">
                  <c:v>66132991.666151024</c:v>
                </c:pt>
                <c:pt idx="141">
                  <c:v>68541576.400795758</c:v>
                </c:pt>
                <c:pt idx="142">
                  <c:v>68492985.496214718</c:v>
                </c:pt>
                <c:pt idx="143">
                  <c:v>69264823.717913255</c:v>
                </c:pt>
                <c:pt idx="144">
                  <c:v>70745154.971947372</c:v>
                </c:pt>
                <c:pt idx="145">
                  <c:v>70121284.632114545</c:v>
                </c:pt>
                <c:pt idx="146">
                  <c:v>72384844.117236629</c:v>
                </c:pt>
                <c:pt idx="147">
                  <c:v>71267006.51732707</c:v>
                </c:pt>
                <c:pt idx="148">
                  <c:v>71287131.820444658</c:v>
                </c:pt>
                <c:pt idx="149">
                  <c:v>71210498.947391808</c:v>
                </c:pt>
                <c:pt idx="150">
                  <c:v>71586635.65806669</c:v>
                </c:pt>
                <c:pt idx="151">
                  <c:v>73124557.359954372</c:v>
                </c:pt>
                <c:pt idx="152">
                  <c:v>72950330.387871578</c:v>
                </c:pt>
                <c:pt idx="153">
                  <c:v>74754492.219549671</c:v>
                </c:pt>
                <c:pt idx="154">
                  <c:v>75737401.98625724</c:v>
                </c:pt>
                <c:pt idx="155">
                  <c:v>75994544.826827556</c:v>
                </c:pt>
                <c:pt idx="156">
                  <c:v>78143942.60296236</c:v>
                </c:pt>
                <c:pt idx="157">
                  <c:v>77924556.358448386</c:v>
                </c:pt>
                <c:pt idx="158">
                  <c:v>75963571.603008837</c:v>
                </c:pt>
                <c:pt idx="159">
                  <c:v>73740067.809721038</c:v>
                </c:pt>
                <c:pt idx="160">
                  <c:v>72661941.424215883</c:v>
                </c:pt>
                <c:pt idx="161">
                  <c:v>73385261.113763705</c:v>
                </c:pt>
                <c:pt idx="162">
                  <c:v>74350399.424832135</c:v>
                </c:pt>
                <c:pt idx="163">
                  <c:v>75881193.363543808</c:v>
                </c:pt>
                <c:pt idx="164">
                  <c:v>78583780.447457805</c:v>
                </c:pt>
                <c:pt idx="165">
                  <c:v>76402083.496802151</c:v>
                </c:pt>
                <c:pt idx="166">
                  <c:v>78053857.459179118</c:v>
                </c:pt>
                <c:pt idx="167">
                  <c:v>77891563.648066312</c:v>
                </c:pt>
                <c:pt idx="168">
                  <c:v>77041437.616375372</c:v>
                </c:pt>
                <c:pt idx="169">
                  <c:v>81348297.388885945</c:v>
                </c:pt>
                <c:pt idx="170">
                  <c:v>80802370.205358833</c:v>
                </c:pt>
                <c:pt idx="171">
                  <c:v>79583306.910238594</c:v>
                </c:pt>
                <c:pt idx="172">
                  <c:v>81596220.911667973</c:v>
                </c:pt>
                <c:pt idx="173">
                  <c:v>82677113.177119195</c:v>
                </c:pt>
                <c:pt idx="174">
                  <c:v>81418355.43766728</c:v>
                </c:pt>
                <c:pt idx="175">
                  <c:v>81468209.390747905</c:v>
                </c:pt>
                <c:pt idx="176">
                  <c:v>80216448.517522678</c:v>
                </c:pt>
                <c:pt idx="177">
                  <c:v>80932995.050734833</c:v>
                </c:pt>
                <c:pt idx="178">
                  <c:v>82262458.866759762</c:v>
                </c:pt>
                <c:pt idx="179">
                  <c:v>80423494.93981722</c:v>
                </c:pt>
                <c:pt idx="180">
                  <c:v>83877182.6974307</c:v>
                </c:pt>
                <c:pt idx="181">
                  <c:v>82007862.85211581</c:v>
                </c:pt>
                <c:pt idx="182">
                  <c:v>82662267.271010801</c:v>
                </c:pt>
                <c:pt idx="183">
                  <c:v>84210770.184429407</c:v>
                </c:pt>
                <c:pt idx="184">
                  <c:v>83978723.073914766</c:v>
                </c:pt>
                <c:pt idx="185">
                  <c:v>84222196.466266513</c:v>
                </c:pt>
                <c:pt idx="186">
                  <c:v>83874560.759314299</c:v>
                </c:pt>
                <c:pt idx="187">
                  <c:v>84066585.921508223</c:v>
                </c:pt>
                <c:pt idx="188">
                  <c:v>84946528.392262489</c:v>
                </c:pt>
                <c:pt idx="189">
                  <c:v>86108381.766731858</c:v>
                </c:pt>
                <c:pt idx="190">
                  <c:v>86632311.500758961</c:v>
                </c:pt>
                <c:pt idx="191">
                  <c:v>86269813.318366587</c:v>
                </c:pt>
                <c:pt idx="192">
                  <c:v>87070926.569572464</c:v>
                </c:pt>
                <c:pt idx="193">
                  <c:v>86770639.981994405</c:v>
                </c:pt>
                <c:pt idx="194">
                  <c:v>85554811.578907833</c:v>
                </c:pt>
                <c:pt idx="195">
                  <c:v>86085916.451525226</c:v>
                </c:pt>
                <c:pt idx="196">
                  <c:v>88399990.920431122</c:v>
                </c:pt>
                <c:pt idx="197">
                  <c:v>84934121.82435967</c:v>
                </c:pt>
                <c:pt idx="198">
                  <c:v>86114697.00216198</c:v>
                </c:pt>
                <c:pt idx="199">
                  <c:v>87625748.044005394</c:v>
                </c:pt>
                <c:pt idx="200">
                  <c:v>85750887.382453427</c:v>
                </c:pt>
                <c:pt idx="201">
                  <c:v>88374815.51676777</c:v>
                </c:pt>
                <c:pt idx="202">
                  <c:v>88687310.79073526</c:v>
                </c:pt>
                <c:pt idx="203">
                  <c:v>90950815.89935711</c:v>
                </c:pt>
                <c:pt idx="204">
                  <c:v>88141710.706289217</c:v>
                </c:pt>
                <c:pt idx="205">
                  <c:v>87811841.228493497</c:v>
                </c:pt>
                <c:pt idx="206">
                  <c:v>88663303.292633966</c:v>
                </c:pt>
                <c:pt idx="207">
                  <c:v>86788302.077985063</c:v>
                </c:pt>
                <c:pt idx="208">
                  <c:v>87199287.340835333</c:v>
                </c:pt>
                <c:pt idx="209">
                  <c:v>86491923.894998506</c:v>
                </c:pt>
                <c:pt idx="210">
                  <c:v>85150281.500618294</c:v>
                </c:pt>
                <c:pt idx="211">
                  <c:v>87468222.201418251</c:v>
                </c:pt>
                <c:pt idx="212">
                  <c:v>88166293.952503577</c:v>
                </c:pt>
                <c:pt idx="213">
                  <c:v>90910690.315153867</c:v>
                </c:pt>
                <c:pt idx="214">
                  <c:v>94210623.448382929</c:v>
                </c:pt>
                <c:pt idx="215">
                  <c:v>95354422.69241327</c:v>
                </c:pt>
                <c:pt idx="216">
                  <c:v>88954439.017213389</c:v>
                </c:pt>
                <c:pt idx="217">
                  <c:v>88253105.80893749</c:v>
                </c:pt>
                <c:pt idx="218">
                  <c:v>90376809.528602332</c:v>
                </c:pt>
                <c:pt idx="219">
                  <c:v>89408971.39537999</c:v>
                </c:pt>
                <c:pt idx="220">
                  <c:v>91193602.605503336</c:v>
                </c:pt>
                <c:pt idx="221">
                  <c:v>91251715.316503853</c:v>
                </c:pt>
                <c:pt idx="222">
                  <c:v>91462951.008939981</c:v>
                </c:pt>
                <c:pt idx="223">
                  <c:v>94815921.666398048</c:v>
                </c:pt>
                <c:pt idx="224">
                  <c:v>96804224.804178029</c:v>
                </c:pt>
                <c:pt idx="225">
                  <c:v>95763499.095989361</c:v>
                </c:pt>
                <c:pt idx="226">
                  <c:v>98335333.14346838</c:v>
                </c:pt>
                <c:pt idx="227">
                  <c:v>97207536.730474621</c:v>
                </c:pt>
                <c:pt idx="228">
                  <c:v>93175638.835305959</c:v>
                </c:pt>
                <c:pt idx="229">
                  <c:v>95039020.086141601</c:v>
                </c:pt>
                <c:pt idx="230">
                  <c:v>93381640.5819913</c:v>
                </c:pt>
                <c:pt idx="231">
                  <c:v>90075260.774539649</c:v>
                </c:pt>
                <c:pt idx="232">
                  <c:v>92605114.06550613</c:v>
                </c:pt>
                <c:pt idx="233">
                  <c:v>94208372.531174764</c:v>
                </c:pt>
                <c:pt idx="234">
                  <c:v>94097178.671693727</c:v>
                </c:pt>
                <c:pt idx="235">
                  <c:v>95925964.878770113</c:v>
                </c:pt>
                <c:pt idx="236">
                  <c:v>99020894.410552099</c:v>
                </c:pt>
                <c:pt idx="237">
                  <c:v>98361195.30918023</c:v>
                </c:pt>
                <c:pt idx="238">
                  <c:v>98756881.478700131</c:v>
                </c:pt>
                <c:pt idx="239">
                  <c:v>97633241.529302463</c:v>
                </c:pt>
                <c:pt idx="240">
                  <c:v>94987046.97583738</c:v>
                </c:pt>
                <c:pt idx="241">
                  <c:v>93497936.789312974</c:v>
                </c:pt>
                <c:pt idx="242">
                  <c:v>94426501.728020996</c:v>
                </c:pt>
                <c:pt idx="243">
                  <c:v>96835434.980156004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Mov. Ave.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Sheet1!$A$2:$A$253</c:f>
              <c:numCache>
                <c:formatCode>mmm\-yy</c:formatCode>
                <c:ptCount val="252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</c:numCache>
            </c:numRef>
          </c:cat>
          <c:val>
            <c:numRef>
              <c:f>Sheet1!$C$2:$C$253</c:f>
              <c:numCache>
                <c:formatCode>General</c:formatCode>
                <c:ptCount val="252"/>
                <c:pt idx="2" formatCode="#,##0">
                  <c:v>52770516.017100804</c:v>
                </c:pt>
                <c:pt idx="3" formatCode="#,##0">
                  <c:v>53400924.718448125</c:v>
                </c:pt>
                <c:pt idx="4" formatCode="#,##0">
                  <c:v>53352554.978682093</c:v>
                </c:pt>
                <c:pt idx="5" formatCode="#,##0">
                  <c:v>53013205.774491988</c:v>
                </c:pt>
                <c:pt idx="6" formatCode="#,##0">
                  <c:v>53207060.462502256</c:v>
                </c:pt>
                <c:pt idx="7" formatCode="#,##0">
                  <c:v>53160735.071106598</c:v>
                </c:pt>
                <c:pt idx="8" formatCode="#,##0">
                  <c:v>53139108.748412356</c:v>
                </c:pt>
                <c:pt idx="9" formatCode="#,##0">
                  <c:v>53877880.432871833</c:v>
                </c:pt>
                <c:pt idx="10" formatCode="#,##0">
                  <c:v>54140812.038692392</c:v>
                </c:pt>
                <c:pt idx="11" formatCode="#,##0">
                  <c:v>53832917.223798767</c:v>
                </c:pt>
                <c:pt idx="12" formatCode="#,##0">
                  <c:v>53765987.638378799</c:v>
                </c:pt>
                <c:pt idx="13" formatCode="#,##0">
                  <c:v>53845776.311582349</c:v>
                </c:pt>
                <c:pt idx="14" formatCode="#,##0">
                  <c:v>53438979.796491101</c:v>
                </c:pt>
                <c:pt idx="15" formatCode="#,##0">
                  <c:v>53825896.494178727</c:v>
                </c:pt>
                <c:pt idx="16" formatCode="#,##0">
                  <c:v>54370977.24058225</c:v>
                </c:pt>
                <c:pt idx="17" formatCode="#,##0">
                  <c:v>54688943.770031177</c:v>
                </c:pt>
                <c:pt idx="18" formatCode="#,##0">
                  <c:v>54909036.763139948</c:v>
                </c:pt>
                <c:pt idx="19" formatCode="#,##0">
                  <c:v>55152378.653837956</c:v>
                </c:pt>
                <c:pt idx="20" formatCode="#,##0">
                  <c:v>55321849.249994472</c:v>
                </c:pt>
                <c:pt idx="21" formatCode="#,##0">
                  <c:v>55690333.671743348</c:v>
                </c:pt>
                <c:pt idx="22" formatCode="#,##0">
                  <c:v>56141617.379524313</c:v>
                </c:pt>
                <c:pt idx="23" formatCode="#,##0">
                  <c:v>56853601.835421883</c:v>
                </c:pt>
                <c:pt idx="24" formatCode="#,##0">
                  <c:v>57407450.393344954</c:v>
                </c:pt>
                <c:pt idx="25" formatCode="#,##0">
                  <c:v>57621619.325420752</c:v>
                </c:pt>
                <c:pt idx="26" formatCode="#,##0">
                  <c:v>57691298.248355009</c:v>
                </c:pt>
                <c:pt idx="27" formatCode="#,##0">
                  <c:v>57435982.534710884</c:v>
                </c:pt>
                <c:pt idx="28" formatCode="#,##0">
                  <c:v>56682698.085545562</c:v>
                </c:pt>
                <c:pt idx="29" formatCode="#,##0">
                  <c:v>56504667.62092568</c:v>
                </c:pt>
                <c:pt idx="30" formatCode="#,##0">
                  <c:v>56628135.640331343</c:v>
                </c:pt>
                <c:pt idx="31" formatCode="#,##0">
                  <c:v>56291134.039016917</c:v>
                </c:pt>
                <c:pt idx="32" formatCode="#,##0">
                  <c:v>56142911.918036774</c:v>
                </c:pt>
                <c:pt idx="33" formatCode="#,##0">
                  <c:v>55952470.216359757</c:v>
                </c:pt>
                <c:pt idx="34" formatCode="#,##0">
                  <c:v>55782180.113244221</c:v>
                </c:pt>
                <c:pt idx="35" formatCode="#,##0">
                  <c:v>55843164.796064936</c:v>
                </c:pt>
                <c:pt idx="36" formatCode="#,##0">
                  <c:v>55907538.491855562</c:v>
                </c:pt>
                <c:pt idx="37" formatCode="#,##0">
                  <c:v>56096322.769215502</c:v>
                </c:pt>
                <c:pt idx="38" formatCode="#,##0">
                  <c:v>56588357.30663725</c:v>
                </c:pt>
                <c:pt idx="39" formatCode="#,##0">
                  <c:v>56825268.744237125</c:v>
                </c:pt>
                <c:pt idx="40" formatCode="#,##0">
                  <c:v>56393362.862613335</c:v>
                </c:pt>
                <c:pt idx="41" formatCode="#,##0">
                  <c:v>56258615.110300586</c:v>
                </c:pt>
                <c:pt idx="42" formatCode="#,##0">
                  <c:v>55812146.916490257</c:v>
                </c:pt>
                <c:pt idx="43" formatCode="#,##0">
                  <c:v>56709366.547556296</c:v>
                </c:pt>
                <c:pt idx="44" formatCode="#,##0">
                  <c:v>56764951.381717838</c:v>
                </c:pt>
                <c:pt idx="45" formatCode="#,##0">
                  <c:v>56711563.835711658</c:v>
                </c:pt>
                <c:pt idx="46" formatCode="#,##0">
                  <c:v>56899871.099788323</c:v>
                </c:pt>
                <c:pt idx="47" formatCode="#,##0">
                  <c:v>57322120.420618713</c:v>
                </c:pt>
                <c:pt idx="48" formatCode="#,##0">
                  <c:v>56200203.368967459</c:v>
                </c:pt>
                <c:pt idx="49" formatCode="#,##0">
                  <c:v>56234145.577069342</c:v>
                </c:pt>
                <c:pt idx="50" formatCode="#,##0">
                  <c:v>56422442.392510153</c:v>
                </c:pt>
                <c:pt idx="51" formatCode="#,##0">
                  <c:v>56458156.990148485</c:v>
                </c:pt>
                <c:pt idx="52" formatCode="#,##0">
                  <c:v>56822209.454667009</c:v>
                </c:pt>
                <c:pt idx="53" formatCode="#,##0">
                  <c:v>57475854.089352861</c:v>
                </c:pt>
                <c:pt idx="54" formatCode="#,##0">
                  <c:v>57356141.623200193</c:v>
                </c:pt>
                <c:pt idx="55" formatCode="#,##0">
                  <c:v>57589175.354241773</c:v>
                </c:pt>
                <c:pt idx="56" formatCode="#,##0">
                  <c:v>57536225.396192156</c:v>
                </c:pt>
                <c:pt idx="57" formatCode="#,##0">
                  <c:v>58096890.429325305</c:v>
                </c:pt>
                <c:pt idx="58" formatCode="#,##0">
                  <c:v>57883729.984180845</c:v>
                </c:pt>
                <c:pt idx="59" formatCode="#,##0">
                  <c:v>57973130.109319568</c:v>
                </c:pt>
                <c:pt idx="60" formatCode="#,##0">
                  <c:v>57953497.762158081</c:v>
                </c:pt>
                <c:pt idx="61" formatCode="#,##0">
                  <c:v>58169974.305239819</c:v>
                </c:pt>
                <c:pt idx="62" formatCode="#,##0">
                  <c:v>57318795.555687644</c:v>
                </c:pt>
                <c:pt idx="63" formatCode="#,##0">
                  <c:v>57517567.533808723</c:v>
                </c:pt>
                <c:pt idx="64" formatCode="#,##0">
                  <c:v>57902799.541198373</c:v>
                </c:pt>
                <c:pt idx="65" formatCode="#,##0">
                  <c:v>58432875.250979856</c:v>
                </c:pt>
                <c:pt idx="66" formatCode="#,##0">
                  <c:v>59027765.714844801</c:v>
                </c:pt>
                <c:pt idx="67" formatCode="#,##0">
                  <c:v>59586147.252726637</c:v>
                </c:pt>
                <c:pt idx="68" formatCode="#,##0">
                  <c:v>59866593.862753466</c:v>
                </c:pt>
                <c:pt idx="69" formatCode="#,##0">
                  <c:v>60299944.784340307</c:v>
                </c:pt>
                <c:pt idx="70" formatCode="#,##0">
                  <c:v>60363776.760984816</c:v>
                </c:pt>
                <c:pt idx="71" formatCode="#,##0">
                  <c:v>60861190.176034667</c:v>
                </c:pt>
                <c:pt idx="72" formatCode="#,##0">
                  <c:v>61299905.697777793</c:v>
                </c:pt>
                <c:pt idx="73" formatCode="#,##0">
                  <c:v>61531545.362845317</c:v>
                </c:pt>
                <c:pt idx="74" formatCode="#,##0">
                  <c:v>61669447.534637973</c:v>
                </c:pt>
                <c:pt idx="75" formatCode="#,##0">
                  <c:v>61493701.567989565</c:v>
                </c:pt>
                <c:pt idx="76" formatCode="#,##0">
                  <c:v>61131194.052900776</c:v>
                </c:pt>
                <c:pt idx="77" formatCode="#,##0">
                  <c:v>60942467.858029008</c:v>
                </c:pt>
                <c:pt idx="78" formatCode="#,##0">
                  <c:v>61017418.611704446</c:v>
                </c:pt>
                <c:pt idx="79" formatCode="#,##0">
                  <c:v>60963615.367705785</c:v>
                </c:pt>
                <c:pt idx="80" formatCode="#,##0">
                  <c:v>61710160.01821585</c:v>
                </c:pt>
                <c:pt idx="81" formatCode="#,##0">
                  <c:v>62296843.721279919</c:v>
                </c:pt>
                <c:pt idx="82" formatCode="#,##0">
                  <c:v>62525024.065356933</c:v>
                </c:pt>
                <c:pt idx="83" formatCode="#,##0">
                  <c:v>62512019.235324644</c:v>
                </c:pt>
                <c:pt idx="84" formatCode="#,##0">
                  <c:v>62775475.591073051</c:v>
                </c:pt>
                <c:pt idx="85" formatCode="#,##0">
                  <c:v>63019441.085466586</c:v>
                </c:pt>
                <c:pt idx="86" formatCode="#,##0">
                  <c:v>62997962.10632553</c:v>
                </c:pt>
                <c:pt idx="87" formatCode="#,##0">
                  <c:v>63967533.571051717</c:v>
                </c:pt>
                <c:pt idx="88" formatCode="#,##0">
                  <c:v>65423373.023560047</c:v>
                </c:pt>
                <c:pt idx="89" formatCode="#,##0">
                  <c:v>65606388.743596829</c:v>
                </c:pt>
                <c:pt idx="90" formatCode="#,##0">
                  <c:v>65517956.094593622</c:v>
                </c:pt>
                <c:pt idx="91" formatCode="#,##0">
                  <c:v>64871026.289019383</c:v>
                </c:pt>
                <c:pt idx="92" formatCode="#,##0">
                  <c:v>64351564.68509908</c:v>
                </c:pt>
                <c:pt idx="93" formatCode="#,##0">
                  <c:v>63534617.765732132</c:v>
                </c:pt>
                <c:pt idx="94" formatCode="#,##0">
                  <c:v>64197356.04195068</c:v>
                </c:pt>
                <c:pt idx="95" formatCode="#,##0">
                  <c:v>64706050.799619593</c:v>
                </c:pt>
                <c:pt idx="96" formatCode="#,##0">
                  <c:v>65868692.445463777</c:v>
                </c:pt>
                <c:pt idx="97" formatCode="#,##0">
                  <c:v>66345784.985122584</c:v>
                </c:pt>
                <c:pt idx="98" formatCode="#,##0">
                  <c:v>66721420.548821911</c:v>
                </c:pt>
                <c:pt idx="99" formatCode="#,##0">
                  <c:v>66313247.176432945</c:v>
                </c:pt>
                <c:pt idx="100" formatCode="#,##0">
                  <c:v>66097646.175607882</c:v>
                </c:pt>
                <c:pt idx="101" formatCode="#,##0">
                  <c:v>66045851.636377335</c:v>
                </c:pt>
                <c:pt idx="102" formatCode="#,##0">
                  <c:v>66102569.975756265</c:v>
                </c:pt>
                <c:pt idx="103" formatCode="#,##0">
                  <c:v>65970662.386855267</c:v>
                </c:pt>
                <c:pt idx="104" formatCode="#,##0">
                  <c:v>66390560.52466096</c:v>
                </c:pt>
                <c:pt idx="105" formatCode="#,##0">
                  <c:v>67265461.749906406</c:v>
                </c:pt>
                <c:pt idx="106" formatCode="#,##0">
                  <c:v>67895969.113668963</c:v>
                </c:pt>
                <c:pt idx="107" formatCode="#,##0">
                  <c:v>68155807.683959946</c:v>
                </c:pt>
                <c:pt idx="108" formatCode="#,##0">
                  <c:v>68641135.978661746</c:v>
                </c:pt>
                <c:pt idx="109" formatCode="#,##0">
                  <c:v>68887627.363136783</c:v>
                </c:pt>
                <c:pt idx="110" formatCode="#,##0">
                  <c:v>69132911.448594838</c:v>
                </c:pt>
                <c:pt idx="111" formatCode="#,##0">
                  <c:v>69013514.846159771</c:v>
                </c:pt>
                <c:pt idx="112" formatCode="#,##0">
                  <c:v>69301280.724798009</c:v>
                </c:pt>
                <c:pt idx="113" formatCode="#,##0">
                  <c:v>69958004.443104625</c:v>
                </c:pt>
                <c:pt idx="114" formatCode="#,##0">
                  <c:v>70096758.37295419</c:v>
                </c:pt>
                <c:pt idx="115" formatCode="#,##0">
                  <c:v>70253571.867388487</c:v>
                </c:pt>
                <c:pt idx="116" formatCode="#,##0">
                  <c:v>70918390.952109963</c:v>
                </c:pt>
                <c:pt idx="117" formatCode="#,##0">
                  <c:v>71302869.18228808</c:v>
                </c:pt>
                <c:pt idx="118" formatCode="#,##0">
                  <c:v>71319879.307916999</c:v>
                </c:pt>
                <c:pt idx="119" formatCode="#,##0">
                  <c:v>71755826.704411775</c:v>
                </c:pt>
                <c:pt idx="120" formatCode="#,##0">
                  <c:v>71701756.473429784</c:v>
                </c:pt>
                <c:pt idx="121" formatCode="#,##0">
                  <c:v>71542196.521247223</c:v>
                </c:pt>
                <c:pt idx="122" formatCode="#,##0">
                  <c:v>71061393.828132421</c:v>
                </c:pt>
                <c:pt idx="123" formatCode="#,##0">
                  <c:v>70288406.225357011</c:v>
                </c:pt>
                <c:pt idx="124" formatCode="#,##0">
                  <c:v>69247887.926634476</c:v>
                </c:pt>
                <c:pt idx="125" formatCode="#,##0">
                  <c:v>68012594.924151152</c:v>
                </c:pt>
                <c:pt idx="126" formatCode="#,##0">
                  <c:v>66618435.159046292</c:v>
                </c:pt>
                <c:pt idx="127" formatCode="#,##0">
                  <c:v>65060210.021149278</c:v>
                </c:pt>
                <c:pt idx="128" formatCode="#,##0">
                  <c:v>62584399.368430592</c:v>
                </c:pt>
                <c:pt idx="129" formatCode="#,##0">
                  <c:v>60440574.185797647</c:v>
                </c:pt>
                <c:pt idx="130" formatCode="#,##0">
                  <c:v>58586255.573875166</c:v>
                </c:pt>
                <c:pt idx="131" formatCode="#,##0">
                  <c:v>57442653.533688352</c:v>
                </c:pt>
                <c:pt idx="132" formatCode="#,##0">
                  <c:v>56949865.030842878</c:v>
                </c:pt>
                <c:pt idx="133" formatCode="#,##0">
                  <c:v>57896982.83442843</c:v>
                </c:pt>
                <c:pt idx="134" formatCode="#,##0">
                  <c:v>59238083.410072252</c:v>
                </c:pt>
                <c:pt idx="135" formatCode="#,##0">
                  <c:v>60841287.779621959</c:v>
                </c:pt>
                <c:pt idx="136" formatCode="#,##0">
                  <c:v>62427144.346009091</c:v>
                </c:pt>
                <c:pt idx="137" formatCode="#,##0">
                  <c:v>64522627.768661097</c:v>
                </c:pt>
                <c:pt idx="138" formatCode="#,##0">
                  <c:v>65641784.149049759</c:v>
                </c:pt>
                <c:pt idx="139" formatCode="#,##0">
                  <c:v>66831740.582138039</c:v>
                </c:pt>
                <c:pt idx="140" formatCode="#,##0">
                  <c:v>67765581.574675083</c:v>
                </c:pt>
                <c:pt idx="141" formatCode="#,##0">
                  <c:v>68330205.262570158</c:v>
                </c:pt>
                <c:pt idx="142" formatCode="#,##0">
                  <c:v>68635506.450604424</c:v>
                </c:pt>
                <c:pt idx="143" formatCode="#,##0">
                  <c:v>69433165.04379712</c:v>
                </c:pt>
                <c:pt idx="144" formatCode="#,##0">
                  <c:v>70201818.587085292</c:v>
                </c:pt>
                <c:pt idx="145" formatCode="#,##0">
                  <c:v>70756622.791307777</c:v>
                </c:pt>
                <c:pt idx="146" formatCode="#,##0">
                  <c:v>71161084.411814049</c:v>
                </c:pt>
                <c:pt idx="147" formatCode="#,##0">
                  <c:v>71254153.206902951</c:v>
                </c:pt>
                <c:pt idx="148" formatCode="#,##0">
                  <c:v>71547223.412093371</c:v>
                </c:pt>
                <c:pt idx="149" formatCode="#,##0">
                  <c:v>71695166.060636908</c:v>
                </c:pt>
                <c:pt idx="150" formatCode="#,##0">
                  <c:v>72031830.834745809</c:v>
                </c:pt>
                <c:pt idx="151" formatCode="#,##0">
                  <c:v>72725302.914566815</c:v>
                </c:pt>
                <c:pt idx="152" formatCode="#,##0">
                  <c:v>73630683.52233991</c:v>
                </c:pt>
                <c:pt idx="153" formatCode="#,##0">
                  <c:v>74512265.356092095</c:v>
                </c:pt>
                <c:pt idx="154" formatCode="#,##0">
                  <c:v>75516142.404693678</c:v>
                </c:pt>
                <c:pt idx="155" formatCode="#,##0">
                  <c:v>76510987.598809034</c:v>
                </c:pt>
                <c:pt idx="156" formatCode="#,##0">
                  <c:v>76752803.475500867</c:v>
                </c:pt>
                <c:pt idx="157" formatCode="#,##0">
                  <c:v>76353336.640193641</c:v>
                </c:pt>
                <c:pt idx="158" formatCode="#,##0">
                  <c:v>75686815.959671304</c:v>
                </c:pt>
                <c:pt idx="159" formatCode="#,##0">
                  <c:v>74735079.661831573</c:v>
                </c:pt>
                <c:pt idx="160" formatCode="#,##0">
                  <c:v>74020248.275108308</c:v>
                </c:pt>
                <c:pt idx="161" formatCode="#,##0">
                  <c:v>74003772.627215296</c:v>
                </c:pt>
                <c:pt idx="162" formatCode="#,##0">
                  <c:v>74972515.15476267</c:v>
                </c:pt>
                <c:pt idx="163" formatCode="#,##0">
                  <c:v>75720543.569279924</c:v>
                </c:pt>
                <c:pt idx="164" formatCode="#,##0">
                  <c:v>76654262.838363007</c:v>
                </c:pt>
                <c:pt idx="165" formatCode="#,##0">
                  <c:v>77362495.683009833</c:v>
                </c:pt>
                <c:pt idx="166" formatCode="#,##0">
                  <c:v>77594544.533576146</c:v>
                </c:pt>
                <c:pt idx="167" formatCode="#,##0">
                  <c:v>78147447.921861768</c:v>
                </c:pt>
                <c:pt idx="168" formatCode="#,##0">
                  <c:v>79027505.263573125</c:v>
                </c:pt>
                <c:pt idx="169" formatCode="#,##0">
                  <c:v>79333395.15378502</c:v>
                </c:pt>
                <c:pt idx="170" formatCode="#,##0">
                  <c:v>80074326.606505349</c:v>
                </c:pt>
                <c:pt idx="171" formatCode="#,##0">
                  <c:v>81201461.718654111</c:v>
                </c:pt>
                <c:pt idx="172" formatCode="#,##0">
                  <c:v>81215473.328410357</c:v>
                </c:pt>
                <c:pt idx="173" formatCode="#,##0">
                  <c:v>81348641.165488198</c:v>
                </c:pt>
                <c:pt idx="174" formatCode="#,##0">
                  <c:v>81475269.486945003</c:v>
                </c:pt>
                <c:pt idx="175" formatCode="#,##0">
                  <c:v>81342624.314758375</c:v>
                </c:pt>
                <c:pt idx="176" formatCode="#,##0">
                  <c:v>81259693.452686489</c:v>
                </c:pt>
                <c:pt idx="177" formatCode="#,##0">
                  <c:v>81060721.353116482</c:v>
                </c:pt>
                <c:pt idx="178" formatCode="#,##0">
                  <c:v>81542516.014453053</c:v>
                </c:pt>
                <c:pt idx="179" formatCode="#,##0">
                  <c:v>81900798.881371662</c:v>
                </c:pt>
                <c:pt idx="180" formatCode="#,##0">
                  <c:v>82246653.325426847</c:v>
                </c:pt>
                <c:pt idx="181" formatCode="#,##0">
                  <c:v>82636315.588960797</c:v>
                </c:pt>
                <c:pt idx="182" formatCode="#,##0">
                  <c:v>83347361.215780288</c:v>
                </c:pt>
                <c:pt idx="183" formatCode="#,##0">
                  <c:v>83416363.969547465</c:v>
                </c:pt>
                <c:pt idx="184" formatCode="#,##0">
                  <c:v>83789703.550987154</c:v>
                </c:pt>
                <c:pt idx="185" formatCode="#,##0">
                  <c:v>84070567.281086639</c:v>
                </c:pt>
                <c:pt idx="186" formatCode="#,##0">
                  <c:v>84217718.922653243</c:v>
                </c:pt>
                <c:pt idx="187" formatCode="#,##0">
                  <c:v>84643650.661216676</c:v>
                </c:pt>
                <c:pt idx="188" formatCode="#,##0">
                  <c:v>85125673.668115169</c:v>
                </c:pt>
                <c:pt idx="189" formatCode="#,##0">
                  <c:v>85604724.179925621</c:v>
                </c:pt>
                <c:pt idx="190" formatCode="#,##0">
                  <c:v>86205592.309538469</c:v>
                </c:pt>
                <c:pt idx="191" formatCode="#,##0">
                  <c:v>86570414.627484843</c:v>
                </c:pt>
                <c:pt idx="192" formatCode="#,##0">
                  <c:v>86459700.589920044</c:v>
                </c:pt>
                <c:pt idx="193" formatCode="#,##0">
                  <c:v>86350421.580073297</c:v>
                </c:pt>
                <c:pt idx="194" formatCode="#,##0">
                  <c:v>86776457.100486204</c:v>
                </c:pt>
                <c:pt idx="195" formatCode="#,##0">
                  <c:v>86349096.151443645</c:v>
                </c:pt>
                <c:pt idx="196" formatCode="#,##0">
                  <c:v>86217907.555477172</c:v>
                </c:pt>
                <c:pt idx="197" formatCode="#,##0">
                  <c:v>86632094.848496675</c:v>
                </c:pt>
                <c:pt idx="198" formatCode="#,##0">
                  <c:v>86565089.034682319</c:v>
                </c:pt>
                <c:pt idx="199" formatCode="#,##0">
                  <c:v>86560053.953949645</c:v>
                </c:pt>
                <c:pt idx="200" formatCode="#,##0">
                  <c:v>87310691.747224763</c:v>
                </c:pt>
                <c:pt idx="201" formatCode="#,##0">
                  <c:v>88277915.52666381</c:v>
                </c:pt>
                <c:pt idx="202" formatCode="#,##0">
                  <c:v>88381108.059120551</c:v>
                </c:pt>
                <c:pt idx="203" formatCode="#,##0">
                  <c:v>88793298.82832858</c:v>
                </c:pt>
                <c:pt idx="204" formatCode="#,##0">
                  <c:v>88850996.383501813</c:v>
                </c:pt>
                <c:pt idx="205" formatCode="#,##0">
                  <c:v>88471194.640951768</c:v>
                </c:pt>
                <c:pt idx="206" formatCode="#,##0">
                  <c:v>87720888.929247409</c:v>
                </c:pt>
                <c:pt idx="207" formatCode="#,##0">
                  <c:v>87390931.566989273</c:v>
                </c:pt>
                <c:pt idx="208" formatCode="#,##0">
                  <c:v>86858619.621414229</c:v>
                </c:pt>
                <c:pt idx="209" formatCode="#,##0">
                  <c:v>86619603.403171092</c:v>
                </c:pt>
                <c:pt idx="210" formatCode="#,##0">
                  <c:v>86895201.778074786</c:v>
                </c:pt>
                <c:pt idx="211" formatCode="#,##0">
                  <c:v>87637482.372938484</c:v>
                </c:pt>
                <c:pt idx="212" formatCode="#,##0">
                  <c:v>89181222.283615381</c:v>
                </c:pt>
                <c:pt idx="213" formatCode="#,##0">
                  <c:v>91222050.521974385</c:v>
                </c:pt>
                <c:pt idx="214" formatCode="#,##0">
                  <c:v>91519293.885133415</c:v>
                </c:pt>
                <c:pt idx="215" formatCode="#,##0">
                  <c:v>91536656.256420195</c:v>
                </c:pt>
                <c:pt idx="216" formatCode="#,##0">
                  <c:v>91429880.099109888</c:v>
                </c:pt>
                <c:pt idx="217" formatCode="#,##0">
                  <c:v>90469549.6885093</c:v>
                </c:pt>
                <c:pt idx="218" formatCode="#,##0">
                  <c:v>89637385.671127304</c:v>
                </c:pt>
                <c:pt idx="219" formatCode="#,##0">
                  <c:v>90096840.930985406</c:v>
                </c:pt>
                <c:pt idx="220" formatCode="#,##0">
                  <c:v>90738809.970985889</c:v>
                </c:pt>
                <c:pt idx="221" formatCode="#,##0">
                  <c:v>91626632.398545057</c:v>
                </c:pt>
                <c:pt idx="222" formatCode="#,##0">
                  <c:v>93105683.080304652</c:v>
                </c:pt>
                <c:pt idx="223" formatCode="#,##0">
                  <c:v>94019662.378401846</c:v>
                </c:pt>
                <c:pt idx="224" formatCode="#,##0">
                  <c:v>95436385.943794757</c:v>
                </c:pt>
                <c:pt idx="225" formatCode="#,##0">
                  <c:v>96585303.0881017</c:v>
                </c:pt>
                <c:pt idx="226" formatCode="#,##0">
                  <c:v>96257246.521883279</c:v>
                </c:pt>
                <c:pt idx="227" formatCode="#,##0">
                  <c:v>95904205.578275964</c:v>
                </c:pt>
                <c:pt idx="228" formatCode="#,##0">
                  <c:v>95427833.875476375</c:v>
                </c:pt>
                <c:pt idx="229" formatCode="#,##0">
                  <c:v>93775819.401690632</c:v>
                </c:pt>
                <c:pt idx="230" formatCode="#,##0">
                  <c:v>92855334.868696928</c:v>
                </c:pt>
                <c:pt idx="231" formatCode="#,##0">
                  <c:v>93061881.607870698</c:v>
                </c:pt>
                <c:pt idx="232" formatCode="#,##0">
                  <c:v>92873513.324981123</c:v>
                </c:pt>
                <c:pt idx="233" formatCode="#,##0">
                  <c:v>93382378.184336871</c:v>
                </c:pt>
                <c:pt idx="234" formatCode="#,##0">
                  <c:v>95171504.911539361</c:v>
                </c:pt>
                <c:pt idx="235" formatCode="#,##0">
                  <c:v>96322721.160274178</c:v>
                </c:pt>
                <c:pt idx="236" formatCode="#,##0">
                  <c:v>97232422.949779272</c:v>
                </c:pt>
                <c:pt idx="237" formatCode="#,##0">
                  <c:v>97939635.521301001</c:v>
                </c:pt>
                <c:pt idx="238" formatCode="#,##0">
                  <c:v>97751851.940714449</c:v>
                </c:pt>
                <c:pt idx="239" formatCode="#,##0">
                  <c:v>96647260.416466638</c:v>
                </c:pt>
                <c:pt idx="240" formatCode="#,##0">
                  <c:v>95860321.700234801</c:v>
                </c:pt>
                <c:pt idx="241" formatCode="#,##0">
                  <c:v>95476032.400525957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101824"/>
        <c:axId val="67103360"/>
      </c:lineChart>
      <c:dateAx>
        <c:axId val="6710182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7103360"/>
        <c:crosses val="autoZero"/>
        <c:auto val="1"/>
        <c:lblOffset val="100"/>
        <c:baseTimeUnit val="months"/>
        <c:majorUnit val="12"/>
        <c:majorTimeUnit val="months"/>
      </c:dateAx>
      <c:valAx>
        <c:axId val="67103360"/>
        <c:scaling>
          <c:orientation val="minMax"/>
          <c:min val="4000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710182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1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2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46464"/>
              </a:solidFill>
            </c:spPr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t" anchorCtr="0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2021</c:v>
                </c:pt>
                <c:pt idx="3">
                  <c:v>2025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49866914</c:v>
                </c:pt>
                <c:pt idx="1">
                  <c:v>49866914</c:v>
                </c:pt>
                <c:pt idx="2">
                  <c:v>55568976</c:v>
                </c:pt>
                <c:pt idx="3">
                  <c:v>61048909</c:v>
                </c:pt>
              </c:numCache>
            </c:numRef>
          </c:val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E17A00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2021</c:v>
                </c:pt>
                <c:pt idx="3">
                  <c:v>2025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45088561</c:v>
                </c:pt>
                <c:pt idx="1">
                  <c:v>45088561</c:v>
                </c:pt>
                <c:pt idx="2">
                  <c:v>49177801</c:v>
                </c:pt>
                <c:pt idx="3">
                  <c:v>52048131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65850496"/>
        <c:axId val="165856384"/>
      </c:barChart>
      <c:catAx>
        <c:axId val="1658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5856384"/>
        <c:crosses val="autoZero"/>
        <c:auto val="1"/>
        <c:lblAlgn val="ctr"/>
        <c:lblOffset val="100"/>
        <c:noMultiLvlLbl val="0"/>
      </c:catAx>
      <c:valAx>
        <c:axId val="16585638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585049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</c:v>
                </c:pt>
              </c:strCache>
            </c:strRef>
          </c:tx>
          <c:marker>
            <c:symbol val="circle"/>
            <c:size val="8"/>
            <c:spPr>
              <a:solidFill>
                <a:schemeClr val="bg1"/>
              </a:solidFill>
              <a:ln w="254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337</c:v>
                </c:pt>
                <c:pt idx="1">
                  <c:v>326</c:v>
                </c:pt>
                <c:pt idx="2">
                  <c:v>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37696"/>
        <c:axId val="166239232"/>
      </c:lineChart>
      <c:catAx>
        <c:axId val="16623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239232"/>
        <c:crosses val="autoZero"/>
        <c:auto val="1"/>
        <c:lblAlgn val="ctr"/>
        <c:lblOffset val="100"/>
        <c:noMultiLvlLbl val="0"/>
      </c:catAx>
      <c:valAx>
        <c:axId val="16623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23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tx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145</c:v>
                </c:pt>
                <c:pt idx="1">
                  <c:v>223</c:v>
                </c:pt>
                <c:pt idx="2">
                  <c:v>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28352"/>
        <c:axId val="166630144"/>
      </c:lineChart>
      <c:catAx>
        <c:axId val="16662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630144"/>
        <c:crosses val="autoZero"/>
        <c:auto val="1"/>
        <c:lblAlgn val="ctr"/>
        <c:lblOffset val="100"/>
        <c:noMultiLvlLbl val="0"/>
      </c:catAx>
      <c:valAx>
        <c:axId val="16663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6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UK Sales</c:v>
                </c:pt>
              </c:strCache>
            </c:strRef>
          </c:tx>
          <c:spPr>
            <a:solidFill>
              <a:srgbClr val="44697D"/>
            </a:solidFill>
          </c:spPr>
          <c:invertIfNegative val="0"/>
          <c:dPt>
            <c:idx val="1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2017</c:v>
                </c:pt>
                <c:pt idx="1">
                  <c:v>2025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1.3</c:v>
                </c:pt>
                <c:pt idx="1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166291712"/>
        <c:axId val="166309888"/>
      </c:barChart>
      <c:catAx>
        <c:axId val="16629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6309888"/>
        <c:crosses val="autoZero"/>
        <c:auto val="1"/>
        <c:lblAlgn val="ctr"/>
        <c:lblOffset val="100"/>
        <c:noMultiLvlLbl val="0"/>
      </c:catAx>
      <c:valAx>
        <c:axId val="166309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29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64646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cat>
            <c:strRef>
              <c:f>Sheet1!$B$2:$L$2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1356343</c:v>
                </c:pt>
                <c:pt idx="1">
                  <c:v>1579206</c:v>
                </c:pt>
                <c:pt idx="2">
                  <c:v>2007184</c:v>
                </c:pt>
                <c:pt idx="3">
                  <c:v>1857603</c:v>
                </c:pt>
                <c:pt idx="4">
                  <c:v>1754751</c:v>
                </c:pt>
                <c:pt idx="5">
                  <c:v>1851317</c:v>
                </c:pt>
                <c:pt idx="6">
                  <c:v>1796937</c:v>
                </c:pt>
                <c:pt idx="7">
                  <c:v>1873531</c:v>
                </c:pt>
                <c:pt idx="8">
                  <c:v>1960324</c:v>
                </c:pt>
                <c:pt idx="9">
                  <c:v>2049341</c:v>
                </c:pt>
                <c:pt idx="10">
                  <c:v>2139715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E17A00"/>
            </a:solidFill>
          </c:spPr>
          <c:invertIfNegative val="0"/>
          <c:cat>
            <c:strRef>
              <c:f>Sheet1!$B$2:$L$2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Sheet1!$B$4:$L$4</c:f>
              <c:numCache>
                <c:formatCode>#,##0</c:formatCode>
                <c:ptCount val="11"/>
                <c:pt idx="0">
                  <c:v>521775</c:v>
                </c:pt>
                <c:pt idx="1">
                  <c:v>550962</c:v>
                </c:pt>
                <c:pt idx="2">
                  <c:v>589865</c:v>
                </c:pt>
                <c:pt idx="3">
                  <c:v>601329</c:v>
                </c:pt>
                <c:pt idx="4">
                  <c:v>623726</c:v>
                </c:pt>
                <c:pt idx="5">
                  <c:v>650327</c:v>
                </c:pt>
                <c:pt idx="6">
                  <c:v>672473</c:v>
                </c:pt>
                <c:pt idx="7">
                  <c:v>696368</c:v>
                </c:pt>
                <c:pt idx="8">
                  <c:v>717791</c:v>
                </c:pt>
                <c:pt idx="9">
                  <c:v>739564</c:v>
                </c:pt>
                <c:pt idx="10">
                  <c:v>757784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North America</c:v>
                </c:pt>
              </c:strCache>
            </c:strRef>
          </c:tx>
          <c:invertIfNegative val="0"/>
          <c:cat>
            <c:strRef>
              <c:f>Sheet1!$B$2:$L$2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Sheet1!$B$5:$L$5</c:f>
              <c:numCache>
                <c:formatCode>#,##0</c:formatCode>
                <c:ptCount val="11"/>
                <c:pt idx="0">
                  <c:v>562936</c:v>
                </c:pt>
                <c:pt idx="1">
                  <c:v>470540</c:v>
                </c:pt>
                <c:pt idx="2">
                  <c:v>517204</c:v>
                </c:pt>
                <c:pt idx="3">
                  <c:v>591138</c:v>
                </c:pt>
                <c:pt idx="4">
                  <c:v>589991</c:v>
                </c:pt>
                <c:pt idx="5">
                  <c:v>509473</c:v>
                </c:pt>
                <c:pt idx="6">
                  <c:v>537749</c:v>
                </c:pt>
                <c:pt idx="7">
                  <c:v>562612</c:v>
                </c:pt>
                <c:pt idx="8">
                  <c:v>607189</c:v>
                </c:pt>
                <c:pt idx="9">
                  <c:v>508805</c:v>
                </c:pt>
                <c:pt idx="10">
                  <c:v>566166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Sheet1!$B$2:$L$2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Sheet1!$B$6:$L$6</c:f>
              <c:numCache>
                <c:formatCode>#,##0</c:formatCode>
                <c:ptCount val="11"/>
                <c:pt idx="0">
                  <c:v>83955</c:v>
                </c:pt>
                <c:pt idx="1">
                  <c:v>67830</c:v>
                </c:pt>
                <c:pt idx="2">
                  <c:v>92321</c:v>
                </c:pt>
                <c:pt idx="3">
                  <c:v>105137</c:v>
                </c:pt>
                <c:pt idx="4">
                  <c:v>116339</c:v>
                </c:pt>
                <c:pt idx="5">
                  <c:v>132721</c:v>
                </c:pt>
                <c:pt idx="6">
                  <c:v>151016</c:v>
                </c:pt>
                <c:pt idx="7">
                  <c:v>181841</c:v>
                </c:pt>
                <c:pt idx="8">
                  <c:v>154316</c:v>
                </c:pt>
                <c:pt idx="9">
                  <c:v>173098</c:v>
                </c:pt>
                <c:pt idx="10">
                  <c:v>187921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66390784"/>
        <c:axId val="166396672"/>
      </c:barChart>
      <c:catAx>
        <c:axId val="16639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6396672"/>
        <c:crosses val="autoZero"/>
        <c:auto val="1"/>
        <c:lblAlgn val="ctr"/>
        <c:lblOffset val="100"/>
        <c:noMultiLvlLbl val="0"/>
      </c:catAx>
      <c:valAx>
        <c:axId val="166396672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6390784"/>
        <c:crosses val="autoZero"/>
        <c:crossBetween val="between"/>
        <c:dispUnits>
          <c:builtInUnit val="millions"/>
        </c:dispUnits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baseline="0"/>
              <a:t>Global Sales of all Light Vehicle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baseline="0"/>
              <a:t>by Type (mn)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Chart6!$B$9</c:f>
              <c:strCache>
                <c:ptCount val="1"/>
                <c:pt idx="0">
                  <c:v>Owned L4-5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Chart6!$A$10:$A$16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Chart6!$B$10:$B$16</c:f>
              <c:numCache>
                <c:formatCode>0.0</c:formatCode>
                <c:ptCount val="7"/>
                <c:pt idx="0">
                  <c:v>6.6399999999999999E-4</c:v>
                </c:pt>
                <c:pt idx="1">
                  <c:v>0.28551199999999999</c:v>
                </c:pt>
                <c:pt idx="2">
                  <c:v>1.5657289999999999</c:v>
                </c:pt>
                <c:pt idx="3">
                  <c:v>4.6933530000000001</c:v>
                </c:pt>
                <c:pt idx="4">
                  <c:v>13.252274999999999</c:v>
                </c:pt>
                <c:pt idx="5">
                  <c:v>20.72777</c:v>
                </c:pt>
                <c:pt idx="6">
                  <c:v>29.652132000000002</c:v>
                </c:pt>
              </c:numCache>
            </c:numRef>
          </c:val>
        </c:ser>
        <c:ser>
          <c:idx val="0"/>
          <c:order val="1"/>
          <c:tx>
            <c:strRef>
              <c:f>Chart6!$C$9</c:f>
              <c:strCache>
                <c:ptCount val="1"/>
                <c:pt idx="0">
                  <c:v>Shared L4-5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strRef>
              <c:f>Chart6!$A$10:$A$16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Chart6!$C$10:$C$16</c:f>
              <c:numCache>
                <c:formatCode>0.0</c:formatCode>
                <c:ptCount val="7"/>
                <c:pt idx="0">
                  <c:v>3.2686E-2</c:v>
                </c:pt>
                <c:pt idx="1">
                  <c:v>0.559562</c:v>
                </c:pt>
                <c:pt idx="2">
                  <c:v>2.734283</c:v>
                </c:pt>
                <c:pt idx="3">
                  <c:v>8.2417259999999999</c:v>
                </c:pt>
                <c:pt idx="4">
                  <c:v>18.447285999999998</c:v>
                </c:pt>
                <c:pt idx="5">
                  <c:v>29.640232000000001</c:v>
                </c:pt>
                <c:pt idx="6">
                  <c:v>38.130482999999998</c:v>
                </c:pt>
              </c:numCache>
            </c:numRef>
          </c:val>
        </c:ser>
        <c:ser>
          <c:idx val="1"/>
          <c:order val="2"/>
          <c:tx>
            <c:strRef>
              <c:f>Chart6!$D$9</c:f>
              <c:strCache>
                <c:ptCount val="1"/>
                <c:pt idx="0">
                  <c:v>Owned L0-3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strRef>
              <c:f>Chart6!$A$10:$A$16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Chart6!$D$10:$D$16</c:f>
              <c:numCache>
                <c:formatCode>0.0</c:formatCode>
                <c:ptCount val="7"/>
                <c:pt idx="0">
                  <c:v>100.505656</c:v>
                </c:pt>
                <c:pt idx="1">
                  <c:v>111.89102200000001</c:v>
                </c:pt>
                <c:pt idx="2">
                  <c:v>112.34869625114675</c:v>
                </c:pt>
                <c:pt idx="3">
                  <c:v>102.07884623718759</c:v>
                </c:pt>
                <c:pt idx="4">
                  <c:v>81.8196468685273</c:v>
                </c:pt>
                <c:pt idx="5">
                  <c:v>67.172911696057383</c:v>
                </c:pt>
                <c:pt idx="6">
                  <c:v>55.782201390111773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549568"/>
        <c:axId val="141551104"/>
      </c:areaChart>
      <c:lineChart>
        <c:grouping val="standard"/>
        <c:varyColors val="0"/>
        <c:ser>
          <c:idx val="3"/>
          <c:order val="3"/>
          <c:tx>
            <c:strRef>
              <c:f>Chart6!$E$9</c:f>
              <c:strCache>
                <c:ptCount val="1"/>
                <c:pt idx="0">
                  <c:v>Unimpacted LV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Chart6!$A$10:$A$16</c:f>
              <c:strCach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strCache>
            </c:strRef>
          </c:cat>
          <c:val>
            <c:numRef>
              <c:f>Chart6!$E$10:$E$16</c:f>
              <c:numCache>
                <c:formatCode>0.0</c:formatCode>
                <c:ptCount val="7"/>
                <c:pt idx="0">
                  <c:v>100.50632</c:v>
                </c:pt>
                <c:pt idx="1">
                  <c:v>111.926534</c:v>
                </c:pt>
                <c:pt idx="2">
                  <c:v>119.3395</c:v>
                </c:pt>
                <c:pt idx="3">
                  <c:v>124.417535</c:v>
                </c:pt>
                <c:pt idx="4">
                  <c:v>127.39077899999999</c:v>
                </c:pt>
                <c:pt idx="5">
                  <c:v>131.76643000000001</c:v>
                </c:pt>
                <c:pt idx="6">
                  <c:v>136.507396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49568"/>
        <c:axId val="141551104"/>
      </c:lineChart>
      <c:catAx>
        <c:axId val="1415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551104"/>
        <c:crosses val="autoZero"/>
        <c:auto val="1"/>
        <c:lblAlgn val="ctr"/>
        <c:lblOffset val="100"/>
        <c:noMultiLvlLbl val="0"/>
      </c:catAx>
      <c:valAx>
        <c:axId val="14155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54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Sheet1!$A$2:$A$101</c:f>
              <c:numCache>
                <c:formatCode>mmm\-yy</c:formatCode>
                <c:ptCount val="10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</c:numCache>
            </c:numRef>
          </c:cat>
          <c:val>
            <c:numRef>
              <c:f>Sheet1!$B$2:$B$101</c:f>
              <c:numCache>
                <c:formatCode>#,##0</c:formatCode>
                <c:ptCount val="100"/>
                <c:pt idx="0">
                  <c:v>1279268.1122017091</c:v>
                </c:pt>
                <c:pt idx="1">
                  <c:v>1313059.1079927601</c:v>
                </c:pt>
                <c:pt idx="2">
                  <c:v>1508964.4711329984</c:v>
                </c:pt>
                <c:pt idx="3">
                  <c:v>1853316.0526068076</c:v>
                </c:pt>
                <c:pt idx="4">
                  <c:v>1937451.7965268476</c:v>
                </c:pt>
                <c:pt idx="5">
                  <c:v>1936987.4243303267</c:v>
                </c:pt>
                <c:pt idx="6">
                  <c:v>1953148.17790678</c:v>
                </c:pt>
                <c:pt idx="7">
                  <c:v>1832049.7901388244</c:v>
                </c:pt>
                <c:pt idx="8">
                  <c:v>2055224.6104632148</c:v>
                </c:pt>
                <c:pt idx="9">
                  <c:v>2143916.7517071762</c:v>
                </c:pt>
                <c:pt idx="10">
                  <c:v>2250207.5268645324</c:v>
                </c:pt>
                <c:pt idx="11">
                  <c:v>2149074.3121036161</c:v>
                </c:pt>
                <c:pt idx="12">
                  <c:v>2217986.4501278065</c:v>
                </c:pt>
                <c:pt idx="13">
                  <c:v>2369475.0708234687</c:v>
                </c:pt>
                <c:pt idx="14">
                  <c:v>2665589.7834710251</c:v>
                </c:pt>
                <c:pt idx="15">
                  <c:v>2689795.8690388184</c:v>
                </c:pt>
                <c:pt idx="16">
                  <c:v>2922380.6983169718</c:v>
                </c:pt>
                <c:pt idx="17">
                  <c:v>2768849.9537879345</c:v>
                </c:pt>
                <c:pt idx="18">
                  <c:v>2529886.6422834815</c:v>
                </c:pt>
                <c:pt idx="19">
                  <c:v>2475755.7480392195</c:v>
                </c:pt>
                <c:pt idx="20">
                  <c:v>2649078.2632537871</c:v>
                </c:pt>
                <c:pt idx="21">
                  <c:v>2787857.8812842239</c:v>
                </c:pt>
                <c:pt idx="22">
                  <c:v>2897436.9623488113</c:v>
                </c:pt>
                <c:pt idx="23">
                  <c:v>2709573.3499230016</c:v>
                </c:pt>
                <c:pt idx="24">
                  <c:v>2671345.6996950954</c:v>
                </c:pt>
                <c:pt idx="25">
                  <c:v>2955602.0884313639</c:v>
                </c:pt>
                <c:pt idx="26">
                  <c:v>3012117.4387389361</c:v>
                </c:pt>
                <c:pt idx="27">
                  <c:v>3038095.1543647372</c:v>
                </c:pt>
                <c:pt idx="28">
                  <c:v>3243984.8423242457</c:v>
                </c:pt>
                <c:pt idx="29">
                  <c:v>3056356.3066970618</c:v>
                </c:pt>
                <c:pt idx="30">
                  <c:v>2878432.987532041</c:v>
                </c:pt>
                <c:pt idx="31">
                  <c:v>2853333.3973532645</c:v>
                </c:pt>
                <c:pt idx="32">
                  <c:v>2921058.9876031806</c:v>
                </c:pt>
                <c:pt idx="33">
                  <c:v>2939445.3904050137</c:v>
                </c:pt>
                <c:pt idx="34">
                  <c:v>2911909.1034194906</c:v>
                </c:pt>
                <c:pt idx="35">
                  <c:v>2729108.39648508</c:v>
                </c:pt>
                <c:pt idx="36">
                  <c:v>2799384.5709328968</c:v>
                </c:pt>
                <c:pt idx="37">
                  <c:v>3003020.2927805474</c:v>
                </c:pt>
                <c:pt idx="38">
                  <c:v>2905938.1081968807</c:v>
                </c:pt>
                <c:pt idx="39">
                  <c:v>2796785.1189157213</c:v>
                </c:pt>
                <c:pt idx="40">
                  <c:v>2851315.0020506117</c:v>
                </c:pt>
                <c:pt idx="41">
                  <c:v>2706884.4737777202</c:v>
                </c:pt>
                <c:pt idx="42">
                  <c:v>2638182.2874352885</c:v>
                </c:pt>
                <c:pt idx="43">
                  <c:v>2554655.5247668419</c:v>
                </c:pt>
                <c:pt idx="44">
                  <c:v>2774739.7867224221</c:v>
                </c:pt>
                <c:pt idx="45">
                  <c:v>2713521.3610390164</c:v>
                </c:pt>
                <c:pt idx="46">
                  <c:v>2810704.4444631743</c:v>
                </c:pt>
                <c:pt idx="47">
                  <c:v>2849155.7190595185</c:v>
                </c:pt>
                <c:pt idx="48">
                  <c:v>2637347.0959057887</c:v>
                </c:pt>
                <c:pt idx="49">
                  <c:v>2943714.7594398661</c:v>
                </c:pt>
                <c:pt idx="50">
                  <c:v>2896411.8253969788</c:v>
                </c:pt>
                <c:pt idx="51">
                  <c:v>2583664.9539385391</c:v>
                </c:pt>
                <c:pt idx="52">
                  <c:v>2501858.0677203531</c:v>
                </c:pt>
                <c:pt idx="53">
                  <c:v>2237183.6317135198</c:v>
                </c:pt>
                <c:pt idx="54">
                  <c:v>2033353.2423804076</c:v>
                </c:pt>
                <c:pt idx="55">
                  <c:v>1898126.5714065989</c:v>
                </c:pt>
                <c:pt idx="56">
                  <c:v>2217889.8446402387</c:v>
                </c:pt>
                <c:pt idx="57">
                  <c:v>2445018.419412144</c:v>
                </c:pt>
                <c:pt idx="58">
                  <c:v>2778254.0968230437</c:v>
                </c:pt>
                <c:pt idx="59">
                  <c:v>2911824.8590521086</c:v>
                </c:pt>
                <c:pt idx="60">
                  <c:v>1994435</c:v>
                </c:pt>
                <c:pt idx="61">
                  <c:v>1830987</c:v>
                </c:pt>
                <c:pt idx="62">
                  <c:v>1665686</c:v>
                </c:pt>
                <c:pt idx="63">
                  <c:v>1512834</c:v>
                </c:pt>
                <c:pt idx="64">
                  <c:v>1563195</c:v>
                </c:pt>
                <c:pt idx="65">
                  <c:v>1573518</c:v>
                </c:pt>
                <c:pt idx="66">
                  <c:v>1475239</c:v>
                </c:pt>
                <c:pt idx="67">
                  <c:v>1527195</c:v>
                </c:pt>
                <c:pt idx="68">
                  <c:v>1581601</c:v>
                </c:pt>
                <c:pt idx="69">
                  <c:v>1503828</c:v>
                </c:pt>
                <c:pt idx="70">
                  <c:v>1593316</c:v>
                </c:pt>
                <c:pt idx="71">
                  <c:v>1583556</c:v>
                </c:pt>
                <c:pt idx="72">
                  <c:v>1416553</c:v>
                </c:pt>
                <c:pt idx="73">
                  <c:v>1586460</c:v>
                </c:pt>
                <c:pt idx="74">
                  <c:v>1502306</c:v>
                </c:pt>
                <c:pt idx="75">
                  <c:v>1384225</c:v>
                </c:pt>
                <c:pt idx="76">
                  <c:v>1356217</c:v>
                </c:pt>
                <c:pt idx="77">
                  <c:v>1377398</c:v>
                </c:pt>
                <c:pt idx="78">
                  <c:v>1230607</c:v>
                </c:pt>
                <c:pt idx="79">
                  <c:v>1252633</c:v>
                </c:pt>
                <c:pt idx="80">
                  <c:v>1412495</c:v>
                </c:pt>
                <c:pt idx="81">
                  <c:v>1464572</c:v>
                </c:pt>
                <c:pt idx="82">
                  <c:v>1603129</c:v>
                </c:pt>
                <c:pt idx="83">
                  <c:v>1564564</c:v>
                </c:pt>
                <c:pt idx="84">
                  <c:v>1349531</c:v>
                </c:pt>
                <c:pt idx="85">
                  <c:v>1523845</c:v>
                </c:pt>
                <c:pt idx="86">
                  <c:v>1645089</c:v>
                </c:pt>
                <c:pt idx="87">
                  <c:v>1598628</c:v>
                </c:pt>
                <c:pt idx="88">
                  <c:v>1553938</c:v>
                </c:pt>
                <c:pt idx="89">
                  <c:v>1583371</c:v>
                </c:pt>
                <c:pt idx="90">
                  <c:v>1458065</c:v>
                </c:pt>
                <c:pt idx="91">
                  <c:v>1461076</c:v>
                </c:pt>
                <c:pt idx="92">
                  <c:v>1664344</c:v>
                </c:pt>
                <c:pt idx="93">
                  <c:v>1714701</c:v>
                </c:pt>
                <c:pt idx="94">
                  <c:v>1840689</c:v>
                </c:pt>
                <c:pt idx="95">
                  <c:v>1786278</c:v>
                </c:pt>
                <c:pt idx="96">
                  <c:v>1714372</c:v>
                </c:pt>
                <c:pt idx="97">
                  <c:v>1832597</c:v>
                </c:pt>
                <c:pt idx="98">
                  <c:v>1939956</c:v>
                </c:pt>
                <c:pt idx="99">
                  <c:v>1788738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43040"/>
        <c:axId val="73553024"/>
      </c:lineChart>
      <c:dateAx>
        <c:axId val="735430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73553024"/>
        <c:crosses val="autoZero"/>
        <c:auto val="1"/>
        <c:lblOffset val="100"/>
        <c:baseTimeUnit val="months"/>
        <c:majorUnit val="12"/>
        <c:majorTimeUnit val="months"/>
      </c:dateAx>
      <c:valAx>
        <c:axId val="73553024"/>
        <c:scaling>
          <c:orientation val="minMax"/>
          <c:min val="1000000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3543040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Sheet1!$A$2:$A$101</c:f>
              <c:numCache>
                <c:formatCode>mmm\-yy</c:formatCode>
                <c:ptCount val="10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</c:numCache>
            </c:numRef>
          </c:cat>
          <c:val>
            <c:numRef>
              <c:f>Sheet1!$B$2:$B$101</c:f>
              <c:numCache>
                <c:formatCode>#,##0</c:formatCode>
                <c:ptCount val="100"/>
                <c:pt idx="0">
                  <c:v>2801100</c:v>
                </c:pt>
                <c:pt idx="1">
                  <c:v>3057346.8</c:v>
                </c:pt>
                <c:pt idx="2">
                  <c:v>4038476.4000000004</c:v>
                </c:pt>
                <c:pt idx="3">
                  <c:v>3216115.1999999997</c:v>
                </c:pt>
                <c:pt idx="4">
                  <c:v>2915652</c:v>
                </c:pt>
                <c:pt idx="5">
                  <c:v>2952048</c:v>
                </c:pt>
                <c:pt idx="6">
                  <c:v>3182781.5999999996</c:v>
                </c:pt>
                <c:pt idx="7">
                  <c:v>3400628.4000000004</c:v>
                </c:pt>
                <c:pt idx="8">
                  <c:v>3286010.4000000004</c:v>
                </c:pt>
                <c:pt idx="9">
                  <c:v>3367148.4000000004</c:v>
                </c:pt>
                <c:pt idx="10">
                  <c:v>3698030.4000000004</c:v>
                </c:pt>
                <c:pt idx="11">
                  <c:v>3818352</c:v>
                </c:pt>
                <c:pt idx="12">
                  <c:v>3131236.8</c:v>
                </c:pt>
                <c:pt idx="13">
                  <c:v>3759674.4000000004</c:v>
                </c:pt>
                <c:pt idx="14">
                  <c:v>3517081.1999999997</c:v>
                </c:pt>
                <c:pt idx="15">
                  <c:v>3331020</c:v>
                </c:pt>
                <c:pt idx="16">
                  <c:v>3745629.5999999996</c:v>
                </c:pt>
                <c:pt idx="17">
                  <c:v>3424819.1999999997</c:v>
                </c:pt>
                <c:pt idx="18">
                  <c:v>3227971.1999999997</c:v>
                </c:pt>
                <c:pt idx="19">
                  <c:v>3533176.8000000003</c:v>
                </c:pt>
                <c:pt idx="20">
                  <c:v>3338100</c:v>
                </c:pt>
                <c:pt idx="21">
                  <c:v>3092709.5999999996</c:v>
                </c:pt>
                <c:pt idx="22">
                  <c:v>3620245.1999999997</c:v>
                </c:pt>
                <c:pt idx="23">
                  <c:v>3411250.8000000003</c:v>
                </c:pt>
                <c:pt idx="24">
                  <c:v>3335977.1999999997</c:v>
                </c:pt>
                <c:pt idx="25">
                  <c:v>3476319.5999999996</c:v>
                </c:pt>
                <c:pt idx="26">
                  <c:v>3522544.8000000003</c:v>
                </c:pt>
                <c:pt idx="27">
                  <c:v>2995315.2</c:v>
                </c:pt>
                <c:pt idx="28">
                  <c:v>3399302.4000000004</c:v>
                </c:pt>
                <c:pt idx="29">
                  <c:v>4093039.1999999997</c:v>
                </c:pt>
                <c:pt idx="30">
                  <c:v>3969200.4000000004</c:v>
                </c:pt>
                <c:pt idx="31">
                  <c:v>4663670.4000000004</c:v>
                </c:pt>
                <c:pt idx="32">
                  <c:v>3204716.4000000004</c:v>
                </c:pt>
                <c:pt idx="33">
                  <c:v>3823059.5999999996</c:v>
                </c:pt>
                <c:pt idx="34">
                  <c:v>3501198</c:v>
                </c:pt>
                <c:pt idx="35">
                  <c:v>3499408.8000000003</c:v>
                </c:pt>
                <c:pt idx="36">
                  <c:v>3766176</c:v>
                </c:pt>
                <c:pt idx="37">
                  <c:v>3365317.1999999997</c:v>
                </c:pt>
                <c:pt idx="38">
                  <c:v>3372578.4000000004</c:v>
                </c:pt>
                <c:pt idx="39">
                  <c:v>3869698.8000000003</c:v>
                </c:pt>
                <c:pt idx="40">
                  <c:v>3730093.1999999997</c:v>
                </c:pt>
                <c:pt idx="41">
                  <c:v>3653766</c:v>
                </c:pt>
                <c:pt idx="42">
                  <c:v>3648444</c:v>
                </c:pt>
                <c:pt idx="43">
                  <c:v>3628408.8000000003</c:v>
                </c:pt>
                <c:pt idx="44">
                  <c:v>3435226.8000000003</c:v>
                </c:pt>
                <c:pt idx="45">
                  <c:v>3650046</c:v>
                </c:pt>
                <c:pt idx="46">
                  <c:v>3402994.8000000003</c:v>
                </c:pt>
                <c:pt idx="47">
                  <c:v>3361600.8000000003</c:v>
                </c:pt>
                <c:pt idx="48">
                  <c:v>3709921.6302330308</c:v>
                </c:pt>
                <c:pt idx="49">
                  <c:v>3788183.4553718157</c:v>
                </c:pt>
                <c:pt idx="50">
                  <c:v>2912548.0922960527</c:v>
                </c:pt>
                <c:pt idx="51">
                  <c:v>3408361.7139603477</c:v>
                </c:pt>
                <c:pt idx="52">
                  <c:v>3457923.6507660267</c:v>
                </c:pt>
                <c:pt idx="53">
                  <c:v>3069886.0439487309</c:v>
                </c:pt>
                <c:pt idx="54">
                  <c:v>3143509.272254705</c:v>
                </c:pt>
                <c:pt idx="55">
                  <c:v>3065543.0247158185</c:v>
                </c:pt>
                <c:pt idx="56">
                  <c:v>3319751.8133403556</c:v>
                </c:pt>
                <c:pt idx="57">
                  <c:v>3338797.085381567</c:v>
                </c:pt>
                <c:pt idx="58">
                  <c:v>3312778.6519867815</c:v>
                </c:pt>
                <c:pt idx="59">
                  <c:v>3477029.4074465735</c:v>
                </c:pt>
                <c:pt idx="60">
                  <c:v>3036887</c:v>
                </c:pt>
                <c:pt idx="61">
                  <c:v>2766046</c:v>
                </c:pt>
                <c:pt idx="62">
                  <c:v>2874238</c:v>
                </c:pt>
                <c:pt idx="63">
                  <c:v>2584493</c:v>
                </c:pt>
                <c:pt idx="64">
                  <c:v>2565364</c:v>
                </c:pt>
                <c:pt idx="65">
                  <c:v>2510243</c:v>
                </c:pt>
                <c:pt idx="66">
                  <c:v>2470300</c:v>
                </c:pt>
                <c:pt idx="67">
                  <c:v>2369854</c:v>
                </c:pt>
                <c:pt idx="68">
                  <c:v>2273423</c:v>
                </c:pt>
                <c:pt idx="69">
                  <c:v>2135698</c:v>
                </c:pt>
                <c:pt idx="70">
                  <c:v>2250943</c:v>
                </c:pt>
                <c:pt idx="71">
                  <c:v>2176955</c:v>
                </c:pt>
                <c:pt idx="72">
                  <c:v>1864633</c:v>
                </c:pt>
                <c:pt idx="73">
                  <c:v>2194743</c:v>
                </c:pt>
                <c:pt idx="74">
                  <c:v>2205645</c:v>
                </c:pt>
                <c:pt idx="75">
                  <c:v>1936931</c:v>
                </c:pt>
                <c:pt idx="76">
                  <c:v>2029669</c:v>
                </c:pt>
                <c:pt idx="77">
                  <c:v>2041214</c:v>
                </c:pt>
                <c:pt idx="78">
                  <c:v>1956552</c:v>
                </c:pt>
                <c:pt idx="79">
                  <c:v>2100629</c:v>
                </c:pt>
                <c:pt idx="80">
                  <c:v>1830173</c:v>
                </c:pt>
                <c:pt idx="81">
                  <c:v>1781075</c:v>
                </c:pt>
                <c:pt idx="82">
                  <c:v>2058579</c:v>
                </c:pt>
                <c:pt idx="83">
                  <c:v>1960991</c:v>
                </c:pt>
                <c:pt idx="84">
                  <c:v>1821673</c:v>
                </c:pt>
                <c:pt idx="85">
                  <c:v>2015169</c:v>
                </c:pt>
                <c:pt idx="86">
                  <c:v>2295043</c:v>
                </c:pt>
                <c:pt idx="87">
                  <c:v>1908697</c:v>
                </c:pt>
                <c:pt idx="88">
                  <c:v>2363923</c:v>
                </c:pt>
                <c:pt idx="89">
                  <c:v>2368647</c:v>
                </c:pt>
                <c:pt idx="90">
                  <c:v>2044430</c:v>
                </c:pt>
                <c:pt idx="91">
                  <c:v>2476208</c:v>
                </c:pt>
                <c:pt idx="92">
                  <c:v>2329943</c:v>
                </c:pt>
                <c:pt idx="93">
                  <c:v>2383118</c:v>
                </c:pt>
                <c:pt idx="94">
                  <c:v>2259867</c:v>
                </c:pt>
                <c:pt idx="95">
                  <c:v>1951510</c:v>
                </c:pt>
                <c:pt idx="96">
                  <c:v>2328412</c:v>
                </c:pt>
                <c:pt idx="97">
                  <c:v>2279604</c:v>
                </c:pt>
                <c:pt idx="98">
                  <c:v>2395323</c:v>
                </c:pt>
                <c:pt idx="99">
                  <c:v>2726420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77216"/>
        <c:axId val="73578752"/>
      </c:lineChart>
      <c:dateAx>
        <c:axId val="7357721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73578752"/>
        <c:crosses val="autoZero"/>
        <c:auto val="1"/>
        <c:lblOffset val="100"/>
        <c:baseTimeUnit val="months"/>
        <c:majorUnit val="12"/>
        <c:majorTimeUnit val="months"/>
      </c:dateAx>
      <c:valAx>
        <c:axId val="73578752"/>
        <c:scaling>
          <c:orientation val="minMax"/>
          <c:min val="1000000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357721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17468607</c:v>
                </c:pt>
                <c:pt idx="1">
                  <c:v>17218063</c:v>
                </c:pt>
                <c:pt idx="2">
                  <c:v>17037453</c:v>
                </c:pt>
                <c:pt idx="3">
                  <c:v>16836883</c:v>
                </c:pt>
                <c:pt idx="4">
                  <c:v>16754000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1950015</c:v>
                </c:pt>
                <c:pt idx="1">
                  <c:v>2035025</c:v>
                </c:pt>
                <c:pt idx="2">
                  <c:v>2072981</c:v>
                </c:pt>
                <c:pt idx="3">
                  <c:v>2009667</c:v>
                </c:pt>
                <c:pt idx="4">
                  <c:v>1993990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Mexico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#,##0</c:formatCode>
                <c:ptCount val="5"/>
                <c:pt idx="0">
                  <c:v>1600072</c:v>
                </c:pt>
                <c:pt idx="1">
                  <c:v>1526393</c:v>
                </c:pt>
                <c:pt idx="2">
                  <c:v>1468471</c:v>
                </c:pt>
                <c:pt idx="3">
                  <c:v>1462125</c:v>
                </c:pt>
                <c:pt idx="4">
                  <c:v>1493903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2418816"/>
        <c:axId val="72420352"/>
      </c:barChart>
      <c:catAx>
        <c:axId val="7241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2420352"/>
        <c:crosses val="autoZero"/>
        <c:auto val="1"/>
        <c:lblAlgn val="ctr"/>
        <c:lblOffset val="100"/>
        <c:noMultiLvlLbl val="0"/>
      </c:catAx>
      <c:valAx>
        <c:axId val="724203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2418816"/>
        <c:crosses val="autoZero"/>
        <c:crossBetween val="between"/>
        <c:dispUnits>
          <c:builtInUnit val="millions"/>
        </c:dispUnits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West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Sheet1!$B$2:$F$2</c:f>
              <c:numCache>
                <c:formatCode>0</c:formatCode>
                <c:ptCount val="5"/>
                <c:pt idx="0">
                  <c:v>15772015</c:v>
                </c:pt>
                <c:pt idx="1">
                  <c:v>16203325</c:v>
                </c:pt>
                <c:pt idx="2">
                  <c:v>16507478</c:v>
                </c:pt>
                <c:pt idx="3">
                  <c:v>16694513</c:v>
                </c:pt>
                <c:pt idx="4">
                  <c:v>16889191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4041886</c:v>
                </c:pt>
                <c:pt idx="1">
                  <c:v>4360115</c:v>
                </c:pt>
                <c:pt idx="2">
                  <c:v>4769335</c:v>
                </c:pt>
                <c:pt idx="3">
                  <c:v>5187168</c:v>
                </c:pt>
                <c:pt idx="4">
                  <c:v>5442292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2526848"/>
        <c:axId val="72553216"/>
      </c:barChart>
      <c:catAx>
        <c:axId val="7252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2553216"/>
        <c:crosses val="autoZero"/>
        <c:auto val="1"/>
        <c:lblAlgn val="ctr"/>
        <c:lblOffset val="100"/>
        <c:noMultiLvlLbl val="0"/>
      </c:catAx>
      <c:valAx>
        <c:axId val="7255321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2526848"/>
        <c:crosses val="autoZero"/>
        <c:crossBetween val="between"/>
        <c:dispUnits>
          <c:builtInUnit val="millions"/>
        </c:dispUnits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50262637403789E-2"/>
          <c:y val="4.4359861591695499E-2"/>
          <c:w val="0.8825345498942011"/>
          <c:h val="0.60092422397124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Volume, Mn (RHS)</c:v>
                </c:pt>
              </c:strCache>
            </c:strRef>
          </c:tx>
          <c:spPr>
            <a:solidFill>
              <a:srgbClr val="646464"/>
            </a:solidFill>
            <a:ln>
              <a:solidFill>
                <a:srgbClr val="646464"/>
              </a:solidFill>
            </a:ln>
            <a:effectLst>
              <a:softEdge rad="12700"/>
            </a:effectLst>
          </c:spPr>
          <c:invertIfNegative val="0"/>
          <c:cat>
            <c:strRef>
              <c:f>Sheet1!$A$2:$A$15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8120683</c:v>
                </c:pt>
                <c:pt idx="1">
                  <c:v>8767564</c:v>
                </c:pt>
                <c:pt idx="2">
                  <c:v>12988268</c:v>
                </c:pt>
                <c:pt idx="3">
                  <c:v>17239885</c:v>
                </c:pt>
                <c:pt idx="4">
                  <c:v>18002242.020000003</c:v>
                </c:pt>
                <c:pt idx="5">
                  <c:v>19204617</c:v>
                </c:pt>
                <c:pt idx="6">
                  <c:v>21875132</c:v>
                </c:pt>
                <c:pt idx="7">
                  <c:v>23630010</c:v>
                </c:pt>
                <c:pt idx="8">
                  <c:v>24893417</c:v>
                </c:pt>
                <c:pt idx="9">
                  <c:v>28021578</c:v>
                </c:pt>
                <c:pt idx="10">
                  <c:v>28603646</c:v>
                </c:pt>
                <c:pt idx="11">
                  <c:v>29063985.623289254</c:v>
                </c:pt>
                <c:pt idx="12">
                  <c:v>30011119.722114608</c:v>
                </c:pt>
                <c:pt idx="13">
                  <c:v>31420458.70880796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82330752"/>
        <c:axId val="823326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Growth (LHS)</c:v>
                </c:pt>
              </c:strCache>
            </c:strRef>
          </c:tx>
          <c:spPr>
            <a:ln w="38100">
              <a:solidFill>
                <a:srgbClr val="7AB8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12700">
                <a:solidFill>
                  <a:schemeClr val="accent1"/>
                </a:solidFill>
              </a:ln>
            </c:spPr>
          </c:marker>
          <c:cat>
            <c:strRef>
              <c:f>Sheet1!$A$2:$A$15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0.20221849875080466</c:v>
                </c:pt>
                <c:pt idx="1">
                  <c:v>7.9658447448324177E-2</c:v>
                </c:pt>
                <c:pt idx="2">
                  <c:v>0.48139985063125867</c:v>
                </c:pt>
                <c:pt idx="3">
                  <c:v>0.32734287589384503</c:v>
                </c:pt>
                <c:pt idx="4">
                  <c:v>4.422053975418061E-2</c:v>
                </c:pt>
                <c:pt idx="5">
                  <c:v>6.6790290824009002E-2</c:v>
                </c:pt>
                <c:pt idx="6">
                  <c:v>0.13905588432198357</c:v>
                </c:pt>
                <c:pt idx="7">
                  <c:v>8.0222510200167019E-2</c:v>
                </c:pt>
                <c:pt idx="8">
                  <c:v>5.3466206743035594E-2</c:v>
                </c:pt>
                <c:pt idx="9">
                  <c:v>0.1256621780770395</c:v>
                </c:pt>
                <c:pt idx="10">
                  <c:v>2.0772134959708533E-2</c:v>
                </c:pt>
                <c:pt idx="11">
                  <c:v>1.6183479331298045E-2</c:v>
                </c:pt>
                <c:pt idx="12">
                  <c:v>3.2496705889838884E-2</c:v>
                </c:pt>
                <c:pt idx="13">
                  <c:v>4.6960559943880931E-2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36384"/>
        <c:axId val="82334848"/>
      </c:lineChart>
      <c:catAx>
        <c:axId val="8233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2332672"/>
        <c:crosses val="autoZero"/>
        <c:auto val="1"/>
        <c:lblAlgn val="ctr"/>
        <c:lblOffset val="100"/>
        <c:noMultiLvlLbl val="0"/>
      </c:catAx>
      <c:valAx>
        <c:axId val="82332672"/>
        <c:scaling>
          <c:orientation val="minMax"/>
        </c:scaling>
        <c:delete val="0"/>
        <c:axPos val="l"/>
        <c:majorGridlines>
          <c:spPr>
            <a:ln>
              <a:solidFill>
                <a:schemeClr val="accent2"/>
              </a:solidFill>
              <a:prstDash val="sysDash"/>
            </a:ln>
          </c:spPr>
        </c:majorGridlines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2330752"/>
        <c:crosses val="autoZero"/>
        <c:crossBetween val="between"/>
        <c:dispUnits>
          <c:builtInUnit val="millions"/>
        </c:dispUnits>
      </c:valAx>
      <c:valAx>
        <c:axId val="8233484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2336384"/>
        <c:crosses val="max"/>
        <c:crossBetween val="between"/>
      </c:valAx>
      <c:catAx>
        <c:axId val="8233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33484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671406112431606"/>
          <c:y val="0.80810120610300595"/>
          <c:w val="0.53386583199987692"/>
          <c:h val="7.9764212892222019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1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2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3"/>
            <c:invertIfNegative val="0"/>
            <c:bubble3D val="0"/>
            <c:spPr>
              <a:solidFill>
                <a:srgbClr val="64646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46464"/>
              </a:solidFill>
            </c:spPr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t" anchorCtr="0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93030232.778000012</c:v>
                </c:pt>
                <c:pt idx="1">
                  <c:v>95297854.918391436</c:v>
                </c:pt>
                <c:pt idx="2">
                  <c:v>97470232.168494359</c:v>
                </c:pt>
                <c:pt idx="3">
                  <c:v>99800684.32095015</c:v>
                </c:pt>
                <c:pt idx="4">
                  <c:v>102128459.66960859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82115968"/>
        <c:axId val="83514880"/>
      </c:barChart>
      <c:catAx>
        <c:axId val="8211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3514880"/>
        <c:crosses val="autoZero"/>
        <c:auto val="1"/>
        <c:lblAlgn val="ctr"/>
        <c:lblOffset val="100"/>
        <c:noMultiLvlLbl val="0"/>
      </c:catAx>
      <c:valAx>
        <c:axId val="8351488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2115968"/>
        <c:crosses val="autoZero"/>
        <c:crossBetween val="between"/>
        <c:majorUnit val="5000000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2025 %</a:t>
            </a:r>
            <a:r>
              <a:rPr lang="en-US" sz="1600" baseline="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2671119235095614"/>
          <c:y val="4.56837669585042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chemeClr val="tx2"/>
              </a:solidFill>
            </c:spPr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rgbClr val="00B050"/>
              </a:solidFill>
            </c:spPr>
          </c:dPt>
          <c:dPt>
            <c:idx val="9"/>
            <c:bubble3D val="0"/>
            <c:spPr>
              <a:solidFill>
                <a:srgbClr val="C85454"/>
              </a:solidFill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China</c:v>
                </c:pt>
                <c:pt idx="2">
                  <c:v>WE</c:v>
                </c:pt>
                <c:pt idx="3">
                  <c:v>Japan</c:v>
                </c:pt>
                <c:pt idx="4">
                  <c:v>Korea</c:v>
                </c:pt>
                <c:pt idx="5">
                  <c:v>India</c:v>
                </c:pt>
                <c:pt idx="6">
                  <c:v>Russia</c:v>
                </c:pt>
                <c:pt idx="7">
                  <c:v>Can/Mex</c:v>
                </c:pt>
                <c:pt idx="8">
                  <c:v>Brazil</c:v>
                </c:pt>
                <c:pt idx="9">
                  <c:v>Iran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17241844.283201899</c:v>
                </c:pt>
                <c:pt idx="1">
                  <c:v>35509340.734228067</c:v>
                </c:pt>
                <c:pt idx="2">
                  <c:v>17521899.812557422</c:v>
                </c:pt>
                <c:pt idx="3">
                  <c:v>4477060.6865213979</c:v>
                </c:pt>
                <c:pt idx="4">
                  <c:v>1758299.7389811813</c:v>
                </c:pt>
                <c:pt idx="5">
                  <c:v>6714607.8485068949</c:v>
                </c:pt>
                <c:pt idx="6">
                  <c:v>2696753</c:v>
                </c:pt>
                <c:pt idx="7">
                  <c:v>3942890.8613654394</c:v>
                </c:pt>
                <c:pt idx="8">
                  <c:v>3136673.8369875173</c:v>
                </c:pt>
                <c:pt idx="9">
                  <c:v>2334941.3801616854</c:v>
                </c:pt>
                <c:pt idx="10">
                  <c:v>19029343.105446562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2018 %</a:t>
            </a:r>
            <a:r>
              <a:rPr lang="en-US" sz="1600" baseline="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933023997000375"/>
          <c:y val="4.56837669585042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C85454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China</c:v>
                </c:pt>
                <c:pt idx="2">
                  <c:v>WE</c:v>
                </c:pt>
                <c:pt idx="3">
                  <c:v>Japan</c:v>
                </c:pt>
                <c:pt idx="4">
                  <c:v>Korea</c:v>
                </c:pt>
                <c:pt idx="5">
                  <c:v>India</c:v>
                </c:pt>
                <c:pt idx="6">
                  <c:v>Russia</c:v>
                </c:pt>
                <c:pt idx="7">
                  <c:v>Can/Mex</c:v>
                </c:pt>
                <c:pt idx="8">
                  <c:v>Brazil</c:v>
                </c:pt>
                <c:pt idx="9">
                  <c:v>Iran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17025450.978962418</c:v>
                </c:pt>
                <c:pt idx="1">
                  <c:v>29063985.623289254</c:v>
                </c:pt>
                <c:pt idx="2">
                  <c:v>16519624.093429148</c:v>
                </c:pt>
                <c:pt idx="3">
                  <c:v>5155052.1290905774</c:v>
                </c:pt>
                <c:pt idx="4">
                  <c:v>1726672.8709252018</c:v>
                </c:pt>
                <c:pt idx="5">
                  <c:v>3994359.3805350438</c:v>
                </c:pt>
                <c:pt idx="6">
                  <c:v>1802638</c:v>
                </c:pt>
                <c:pt idx="7">
                  <c:v>3507910.7469519926</c:v>
                </c:pt>
                <c:pt idx="8">
                  <c:v>2456111.4167005192</c:v>
                </c:pt>
                <c:pt idx="9">
                  <c:v>1655793.7314795721</c:v>
                </c:pt>
                <c:pt idx="10">
                  <c:v>14666098.394792631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549236032995862"/>
          <c:y val="5.9153447423935877E-2"/>
          <c:w val="0.19665049681289837"/>
          <c:h val="0.9212718596170870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0.19102</cdr:x>
      <cdr:y>0.199</cdr:y>
    </cdr:from>
    <cdr:to>
      <cdr:x>0.96147</cdr:x>
      <cdr:y>0.26685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91618" y="698500"/>
          <a:ext cx="3999481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Light Vehicle Sales, alternative future, if no AVs</a:t>
          </a:r>
        </a:p>
      </cdr:txBody>
    </cdr:sp>
  </cdr:relSizeAnchor>
  <cdr:relSizeAnchor xmlns:cdr="http://schemas.openxmlformats.org/drawingml/2006/chartDrawing">
    <cdr:from>
      <cdr:x>0.43486</cdr:x>
      <cdr:y>0.26866</cdr:y>
    </cdr:from>
    <cdr:to>
      <cdr:x>0.48073</cdr:x>
      <cdr:y>0.34464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2257425" y="942975"/>
          <a:ext cx="238125" cy="2667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0.25382</cdr:x>
      <cdr:y>0.54636</cdr:y>
    </cdr:from>
    <cdr:to>
      <cdr:x>0.7156</cdr:x>
      <cdr:y>0.72185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1317625" y="1917700"/>
          <a:ext cx="2397125" cy="615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Level 0-3 vehicles, includes up to Level 3 (conditionally</a:t>
          </a:r>
          <a:r>
            <a:rPr lang="en-GB" sz="1200" b="1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autonomous)</a:t>
          </a:r>
          <a:endParaRPr lang="en-GB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0.66483</cdr:x>
      <cdr:y>0.70647</cdr:y>
    </cdr:from>
    <cdr:to>
      <cdr:x>0.95413</cdr:x>
      <cdr:y>0.78426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3451226" y="2479675"/>
          <a:ext cx="1501774" cy="273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Shared L4-5 AV</a:t>
          </a:r>
        </a:p>
      </cdr:txBody>
    </cdr:sp>
  </cdr:relSizeAnchor>
  <cdr:relSizeAnchor xmlns:cdr="http://schemas.openxmlformats.org/drawingml/2006/chartDrawing">
    <cdr:from>
      <cdr:x>0.663</cdr:x>
      <cdr:y>0.82044</cdr:y>
    </cdr:from>
    <cdr:to>
      <cdr:x>0.95229</cdr:x>
      <cdr:y>0.89824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3441700" y="2879725"/>
          <a:ext cx="1501774" cy="273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Owned L4-5 AV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DE615F-EBC9-A945-A000-8633B5734675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96E150-A3F5-824B-825D-A1DC3B5C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6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841647-EAC5-6242-B0FB-E78811BD61F1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765A34-1C06-6B47-B1E6-50653BA99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This year, sales growth in the very near term (this year) is set to remain pretty solid at 2.3%.</a:t>
            </a:r>
          </a:p>
          <a:p>
            <a:pPr>
              <a:defRPr/>
            </a:pPr>
            <a:r>
              <a:rPr lang="en-GB" altLang="en-US" dirty="0" smtClean="0"/>
              <a:t>As we’ve just heard in Europe growth is expected to slow this year in West Europe and in the East continue to be supported by a Russian recovery.</a:t>
            </a:r>
          </a:p>
          <a:p>
            <a:pPr>
              <a:defRPr/>
            </a:pPr>
            <a:r>
              <a:rPr lang="en-GB" altLang="en-US" dirty="0" smtClean="0"/>
              <a:t>I won’t dwell on the other regions because other speakers will provide a little more detail on these, but very simply, North America has matured to a kind of plateau at a high level, the S America recovery continues to post strong growth as is the case in India, although some of this region is tempered by a cooler Japanese market. China, the driver of global growth volume has been suffering from the distorting effect of sales incentives and their removal…</a:t>
            </a:r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r>
              <a:rPr lang="en-GB" altLang="en-US" dirty="0" smtClean="0"/>
              <a:t> </a:t>
            </a:r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r>
              <a:rPr lang="en-GB" altLang="en-US" dirty="0" smtClean="0"/>
              <a:t>But of course there are risks to this view:</a:t>
            </a:r>
          </a:p>
          <a:p>
            <a:pPr marL="171450" indent="-171450">
              <a:buFontTx/>
              <a:buChar char="-"/>
              <a:defRPr/>
            </a:pPr>
            <a:r>
              <a:rPr lang="en-GB" altLang="en-US" dirty="0" smtClean="0"/>
              <a:t>Trade Tensions: Trump threats to impose additional tariffs on imports to the US, including duty on car imports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Decrease world trade which as we’ve highlighted, underpins the recent strong growth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Steel and Aluminium tariffs already introduced but have been significantly watered down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Car duty threat has been somewhat calmed by moves made by the Chinese Authorities: softening stance on JV ownership caps and duty reductions.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But, still, wars of words have escalated in the past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Brexit risks: likelihood of a trade deal has risen with the agreement of a transitional phase</a:t>
            </a:r>
          </a:p>
          <a:p>
            <a:pPr marL="171450" indent="-171450">
              <a:buFontTx/>
              <a:buChar char="-"/>
              <a:defRPr/>
            </a:pPr>
            <a:r>
              <a:rPr lang="en-GB" altLang="en-US" dirty="0" smtClean="0"/>
              <a:t>Russian isolation: our pan European forecast is underpinned by the potential of Russia to offset the slow growing mature markets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But Syrian crisis, accusations of cyberwarfare and other diplomatic tensions have seen Russia follow a more isolationist path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Although virtually closed </a:t>
            </a:r>
            <a:r>
              <a:rPr lang="en-GB" altLang="en-US" dirty="0" err="1" smtClean="0"/>
              <a:t>automarket</a:t>
            </a:r>
            <a:r>
              <a:rPr lang="en-GB" altLang="en-US" dirty="0" smtClean="0"/>
              <a:t> : imports only 10%, exports around 6%, inward investment supports growth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BMW new plant in Kaliningrad (open 2021, breaking earth 2018), MB, </a:t>
            </a:r>
            <a:r>
              <a:rPr lang="en-GB" altLang="en-US" dirty="0" err="1" smtClean="0"/>
              <a:t>Esipovo</a:t>
            </a:r>
            <a:r>
              <a:rPr lang="en-GB" altLang="en-US" dirty="0" smtClean="0"/>
              <a:t> plant construction started, due to open in end 2019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War could help oil price, though!</a:t>
            </a:r>
          </a:p>
          <a:p>
            <a:pPr marL="171450" indent="-171450">
              <a:buFontTx/>
              <a:buChar char="-"/>
              <a:defRPr/>
            </a:pPr>
            <a:r>
              <a:rPr lang="en-GB" altLang="en-US" dirty="0" smtClean="0"/>
              <a:t>Technical market risks: WLTP in Europe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The change of measurement of emissions from NEDC to WLTP could upset the local government tax treatment of cars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UK and Germany seem to modestly unaffected, but lack of clarity in France and Spain  with the Netherlands likely to treat this as a tax windfall</a:t>
            </a:r>
          </a:p>
          <a:p>
            <a:pPr marL="628650" lvl="1" indent="-171450">
              <a:buFontTx/>
              <a:buChar char="-"/>
              <a:defRPr/>
            </a:pPr>
            <a:r>
              <a:rPr lang="en-GB" altLang="en-US" dirty="0" smtClean="0"/>
              <a:t>Seasonal effects of demand: pre-imposition spike followed by a lull. Could weaken 2019 if taxation is sustained.</a:t>
            </a:r>
          </a:p>
          <a:p>
            <a:pPr marL="628650" lvl="1" indent="-171450">
              <a:buFontTx/>
              <a:buChar char="-"/>
              <a:defRPr/>
            </a:pPr>
            <a:endParaRPr lang="en-GB" altLang="en-US" dirty="0" smtClean="0"/>
          </a:p>
          <a:p>
            <a:pPr marL="628650" lvl="1" indent="-171450">
              <a:buFontTx/>
              <a:buChar char="-"/>
              <a:defRPr/>
            </a:pPr>
            <a:endParaRPr lang="en-GB" altLang="en-US" dirty="0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977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823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0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4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86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58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30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7580B59-96E8-43B2-AD19-EC84EDEBB475}" type="slidenum">
              <a:rPr lang="en-US" altLang="ja-JP" sz="11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z="11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4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r>
              <a:rPr lang="en-US" baseline="0" dirty="0" smtClean="0"/>
              <a:t> – pace of economic recovery appears to be weakening, but sales very strong in April after weak march – Oct election unpredictable </a:t>
            </a:r>
          </a:p>
          <a:p>
            <a:endParaRPr lang="en-US" baseline="0" dirty="0" smtClean="0"/>
          </a:p>
          <a:p>
            <a:r>
              <a:rPr lang="en-US" baseline="0" smtClean="0"/>
              <a:t>Russia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65A34-1C06-6B47-B1E6-50653BA994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3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8A45E6-43B0-46D0-B0A4-F8930FEBA00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8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9335" indent="-2872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52081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615803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77919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40036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3002153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64269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926386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0328689-9D20-4712-B94D-A3BE4852FF3B}" type="slidenum">
              <a:rPr lang="en-US" altLang="ja-JP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9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Nudging out a little bit further, our base case forecast shows that China and the emerging markets still dominates but the mature markets retreat.</a:t>
            </a:r>
          </a:p>
          <a:p>
            <a:r>
              <a:rPr lang="en-GB" altLang="en-US" dirty="0" smtClean="0"/>
              <a:t>But I think what this highlights here, are the impacts of growing risks to the forecast in a (perhaps using an overused word) in a dynamic world.</a:t>
            </a:r>
          </a:p>
          <a:p>
            <a:r>
              <a:rPr lang="en-GB" altLang="en-US" dirty="0" smtClean="0"/>
              <a:t>Until two week ago, I would have just mentioned the growing Brexit risk or China/US trade concerns. But only a few days ago we are now facing significant risks in the Iranian marketplace: Given OE’s downgrade of the Iranian economy, the contribution to growth over this period has been cut by about half a million units.  </a:t>
            </a:r>
          </a:p>
          <a:p>
            <a:r>
              <a:rPr lang="en-GB" altLang="en-US" dirty="0" smtClean="0"/>
              <a:t>Iran’s automotive supply-side impact…</a:t>
            </a:r>
          </a:p>
          <a:p>
            <a:r>
              <a:rPr lang="en-GB" altLang="en-US" dirty="0" smtClean="0"/>
              <a:t>Russia’s isolation?</a:t>
            </a:r>
          </a:p>
          <a:p>
            <a:r>
              <a:rPr lang="en-GB" altLang="en-US" dirty="0" smtClean="0"/>
              <a:t>But as I alluded to it a moment ago it is trade which is developing as a key risk theme</a:t>
            </a:r>
          </a:p>
          <a:p>
            <a:r>
              <a:rPr lang="en-GB" altLang="en-US" dirty="0" smtClean="0"/>
              <a:t>So compared to this time last year, the news doesn’t seem to be very good…</a:t>
            </a:r>
          </a:p>
          <a:p>
            <a:r>
              <a:rPr lang="en-GB" altLang="en-US" dirty="0" smtClean="0"/>
              <a:t>So where does this leave Europe:</a:t>
            </a:r>
          </a:p>
          <a:p>
            <a:r>
              <a:rPr lang="en-GB" altLang="en-US" dirty="0" smtClean="0"/>
              <a:t>And it’s very complex…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Sales Growth in  2019 quickens slightly to 3% as China’s incentive payback period subsides.</a:t>
            </a:r>
          </a:p>
          <a:p>
            <a:r>
              <a:rPr lang="en-GB" altLang="en-US" dirty="0" smtClean="0"/>
              <a:t>But rates of growth are a little muted because of the maturing pace of EM market recoveries (Brazil/Russia) and the </a:t>
            </a:r>
            <a:r>
              <a:rPr lang="en-GB" altLang="en-US" dirty="0" err="1" smtClean="0"/>
              <a:t>flatlining</a:t>
            </a:r>
            <a:r>
              <a:rPr lang="en-GB" altLang="en-US" dirty="0" smtClean="0"/>
              <a:t> in US/Europe/Japan</a:t>
            </a:r>
          </a:p>
          <a:p>
            <a:r>
              <a:rPr lang="en-GB" altLang="en-US" dirty="0" smtClean="0"/>
              <a:t>US/Japan and UK contract. </a:t>
            </a:r>
          </a:p>
          <a:p>
            <a:r>
              <a:rPr lang="en-GB" altLang="en-US" dirty="0" smtClean="0"/>
              <a:t>Indian pace provides support.</a:t>
            </a:r>
          </a:p>
          <a:p>
            <a:r>
              <a:rPr lang="en-GB" altLang="en-US" dirty="0" smtClean="0"/>
              <a:t>Brazil overtakes France in 2020</a:t>
            </a:r>
          </a:p>
          <a:p>
            <a:r>
              <a:rPr lang="en-GB" altLang="en-US" dirty="0" smtClean="0"/>
              <a:t>India Overtakes Germany in 2018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62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BC2753-64F4-4026-8022-9BF126B26E6B}" type="slidenum">
              <a:rPr lang="en-US" altLang="ja-JP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07870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9335" indent="-2872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52081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615803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77919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40036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3002153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64269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926386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0328689-9D20-4712-B94D-A3BE4852FF3B}" type="slidenum">
              <a:rPr lang="en-US" altLang="ja-JP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9335" indent="-2872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52081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615803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77919" indent="-22945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40036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3002153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64269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926386" indent="-22945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0328689-9D20-4712-B94D-A3BE4852FF3B}" type="slidenum">
              <a:rPr lang="en-US" altLang="ja-JP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0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MCarrow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141288"/>
            <a:ext cx="288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175"/>
            <a:ext cx="55403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28" y="226405"/>
            <a:ext cx="7996165" cy="505434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AB8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729" y="732289"/>
            <a:ext cx="7996164" cy="3394472"/>
          </a:xfrm>
        </p:spPr>
        <p:txBody>
          <a:bodyPr>
            <a:normAutofit/>
          </a:bodyPr>
          <a:lstStyle>
            <a:lvl1pPr marL="360363" indent="-360363">
              <a:buClr>
                <a:srgbClr val="7AB800"/>
              </a:buClr>
              <a:buSzPct val="90000"/>
              <a:buFont typeface="Wingdings" charset="2"/>
              <a:buChar char="§"/>
              <a:defRPr sz="1600">
                <a:solidFill>
                  <a:srgbClr val="646464"/>
                </a:solidFill>
                <a:latin typeface="Arial"/>
                <a:cs typeface="Arial"/>
              </a:defRPr>
            </a:lvl1pPr>
            <a:lvl2pPr marL="360363" indent="-360363">
              <a:buClr>
                <a:srgbClr val="7AB800"/>
              </a:buClr>
              <a:buSzPct val="90000"/>
              <a:buFont typeface="Wingdings" charset="2"/>
              <a:buChar char="§"/>
              <a:defRPr sz="1600">
                <a:solidFill>
                  <a:srgbClr val="646464"/>
                </a:solidFill>
                <a:latin typeface="Arial"/>
                <a:cs typeface="Arial"/>
              </a:defRPr>
            </a:lvl2pPr>
            <a:lvl3pPr marL="360363" indent="-360363">
              <a:buClr>
                <a:srgbClr val="7AB800"/>
              </a:buClr>
              <a:buSzPct val="90000"/>
              <a:buFont typeface="Wingdings" charset="2"/>
              <a:buChar char="§"/>
              <a:defRPr sz="1600">
                <a:solidFill>
                  <a:srgbClr val="646464"/>
                </a:solidFill>
                <a:latin typeface="Arial"/>
                <a:cs typeface="Arial"/>
              </a:defRPr>
            </a:lvl3pPr>
            <a:lvl4pPr marL="360363" indent="-360363">
              <a:buClr>
                <a:srgbClr val="7AB800"/>
              </a:buClr>
              <a:buSzPct val="90000"/>
              <a:buFont typeface="Wingdings" charset="2"/>
              <a:buChar char="§"/>
              <a:defRPr sz="1600">
                <a:solidFill>
                  <a:srgbClr val="646464"/>
                </a:solidFill>
                <a:latin typeface="Arial"/>
                <a:cs typeface="Arial"/>
              </a:defRPr>
            </a:lvl4pPr>
            <a:lvl5pPr marL="360363" indent="-360363">
              <a:buClr>
                <a:srgbClr val="7AB800"/>
              </a:buClr>
              <a:buSzPct val="90000"/>
              <a:buFont typeface="Wingdings" charset="2"/>
              <a:buChar char="§"/>
              <a:defRPr sz="1600">
                <a:solidFill>
                  <a:srgbClr val="64646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46888" y="47244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E143-9D38-4F4D-BA7B-1B7137143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1675" y="4815250"/>
            <a:ext cx="48048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7AB800"/>
                </a:solidFill>
                <a:latin typeface="Arial"/>
                <a:cs typeface="Arial"/>
              </a:rPr>
              <a:t>© 2018 LMC Automotive Limited, All Rights Reserved. </a:t>
            </a:r>
            <a:endParaRPr lang="en-US" sz="800" dirty="0" smtClean="0">
              <a:solidFill>
                <a:srgbClr val="7AB8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5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2700"/>
            <a:ext cx="9229726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1113" y="3233738"/>
            <a:ext cx="6203950" cy="1922462"/>
          </a:xfrm>
          <a:prstGeom prst="rect">
            <a:avLst/>
          </a:prstGeom>
          <a:solidFill>
            <a:srgbClr val="7AB8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AB800"/>
              </a:solidFill>
            </a:endParaRPr>
          </a:p>
        </p:txBody>
      </p:sp>
      <p:pic>
        <p:nvPicPr>
          <p:cNvPr id="7" name="Picture 7" descr="LMC Automotive 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30188"/>
            <a:ext cx="901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LMCarrow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495550"/>
            <a:ext cx="3254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257175" y="4852988"/>
            <a:ext cx="48053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800" dirty="0">
                <a:solidFill>
                  <a:srgbClr val="FFFFFF"/>
                </a:solidFill>
                <a:latin typeface="Arial" charset="0"/>
                <a:cs typeface="Arial" charset="0"/>
              </a:rPr>
              <a:t>© 2018 LMC Automotive Limited, All Rights Reserved. </a:t>
            </a:r>
            <a:endParaRPr lang="en-US" sz="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38" y="2455042"/>
            <a:ext cx="5776912" cy="1102519"/>
          </a:xfrm>
        </p:spPr>
        <p:txBody>
          <a:bodyPr/>
          <a:lstStyle>
            <a:lvl1pPr algn="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27" y="3934880"/>
            <a:ext cx="5646738" cy="853023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63528" y="3408364"/>
            <a:ext cx="5635624" cy="357188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LMCarrow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141288"/>
            <a:ext cx="288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175"/>
            <a:ext cx="55403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" y="226800"/>
            <a:ext cx="8004175" cy="512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200" y="730800"/>
            <a:ext cx="3745442" cy="254555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0800"/>
            <a:ext cx="4038600" cy="254555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46888" y="47244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51DF-2729-1245-B16A-D3728DC75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01675" y="4815250"/>
            <a:ext cx="48048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7AB800"/>
                </a:solidFill>
                <a:latin typeface="Arial"/>
                <a:cs typeface="Arial"/>
              </a:rPr>
              <a:t>© 2018 LMC Automotive Limited, All Rights Reserved. </a:t>
            </a:r>
            <a:endParaRPr lang="en-US" sz="800" dirty="0" smtClean="0">
              <a:solidFill>
                <a:srgbClr val="7AB8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10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-15502"/>
            <a:ext cx="9224963" cy="51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LMC Automotive 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30188"/>
            <a:ext cx="9017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662363" y="3994150"/>
            <a:ext cx="171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+44 1865 791737  </a:t>
            </a:r>
            <a:b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+1 248 817-2100  </a:t>
            </a:r>
            <a:b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+662 264 2050  </a:t>
            </a:r>
            <a:b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+86 21 5283 3526</a:t>
            </a:r>
            <a:br>
              <a:rPr lang="fr-FR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US" sz="1000" dirty="0" smtClean="0">
              <a:cs typeface="Arial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3014663" y="3994150"/>
            <a:ext cx="593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Oxford </a:t>
            </a:r>
          </a:p>
          <a:p>
            <a:pPr eaLnBrk="1" hangingPunct="1">
              <a:defRPr/>
            </a:pP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Detroit </a:t>
            </a:r>
            <a:br>
              <a:rPr lang="fr-FR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Bangkok </a:t>
            </a:r>
            <a:br>
              <a:rPr lang="fr-FR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Shanghai</a:t>
            </a:r>
            <a:endParaRPr lang="en-US" sz="1000" dirty="0" smtClean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62263" y="4019550"/>
            <a:ext cx="0" cy="61595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39713" y="3178175"/>
            <a:ext cx="2257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255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 experts</a:t>
            </a:r>
            <a:b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by experts</a:t>
            </a:r>
          </a:p>
        </p:txBody>
      </p:sp>
      <p:pic>
        <p:nvPicPr>
          <p:cNvPr id="8" name="Picture 11" descr="LMCarrow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960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5867400" y="3798888"/>
            <a:ext cx="31781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57175" y="4852988"/>
            <a:ext cx="48053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800" dirty="0">
                <a:solidFill>
                  <a:srgbClr val="FFFFFF"/>
                </a:solidFill>
                <a:latin typeface="Arial" charset="0"/>
                <a:cs typeface="Arial" charset="0"/>
              </a:rPr>
              <a:t>© 2018 LMC Automotive Limited, All Rights Reserved. </a:t>
            </a:r>
            <a:endParaRPr lang="en-US" sz="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1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219075"/>
            <a:ext cx="80041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731838"/>
            <a:ext cx="8004175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7525" y="4735513"/>
            <a:ext cx="21336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AB8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F89DAF-88BA-5441-A49F-D2EC12999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4" r:id="rId3"/>
    <p:sldLayoutId id="2147484225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tabLst>
          <a:tab pos="984250" algn="l"/>
        </a:tabLst>
        <a:defRPr sz="2400" kern="1200">
          <a:solidFill>
            <a:srgbClr val="7AB800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tabLst>
          <a:tab pos="984250" algn="l"/>
        </a:tabLst>
        <a:defRPr sz="2400">
          <a:solidFill>
            <a:srgbClr val="7AB800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tabLst>
          <a:tab pos="984250" algn="l"/>
        </a:tabLst>
        <a:defRPr sz="2400">
          <a:solidFill>
            <a:srgbClr val="7AB800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tabLst>
          <a:tab pos="984250" algn="l"/>
        </a:tabLst>
        <a:defRPr sz="2400">
          <a:solidFill>
            <a:srgbClr val="7AB800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tabLst>
          <a:tab pos="984250" algn="l"/>
        </a:tabLst>
        <a:defRPr sz="2400">
          <a:solidFill>
            <a:srgbClr val="7AB800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7AB800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7AB800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7AB800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7AB800"/>
          </a:solidFill>
          <a:latin typeface="Arial" charset="0"/>
          <a:ea typeface="ＭＳ Ｐゴシック" charset="0"/>
        </a:defRPr>
      </a:lvl9pPr>
    </p:titleStyle>
    <p:bodyStyle>
      <a:lvl1pPr marL="360363" indent="-360363" algn="l" defTabSz="457200" rtl="0" eaLnBrk="1" fontAlgn="base" hangingPunct="1">
        <a:spcBef>
          <a:spcPts val="1200"/>
        </a:spcBef>
        <a:spcAft>
          <a:spcPct val="0"/>
        </a:spcAft>
        <a:buClr>
          <a:srgbClr val="7AB800"/>
        </a:buClr>
        <a:buSzPct val="90000"/>
        <a:buFont typeface="Wingdings" charset="0"/>
        <a:buChar char="§"/>
        <a:defRPr sz="1600" kern="1200">
          <a:solidFill>
            <a:srgbClr val="646464"/>
          </a:solidFill>
          <a:latin typeface="Arial"/>
          <a:ea typeface="MS PGothic" pitchFamily="34" charset="-128"/>
          <a:cs typeface="Arial"/>
        </a:defRPr>
      </a:lvl1pPr>
      <a:lvl2pPr marL="360363" indent="-360363" algn="l" defTabSz="457200" rtl="0" eaLnBrk="1" fontAlgn="base" hangingPunct="1">
        <a:spcBef>
          <a:spcPts val="1200"/>
        </a:spcBef>
        <a:spcAft>
          <a:spcPct val="0"/>
        </a:spcAft>
        <a:buClr>
          <a:srgbClr val="7AB800"/>
        </a:buClr>
        <a:buSzPct val="90000"/>
        <a:buFont typeface="Wingdings" charset="0"/>
        <a:buChar char="§"/>
        <a:defRPr sz="1600" kern="1200">
          <a:solidFill>
            <a:srgbClr val="646464"/>
          </a:solidFill>
          <a:latin typeface="Arial"/>
          <a:ea typeface="MS PGothic" pitchFamily="34" charset="-128"/>
          <a:cs typeface="Arial"/>
        </a:defRPr>
      </a:lvl2pPr>
      <a:lvl3pPr marL="360363" indent="-360363" algn="l" defTabSz="457200" rtl="0" eaLnBrk="1" fontAlgn="base" hangingPunct="1">
        <a:spcBef>
          <a:spcPts val="1200"/>
        </a:spcBef>
        <a:spcAft>
          <a:spcPct val="0"/>
        </a:spcAft>
        <a:buClr>
          <a:srgbClr val="7AB800"/>
        </a:buClr>
        <a:buSzPct val="90000"/>
        <a:buFont typeface="Wingdings" charset="0"/>
        <a:buChar char="§"/>
        <a:defRPr sz="1600" kern="1200">
          <a:solidFill>
            <a:srgbClr val="646464"/>
          </a:solidFill>
          <a:latin typeface="Arial"/>
          <a:ea typeface="MS PGothic" pitchFamily="34" charset="-128"/>
          <a:cs typeface="Arial"/>
        </a:defRPr>
      </a:lvl3pPr>
      <a:lvl4pPr marL="360363" indent="-360363" algn="l" defTabSz="457200" rtl="0" eaLnBrk="1" fontAlgn="base" hangingPunct="1">
        <a:spcBef>
          <a:spcPts val="1200"/>
        </a:spcBef>
        <a:spcAft>
          <a:spcPct val="0"/>
        </a:spcAft>
        <a:buClr>
          <a:srgbClr val="7AB800"/>
        </a:buClr>
        <a:buSzPct val="90000"/>
        <a:buFont typeface="Wingdings" charset="0"/>
        <a:buChar char="§"/>
        <a:defRPr sz="1600" kern="1200">
          <a:solidFill>
            <a:srgbClr val="646464"/>
          </a:solidFill>
          <a:latin typeface="Arial"/>
          <a:ea typeface="MS PGothic" pitchFamily="34" charset="-128"/>
          <a:cs typeface="Arial"/>
        </a:defRPr>
      </a:lvl4pPr>
      <a:lvl5pPr marL="360363" indent="-360363" algn="l" defTabSz="457200" rtl="0" eaLnBrk="1" fontAlgn="base" hangingPunct="1">
        <a:spcBef>
          <a:spcPts val="1200"/>
        </a:spcBef>
        <a:spcAft>
          <a:spcPct val="0"/>
        </a:spcAft>
        <a:buClr>
          <a:srgbClr val="7AB800"/>
        </a:buClr>
        <a:buSzPct val="90000"/>
        <a:buFont typeface="Wingdings" charset="0"/>
        <a:buChar char="§"/>
        <a:defRPr sz="1600" kern="1200">
          <a:solidFill>
            <a:srgbClr val="646464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0.xls"/><Relationship Id="rId13" Type="http://schemas.openxmlformats.org/officeDocument/2006/relationships/chart" Target="../charts/chart10.xm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Microsoft_Excel_97-2003_Worksheet11.xls"/><Relationship Id="rId5" Type="http://schemas.openxmlformats.org/officeDocument/2006/relationships/oleObject" Target="../embeddings/Microsoft_Excel_97-2003_Worksheet9.xls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emf"/><Relationship Id="rId1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Microsoft_Excel_97-2003_Worksheet6.xls"/><Relationship Id="rId7" Type="http://schemas.openxmlformats.org/officeDocument/2006/relationships/image" Target="../media/image6.emf"/><Relationship Id="rId12" Type="http://schemas.openxmlformats.org/officeDocument/2006/relationships/oleObject" Target="../embeddings/Microsoft_Excel_97-2003_Worksheet3.xls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emf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Microsoft_Excel_97-2003_Worksheet7.xls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Microsoft_Excel_97-2003_Worksheet4.xls"/><Relationship Id="rId23" Type="http://schemas.openxmlformats.org/officeDocument/2006/relationships/oleObject" Target="../embeddings/oleObject7.bin"/><Relationship Id="rId10" Type="http://schemas.openxmlformats.org/officeDocument/2006/relationships/image" Target="../media/image7.emf"/><Relationship Id="rId19" Type="http://schemas.openxmlformats.org/officeDocument/2006/relationships/image" Target="../media/image10.emf"/><Relationship Id="rId4" Type="http://schemas.openxmlformats.org/officeDocument/2006/relationships/image" Target="../media/image13.jpeg"/><Relationship Id="rId9" Type="http://schemas.openxmlformats.org/officeDocument/2006/relationships/oleObject" Target="../embeddings/Microsoft_Excel_97-2003_Worksheet2.xls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122238" y="2454275"/>
            <a:ext cx="5776912" cy="110331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Outlook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263525" y="3935413"/>
            <a:ext cx="5646738" cy="8524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Jonathon Poskitt, Director, Global Sales Forecasts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TAYSAD Aftermarket Conference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Istanbul, 25 May 2018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072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3525" y="3408363"/>
            <a:ext cx="5635625" cy="357187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Global Automotive Industry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Text Placeholder 1"/>
          <p:cNvSpPr txBox="1">
            <a:spLocks/>
          </p:cNvSpPr>
          <p:nvPr/>
        </p:nvSpPr>
        <p:spPr bwMode="auto">
          <a:xfrm>
            <a:off x="621080" y="-20980"/>
            <a:ext cx="76787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Global LV Sales – 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</a:rPr>
              <a:t>2018 Out of the Gate</a:t>
            </a:r>
            <a:endParaRPr lang="en-US" alt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China Outlook</a:t>
            </a:r>
            <a:endParaRPr lang="en-US" dirty="0">
              <a:latin typeface="Arial" charset="0"/>
              <a:ea typeface="MS PGothic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90700" y="859810"/>
            <a:ext cx="9525" cy="2872853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58313" y="786452"/>
            <a:ext cx="161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Stimulus package + payback</a:t>
            </a:r>
            <a:endParaRPr lang="en-GB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7563" y="793276"/>
            <a:ext cx="2739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+ mini-stimulus, restrict</a:t>
            </a:r>
          </a:p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purchasing.</a:t>
            </a:r>
          </a:p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cut in late 2015 and 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2563" y="801785"/>
            <a:ext cx="1152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</a:p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cut,</a:t>
            </a:r>
          </a:p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</a:t>
            </a:r>
            <a:endParaRPr lang="en-GB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2256" y="786431"/>
            <a:ext cx="1863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growth,</a:t>
            </a:r>
          </a:p>
          <a:p>
            <a:r>
              <a:rPr lang="en-GB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ongoing policy risk</a:t>
            </a:r>
            <a:endParaRPr lang="en-GB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46888" y="4851616"/>
            <a:ext cx="2133600" cy="274638"/>
          </a:xfrm>
        </p:spPr>
        <p:txBody>
          <a:bodyPr/>
          <a:lstStyle/>
          <a:p>
            <a:pPr>
              <a:defRPr/>
            </a:pPr>
            <a:fld id="{671FE143-9D38-4F4D-BA7B-1B7137143B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544039" y="855258"/>
            <a:ext cx="19050" cy="2877405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19556" y="857530"/>
            <a:ext cx="9525" cy="2875133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29079" y="852978"/>
            <a:ext cx="19050" cy="2879685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58392097"/>
              </p:ext>
            </p:extLst>
          </p:nvPr>
        </p:nvGraphicFramePr>
        <p:xfrm>
          <a:off x="888350" y="1309651"/>
          <a:ext cx="7994887" cy="377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6546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841787"/>
              </p:ext>
            </p:extLst>
          </p:nvPr>
        </p:nvGraphicFramePr>
        <p:xfrm>
          <a:off x="4817659" y="1059006"/>
          <a:ext cx="4294187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Worksheet" r:id="rId5" imgW="3781556" imgH="2248033" progId="Excel.Sheet.8">
                  <p:embed/>
                </p:oleObj>
              </mc:Choice>
              <mc:Fallback>
                <p:oleObj name="Worksheet" r:id="rId5" imgW="3781556" imgH="224803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659" y="1059006"/>
                        <a:ext cx="4294187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8846506"/>
              </p:ext>
            </p:extLst>
          </p:nvPr>
        </p:nvGraphicFramePr>
        <p:xfrm>
          <a:off x="800100" y="1044091"/>
          <a:ext cx="3172835" cy="228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3071" y="1261691"/>
            <a:ext cx="2163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Sales (</a:t>
            </a:r>
            <a:r>
              <a:rPr lang="en-GB" altLang="en-US" sz="1600" b="1" dirty="0" err="1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GB" altLang="en-US" sz="16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1600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752474" y="3364172"/>
            <a:ext cx="4058361" cy="14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1pPr>
            <a:lvl2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2pPr>
            <a:lvl3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3pPr>
            <a:lvl4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4pPr>
            <a:lvl5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Short-term outlook remains positive</a:t>
            </a:r>
          </a:p>
          <a:p>
            <a:r>
              <a:rPr lang="en-US" altLang="en-US" sz="2000" dirty="0" smtClean="0"/>
              <a:t>2018 slow: China ‘hangover’ and fading US/UK market</a:t>
            </a:r>
          </a:p>
          <a:p>
            <a:r>
              <a:rPr lang="en-US" altLang="en-US" sz="2000" dirty="0" smtClean="0"/>
              <a:t>2019 pick-up: China pace returns</a:t>
            </a:r>
          </a:p>
          <a:p>
            <a:r>
              <a:rPr lang="en-US" altLang="en-US" sz="2000" dirty="0" smtClean="0"/>
              <a:t>Risks: Trade Tensions, Brexit, Russian isolation, Iran sanctions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Wingdings" charset="0"/>
              <a:buChar char="§"/>
            </a:pPr>
            <a:endParaRPr lang="en-US" sz="2000" dirty="0" smtClean="0">
              <a:latin typeface="Arial" charset="0"/>
              <a:ea typeface="MS PGothic" charset="0"/>
            </a:endParaRPr>
          </a:p>
          <a:p>
            <a:pPr>
              <a:buFont typeface="Wingdings" charset="0"/>
              <a:buChar char="§"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28728" y="226405"/>
            <a:ext cx="7996165" cy="505434"/>
          </a:xfrm>
        </p:spPr>
        <p:txBody>
          <a:bodyPr/>
          <a:lstStyle/>
          <a:p>
            <a:r>
              <a:rPr lang="en-US" dirty="0" smtClean="0"/>
              <a:t>Global Sales: Near-term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idx="1"/>
          </p:nvPr>
        </p:nvSpPr>
        <p:spPr>
          <a:xfrm>
            <a:off x="642253" y="699093"/>
            <a:ext cx="7996164" cy="294198"/>
          </a:xfrm>
        </p:spPr>
        <p:txBody>
          <a:bodyPr/>
          <a:lstStyle/>
          <a:p>
            <a:r>
              <a:rPr lang="en-GB" altLang="en-US" dirty="0" smtClean="0"/>
              <a:t>China </a:t>
            </a:r>
            <a:r>
              <a:rPr lang="en-GB" altLang="en-US" dirty="0"/>
              <a:t>still dominates growth as mature markets fade</a:t>
            </a:r>
            <a:endParaRPr lang="en-GB" altLang="en-US" i="1" dirty="0"/>
          </a:p>
          <a:p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6536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36437349"/>
              </p:ext>
            </p:extLst>
          </p:nvPr>
        </p:nvGraphicFramePr>
        <p:xfrm>
          <a:off x="4592168" y="940145"/>
          <a:ext cx="4267200" cy="305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42253" y="928121"/>
            <a:ext cx="4234547" cy="19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42253" y="0"/>
            <a:ext cx="767873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Globalization Presses on!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52098498"/>
              </p:ext>
            </p:extLst>
          </p:nvPr>
        </p:nvGraphicFramePr>
        <p:xfrm>
          <a:off x="642253" y="940145"/>
          <a:ext cx="4267200" cy="305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7700" y="4170592"/>
            <a:ext cx="1933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97.5 Million </a:t>
            </a:r>
            <a:endParaRPr lang="en-US" sz="2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6373" y="4136572"/>
            <a:ext cx="1869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114.1 Million </a:t>
            </a:r>
            <a:endParaRPr lang="en-US" sz="2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00400" y="4136572"/>
            <a:ext cx="2819400" cy="498928"/>
          </a:xfrm>
          <a:prstGeom prst="rightArrow">
            <a:avLst/>
          </a:pr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2.3% CAGR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Sales: Longer term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2253" y="694327"/>
            <a:ext cx="7996164" cy="294198"/>
          </a:xfrm>
        </p:spPr>
        <p:txBody>
          <a:bodyPr/>
          <a:lstStyle/>
          <a:p>
            <a:r>
              <a:rPr lang="en-US" dirty="0"/>
              <a:t>Subtle movement </a:t>
            </a:r>
            <a:r>
              <a:rPr lang="en-US" dirty="0" smtClean="0"/>
              <a:t>as mature markets </a:t>
            </a:r>
            <a:r>
              <a:rPr lang="en-US" dirty="0"/>
              <a:t>continue to lose ground to </a:t>
            </a:r>
            <a:r>
              <a:rPr lang="en-US" dirty="0" smtClean="0"/>
              <a:t>emerging </a:t>
            </a:r>
            <a:endParaRPr lang="en-US" dirty="0"/>
          </a:p>
          <a:p>
            <a:endParaRPr lang="en-US" b="1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46888" y="4851616"/>
            <a:ext cx="2133600" cy="274638"/>
          </a:xfrm>
        </p:spPr>
        <p:txBody>
          <a:bodyPr/>
          <a:lstStyle/>
          <a:p>
            <a:pPr>
              <a:defRPr/>
            </a:pPr>
            <a:fld id="{671FE143-9D38-4F4D-BA7B-1B7137143B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373353"/>
              </p:ext>
            </p:extLst>
          </p:nvPr>
        </p:nvGraphicFramePr>
        <p:xfrm>
          <a:off x="4291013" y="773113"/>
          <a:ext cx="46196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Worksheet" r:id="rId5" imgW="4619641" imgH="1105085" progId="Excel.Sheet.8">
                  <p:embed/>
                </p:oleObj>
              </mc:Choice>
              <mc:Fallback>
                <p:oleObj name="Worksheet" r:id="rId5" imgW="4619641" imgH="11050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773113"/>
                        <a:ext cx="46196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627563" y="1674813"/>
            <a:ext cx="4208462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864100" y="1819275"/>
            <a:ext cx="3751263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3" name="Object 12"/>
          <p:cNvGraphicFramePr>
            <a:graphicFrameLocks/>
          </p:cNvGraphicFramePr>
          <p:nvPr/>
        </p:nvGraphicFramePr>
        <p:xfrm>
          <a:off x="4330700" y="1897063"/>
          <a:ext cx="46164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Worksheet" r:id="rId8" imgW="4616316" imgH="1104761" progId="Excel.Sheet.8">
                  <p:embed/>
                </p:oleObj>
              </mc:Choice>
              <mc:Fallback>
                <p:oleObj name="Worksheet" r:id="rId8" imgW="4616316" imgH="110476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897063"/>
                        <a:ext cx="461645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632325" y="1079500"/>
            <a:ext cx="6651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7AB800"/>
                </a:solidFill>
              </a:rPr>
              <a:t>Healthy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4388" y="2778125"/>
            <a:ext cx="4208462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886325" y="3067050"/>
            <a:ext cx="3751263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7" name="Object 17"/>
          <p:cNvGraphicFramePr>
            <a:graphicFrameLocks/>
          </p:cNvGraphicFramePr>
          <p:nvPr/>
        </p:nvGraphicFramePr>
        <p:xfrm>
          <a:off x="4373563" y="3333750"/>
          <a:ext cx="46164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Worksheet" r:id="rId11" imgW="4616316" imgH="1104761" progId="Excel.Sheet.8">
                  <p:embed/>
                </p:oleObj>
              </mc:Choice>
              <mc:Fallback>
                <p:oleObj name="Worksheet" r:id="rId11" imgW="4616316" imgH="110476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3333750"/>
                        <a:ext cx="46164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Box 19"/>
          <p:cNvSpPr txBox="1">
            <a:spLocks noChangeArrowheads="1"/>
          </p:cNvSpPr>
          <p:nvPr/>
        </p:nvSpPr>
        <p:spPr bwMode="auto">
          <a:xfrm>
            <a:off x="5337175" y="4322763"/>
            <a:ext cx="563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19469" name="TextBox 20"/>
          <p:cNvSpPr txBox="1">
            <a:spLocks noChangeArrowheads="1"/>
          </p:cNvSpPr>
          <p:nvPr/>
        </p:nvSpPr>
        <p:spPr bwMode="auto">
          <a:xfrm>
            <a:off x="6611938" y="4313238"/>
            <a:ext cx="563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19470" name="TextBox 21"/>
          <p:cNvSpPr txBox="1">
            <a:spLocks noChangeArrowheads="1"/>
          </p:cNvSpPr>
          <p:nvPr/>
        </p:nvSpPr>
        <p:spPr bwMode="auto">
          <a:xfrm>
            <a:off x="7885113" y="4316413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4238" y="2251075"/>
            <a:ext cx="585787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PGothic" charset="0"/>
              </a:rPr>
              <a:t>Stable</a:t>
            </a:r>
          </a:p>
        </p:txBody>
      </p:sp>
      <p:sp>
        <p:nvSpPr>
          <p:cNvPr id="19472" name="TextBox 23"/>
          <p:cNvSpPr txBox="1">
            <a:spLocks noChangeArrowheads="1"/>
          </p:cNvSpPr>
          <p:nvPr/>
        </p:nvSpPr>
        <p:spPr bwMode="auto">
          <a:xfrm>
            <a:off x="4756150" y="3536950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C85454"/>
                </a:solidFill>
              </a:rPr>
              <a:t>Risk</a:t>
            </a:r>
          </a:p>
        </p:txBody>
      </p: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Global Production</a:t>
            </a:r>
          </a:p>
        </p:txBody>
      </p:sp>
      <p:sp>
        <p:nvSpPr>
          <p:cNvPr id="194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8F9A2C8-DCBC-4CF7-AEEE-14E8A52775A2}" type="slidenum">
              <a:rPr lang="en-US" altLang="en-US" sz="1200" smtClean="0">
                <a:solidFill>
                  <a:srgbClr val="7AB8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rgbClr val="7AB8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4672" y="631123"/>
            <a:ext cx="9279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endParaRPr lang="en-GB" altLang="en-US" sz="1400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680800" y="3243617"/>
            <a:ext cx="4020757" cy="17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1pPr>
            <a:lvl2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2pPr>
            <a:lvl3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3pPr>
            <a:lvl4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4pPr>
            <a:lvl5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Asia CAGR 3% - Outpaces slightly – Sourcing decision balance shifts to China </a:t>
            </a:r>
            <a:endParaRPr lang="en-US" altLang="en-US" sz="2000" dirty="0" smtClean="0"/>
          </a:p>
          <a:p>
            <a:r>
              <a:rPr lang="en-US" altLang="en-US" sz="2000" dirty="0" smtClean="0"/>
              <a:t>Europe </a:t>
            </a:r>
            <a:r>
              <a:rPr lang="en-US" altLang="en-US" sz="2000" dirty="0"/>
              <a:t>CAGR 2% - EE and CE drive growth; WE flat </a:t>
            </a:r>
            <a:endParaRPr lang="en-US" altLang="en-US" sz="2000" dirty="0" smtClean="0"/>
          </a:p>
          <a:p>
            <a:r>
              <a:rPr lang="en-US" altLang="en-US" sz="2000" dirty="0"/>
              <a:t>NA CAGR 1% - Growth restarts post 2020 with </a:t>
            </a:r>
            <a:r>
              <a:rPr lang="en-US" altLang="en-US" sz="2000" dirty="0" smtClean="0"/>
              <a:t>investment</a:t>
            </a:r>
          </a:p>
          <a:p>
            <a:r>
              <a:rPr lang="en-US" altLang="en-US" sz="2000" dirty="0"/>
              <a:t>SA CAGR 4% - Region in recovery mode though risk </a:t>
            </a:r>
            <a:r>
              <a:rPr lang="en-US" altLang="en-US" sz="2000" dirty="0" smtClean="0"/>
              <a:t>remains</a:t>
            </a:r>
          </a:p>
          <a:p>
            <a:r>
              <a:rPr lang="en-US" altLang="en-US" sz="2000" dirty="0"/>
              <a:t>MEA CAGR 6% - Growth to fill capacity but sanctions</a:t>
            </a:r>
            <a:r>
              <a:rPr lang="en-US" altLang="en-US" sz="2000" dirty="0" smtClean="0"/>
              <a:t>?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>
              <a:buFont typeface="Wingdings" charset="0"/>
              <a:buChar char="§"/>
            </a:pPr>
            <a:endParaRPr lang="en-US" sz="2000" dirty="0" smtClean="0">
              <a:latin typeface="Arial" charset="0"/>
              <a:ea typeface="MS PGothic" charset="0"/>
            </a:endParaRPr>
          </a:p>
          <a:p>
            <a:pPr>
              <a:buFont typeface="Wingdings" charset="0"/>
              <a:buChar char="§"/>
            </a:pPr>
            <a:endParaRPr lang="en-US" dirty="0">
              <a:latin typeface="Arial" charset="0"/>
              <a:ea typeface="MS PGothic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593690725"/>
              </p:ext>
            </p:extLst>
          </p:nvPr>
        </p:nvGraphicFramePr>
        <p:xfrm>
          <a:off x="800100" y="907803"/>
          <a:ext cx="3172835" cy="228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53068" y="2251075"/>
            <a:ext cx="85594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Asia-Pacific</a:t>
            </a:r>
            <a:endParaRPr lang="en-GB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63170" y="1517633"/>
            <a:ext cx="88028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of World</a:t>
            </a:r>
            <a:endParaRPr lang="en-GB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86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Text Placeholder 1"/>
          <p:cNvSpPr txBox="1">
            <a:spLocks/>
          </p:cNvSpPr>
          <p:nvPr/>
        </p:nvSpPr>
        <p:spPr bwMode="auto">
          <a:xfrm>
            <a:off x="621080" y="-20980"/>
            <a:ext cx="76787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Global LV Sales – 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</a:rPr>
              <a:t>2018 Out of the Gate</a:t>
            </a:r>
            <a:endParaRPr lang="en-US" alt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Technology R&amp;D and SUV importance is creating pressure to reduce activity in ‘traditional’ areas</a:t>
            </a: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892" y="1156189"/>
            <a:ext cx="2237033" cy="1561524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4" y="3136813"/>
            <a:ext cx="2277928" cy="1566862"/>
          </a:xfrm>
          <a:prstGeom prst="rect">
            <a:avLst/>
          </a:prstGeom>
          <a:effectLst>
            <a:softEdge rad="114300"/>
          </a:effec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4597169"/>
              </p:ext>
            </p:extLst>
          </p:nvPr>
        </p:nvGraphicFramePr>
        <p:xfrm>
          <a:off x="3524249" y="3327313"/>
          <a:ext cx="2667001" cy="167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534678944"/>
              </p:ext>
            </p:extLst>
          </p:nvPr>
        </p:nvGraphicFramePr>
        <p:xfrm>
          <a:off x="3524249" y="1241338"/>
          <a:ext cx="2667001" cy="167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4749" y="2717722"/>
            <a:ext cx="657225" cy="328739"/>
          </a:xfrm>
          <a:prstGeom prst="rect">
            <a:avLst/>
          </a:prstGeom>
          <a:solidFill>
            <a:schemeClr val="accent2"/>
          </a:solidFill>
        </p:spPr>
        <p:txBody>
          <a:bodyPr wrap="square" t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4849" y="2717722"/>
            <a:ext cx="657225" cy="328739"/>
          </a:xfrm>
          <a:prstGeom prst="rect">
            <a:avLst/>
          </a:prstGeom>
          <a:solidFill>
            <a:schemeClr val="accent2"/>
          </a:solidFill>
        </p:spPr>
        <p:txBody>
          <a:bodyPr wrap="square" t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4949" y="2717722"/>
            <a:ext cx="657225" cy="328739"/>
          </a:xfrm>
          <a:prstGeom prst="rect">
            <a:avLst/>
          </a:prstGeom>
          <a:solidFill>
            <a:schemeClr val="accent2"/>
          </a:solidFill>
        </p:spPr>
        <p:txBody>
          <a:bodyPr wrap="square" t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4849" y="1929599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6647" y="3920324"/>
            <a:ext cx="1533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MAV, sedan,</a:t>
            </a:r>
          </a:p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atch, wagon, sporty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7"/>
          <p:cNvSpPr>
            <a:spLocks noGrp="1"/>
          </p:cNvSpPr>
          <p:nvPr>
            <p:ph sz="half" idx="1"/>
          </p:nvPr>
        </p:nvSpPr>
        <p:spPr>
          <a:xfrm>
            <a:off x="6191251" y="1299064"/>
            <a:ext cx="2686050" cy="330277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</a:rPr>
              <a:t>Number of SUVs in production in North America and Europe grows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</a:rPr>
              <a:t>Number of conventional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</a:rPr>
              <a:t>bodystyle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</a:rPr>
              <a:t> models falls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</a:rPr>
              <a:t>In 2017, 32% of LVs were SUVs, with this set to grow to over 36% by 2020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</a:rPr>
              <a:t>Conventionals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</a:rPr>
              <a:t> still retain largest market share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MS PGothic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46888" y="4851616"/>
            <a:ext cx="2133600" cy="274638"/>
          </a:xfrm>
        </p:spPr>
        <p:txBody>
          <a:bodyPr/>
          <a:lstStyle/>
          <a:p>
            <a:pPr>
              <a:defRPr/>
            </a:pPr>
            <a:fld id="{671FE143-9D38-4F4D-BA7B-1B7137143B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19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Global Light Vehicle Fleet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54797368"/>
              </p:ext>
            </p:extLst>
          </p:nvPr>
        </p:nvGraphicFramePr>
        <p:xfrm>
          <a:off x="856027" y="925487"/>
          <a:ext cx="3659674" cy="326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5"/>
          <p:cNvSpPr txBox="1"/>
          <p:nvPr/>
        </p:nvSpPr>
        <p:spPr>
          <a:xfrm>
            <a:off x="973742" y="919163"/>
            <a:ext cx="342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LV </a:t>
            </a:r>
            <a:r>
              <a:rPr lang="en-GB" sz="1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en-GB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4710463" y="1068790"/>
            <a:ext cx="3748301" cy="3530507"/>
          </a:xfrm>
        </p:spPr>
        <p:txBody>
          <a:bodyPr>
            <a:normAutofit/>
          </a:bodyPr>
          <a:lstStyle/>
          <a:p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combination of Autonomous Vehicles and Shared Mobility likely to disrupt ownership model, though not for some time</a:t>
            </a:r>
          </a:p>
          <a:p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Sales nearing 100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units/year. Scrappage will continue to rise (from circa 50 </a:t>
            </a:r>
            <a:r>
              <a:rPr lang="en-GB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/year to 60 </a:t>
            </a:r>
            <a:r>
              <a:rPr lang="en-GB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/year); further </a:t>
            </a:r>
            <a:r>
              <a:rPr lang="en-GB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parc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growth inevitable </a:t>
            </a:r>
          </a:p>
          <a:p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Mature market fleet growth to slow while emerging markets see rapid fleet increases. </a:t>
            </a:r>
          </a:p>
          <a:p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momentum for Aftermarket industry</a:t>
            </a:r>
          </a:p>
        </p:txBody>
      </p:sp>
    </p:spTree>
    <p:extLst>
      <p:ext uri="{BB962C8B-B14F-4D97-AF65-F5344CB8AC3E}">
        <p14:creationId xmlns:p14="http://schemas.microsoft.com/office/powerpoint/2010/main" val="3856800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Global Truck Production (GVW&gt;6t)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5323851"/>
              </p:ext>
            </p:extLst>
          </p:nvPr>
        </p:nvGraphicFramePr>
        <p:xfrm>
          <a:off x="900752" y="921677"/>
          <a:ext cx="8140890" cy="257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728662" y="3669542"/>
            <a:ext cx="8183326" cy="1330657"/>
          </a:xfrm>
        </p:spPr>
        <p:txBody>
          <a:bodyPr>
            <a:normAutofit/>
          </a:bodyPr>
          <a:lstStyle/>
          <a:p>
            <a:r>
              <a:rPr lang="en-US" altLang="en-US" dirty="0"/>
              <a:t>The global truck market (GVW&gt;6t) posted a new record in 2017, with sales rising to </a:t>
            </a:r>
            <a:r>
              <a:rPr lang="en-US" altLang="en-US" dirty="0" smtClean="0"/>
              <a:t>3.0 </a:t>
            </a:r>
            <a:r>
              <a:rPr lang="en-US" altLang="en-US" dirty="0" err="1"/>
              <a:t>mn</a:t>
            </a:r>
            <a:r>
              <a:rPr lang="en-US" altLang="en-US" dirty="0"/>
              <a:t> units (+</a:t>
            </a:r>
            <a:r>
              <a:rPr lang="en-US" altLang="en-US" dirty="0" smtClean="0"/>
              <a:t>21%)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China drove sales and production higher, though some moderation this year</a:t>
            </a:r>
            <a:endParaRPr lang="en-GB" altLang="en-US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pPr>
              <a:buFont typeface="Wingdings" charset="0"/>
              <a:buChar char="§"/>
            </a:pPr>
            <a:endParaRPr lang="en-US" dirty="0" smtClean="0">
              <a:latin typeface="Arial" charset="0"/>
              <a:ea typeface="MS PGothic" charset="0"/>
            </a:endParaRPr>
          </a:p>
          <a:p>
            <a:pPr>
              <a:buFont typeface="Wingdings" charset="0"/>
              <a:buChar char="§"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3867" y="764001"/>
            <a:ext cx="3630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Production, by Region (</a:t>
            </a:r>
            <a:r>
              <a:rPr lang="en-GB" altLang="en-US" sz="1600" b="1" dirty="0" err="1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GB" altLang="en-US" sz="16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1600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65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8663" y="1348552"/>
            <a:ext cx="7996237" cy="3395662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Current global 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a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utomotive 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e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nvironment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1800" b="1" dirty="0" smtClean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Trends and medium-term 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o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utlook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1800" dirty="0" smtClean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b="1" dirty="0" smtClean="0">
                <a:latin typeface="Arial" charset="0"/>
                <a:ea typeface="MS PGothic" charset="0"/>
                <a:cs typeface="Arial" charset="0"/>
              </a:rPr>
              <a:t>Long</a:t>
            </a:r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, </a:t>
            </a:r>
            <a:r>
              <a:rPr lang="en-US" sz="1800" b="1" dirty="0" smtClean="0">
                <a:latin typeface="Arial" charset="0"/>
                <a:ea typeface="MS PGothic" charset="0"/>
                <a:cs typeface="Arial" charset="0"/>
              </a:rPr>
              <a:t>long-term </a:t>
            </a:r>
            <a:r>
              <a:rPr lang="en-US" sz="1800" b="1" dirty="0">
                <a:latin typeface="Arial" charset="0"/>
                <a:ea typeface="MS PGothic" charset="0"/>
                <a:cs typeface="Arial" charset="0"/>
              </a:rPr>
              <a:t>t</a:t>
            </a:r>
            <a:r>
              <a:rPr lang="en-US" sz="1800" b="1" dirty="0" smtClean="0">
                <a:latin typeface="Arial" charset="0"/>
                <a:ea typeface="MS PGothic" charset="0"/>
                <a:cs typeface="Arial" charset="0"/>
              </a:rPr>
              <a:t>ransformation</a:t>
            </a:r>
            <a:endParaRPr lang="en-US" sz="1800" b="1" dirty="0">
              <a:latin typeface="Arial" charset="0"/>
              <a:ea typeface="MS PGothic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Font typeface="Wingdings" charset="2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5197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Text Placeholder 1"/>
          <p:cNvSpPr txBox="1">
            <a:spLocks/>
          </p:cNvSpPr>
          <p:nvPr/>
        </p:nvSpPr>
        <p:spPr bwMode="auto">
          <a:xfrm>
            <a:off x="621080" y="-20980"/>
            <a:ext cx="767873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Global LV Sales – 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</a:rPr>
              <a:t>2018 Out of the Gate</a:t>
            </a:r>
            <a:endParaRPr lang="en-US" alt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Many things to be solved before shared AVs can work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46888" y="4851616"/>
            <a:ext cx="2133600" cy="274638"/>
          </a:xfrm>
        </p:spPr>
        <p:txBody>
          <a:bodyPr/>
          <a:lstStyle/>
          <a:p>
            <a:pPr>
              <a:defRPr/>
            </a:pPr>
            <a:fld id="{671FE143-9D38-4F4D-BA7B-1B7137143B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93" y="731839"/>
            <a:ext cx="7312725" cy="39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52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AV forecasts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846888" y="47244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5BD58D-ED21-A14C-AA52-C81113F7B834}" type="slidenum">
              <a:rPr lang="en-US" sz="1200">
                <a:solidFill>
                  <a:srgbClr val="7AB800"/>
                </a:solidFill>
                <a:latin typeface="Arial" charset="0"/>
                <a:cs typeface="Arial" charset="0"/>
              </a:rPr>
              <a:pPr eaLnBrk="1" hangingPunct="1"/>
              <a:t>19</a:t>
            </a:fld>
            <a:endParaRPr lang="en-US" sz="1200" dirty="0">
              <a:solidFill>
                <a:srgbClr val="7AB8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89651"/>
              </p:ext>
            </p:extLst>
          </p:nvPr>
        </p:nvGraphicFramePr>
        <p:xfrm>
          <a:off x="1976437" y="816768"/>
          <a:ext cx="5191125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25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LMC Automotive</a:t>
            </a:r>
          </a:p>
        </p:txBody>
      </p:sp>
      <p:grpSp>
        <p:nvGrpSpPr>
          <p:cNvPr id="247" name="Group 246"/>
          <p:cNvGrpSpPr>
            <a:grpSpLocks/>
          </p:cNvGrpSpPr>
          <p:nvPr/>
        </p:nvGrpSpPr>
        <p:grpSpPr bwMode="auto">
          <a:xfrm>
            <a:off x="761870" y="1243765"/>
            <a:ext cx="4770737" cy="2786077"/>
            <a:chOff x="134950" y="1412776"/>
            <a:chExt cx="6362282" cy="3714159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265" name="Group 264"/>
            <p:cNvGrpSpPr/>
            <p:nvPr/>
          </p:nvGrpSpPr>
          <p:grpSpPr>
            <a:xfrm>
              <a:off x="134950" y="2085639"/>
              <a:ext cx="6217923" cy="3041296"/>
              <a:chOff x="4782993" y="3698540"/>
              <a:chExt cx="13672986" cy="6082576"/>
            </a:xfrm>
            <a:grpFill/>
          </p:grpSpPr>
          <p:grpSp>
            <p:nvGrpSpPr>
              <p:cNvPr id="267" name="Group 266"/>
              <p:cNvGrpSpPr/>
              <p:nvPr/>
            </p:nvGrpSpPr>
            <p:grpSpPr>
              <a:xfrm>
                <a:off x="4782993" y="3698540"/>
                <a:ext cx="13672986" cy="6082576"/>
                <a:chOff x="354013" y="731838"/>
                <a:chExt cx="7053262" cy="3136900"/>
              </a:xfrm>
              <a:grpFill/>
            </p:grpSpPr>
            <p:sp>
              <p:nvSpPr>
                <p:cNvPr id="272" name="Freeform 271"/>
                <p:cNvSpPr>
                  <a:spLocks noChangeArrowheads="1"/>
                </p:cNvSpPr>
                <p:nvPr/>
              </p:nvSpPr>
              <p:spPr bwMode="auto">
                <a:xfrm>
                  <a:off x="4070350" y="3074988"/>
                  <a:ext cx="157163" cy="190500"/>
                </a:xfrm>
                <a:custGeom>
                  <a:avLst/>
                  <a:gdLst>
                    <a:gd name="T0" fmla="*/ 31 w 435"/>
                    <a:gd name="T1" fmla="*/ 464 h 528"/>
                    <a:gd name="T2" fmla="*/ 31 w 435"/>
                    <a:gd name="T3" fmla="*/ 464 h 528"/>
                    <a:gd name="T4" fmla="*/ 31 w 435"/>
                    <a:gd name="T5" fmla="*/ 496 h 528"/>
                    <a:gd name="T6" fmla="*/ 31 w 435"/>
                    <a:gd name="T7" fmla="*/ 496 h 528"/>
                    <a:gd name="T8" fmla="*/ 31 w 435"/>
                    <a:gd name="T9" fmla="*/ 496 h 528"/>
                    <a:gd name="T10" fmla="*/ 31 w 435"/>
                    <a:gd name="T11" fmla="*/ 527 h 528"/>
                    <a:gd name="T12" fmla="*/ 62 w 435"/>
                    <a:gd name="T13" fmla="*/ 527 h 528"/>
                    <a:gd name="T14" fmla="*/ 62 w 435"/>
                    <a:gd name="T15" fmla="*/ 496 h 528"/>
                    <a:gd name="T16" fmla="*/ 93 w 435"/>
                    <a:gd name="T17" fmla="*/ 496 h 528"/>
                    <a:gd name="T18" fmla="*/ 124 w 435"/>
                    <a:gd name="T19" fmla="*/ 496 h 528"/>
                    <a:gd name="T20" fmla="*/ 155 w 435"/>
                    <a:gd name="T21" fmla="*/ 434 h 528"/>
                    <a:gd name="T22" fmla="*/ 155 w 435"/>
                    <a:gd name="T23" fmla="*/ 434 h 528"/>
                    <a:gd name="T24" fmla="*/ 186 w 435"/>
                    <a:gd name="T25" fmla="*/ 434 h 528"/>
                    <a:gd name="T26" fmla="*/ 216 w 435"/>
                    <a:gd name="T27" fmla="*/ 434 h 528"/>
                    <a:gd name="T28" fmla="*/ 216 w 435"/>
                    <a:gd name="T29" fmla="*/ 464 h 528"/>
                    <a:gd name="T30" fmla="*/ 279 w 435"/>
                    <a:gd name="T31" fmla="*/ 434 h 528"/>
                    <a:gd name="T32" fmla="*/ 279 w 435"/>
                    <a:gd name="T33" fmla="*/ 434 h 528"/>
                    <a:gd name="T34" fmla="*/ 279 w 435"/>
                    <a:gd name="T35" fmla="*/ 434 h 528"/>
                    <a:gd name="T36" fmla="*/ 279 w 435"/>
                    <a:gd name="T37" fmla="*/ 403 h 528"/>
                    <a:gd name="T38" fmla="*/ 341 w 435"/>
                    <a:gd name="T39" fmla="*/ 372 h 528"/>
                    <a:gd name="T40" fmla="*/ 341 w 435"/>
                    <a:gd name="T41" fmla="*/ 372 h 528"/>
                    <a:gd name="T42" fmla="*/ 341 w 435"/>
                    <a:gd name="T43" fmla="*/ 372 h 528"/>
                    <a:gd name="T44" fmla="*/ 341 w 435"/>
                    <a:gd name="T45" fmla="*/ 310 h 528"/>
                    <a:gd name="T46" fmla="*/ 372 w 435"/>
                    <a:gd name="T47" fmla="*/ 310 h 528"/>
                    <a:gd name="T48" fmla="*/ 403 w 435"/>
                    <a:gd name="T49" fmla="*/ 279 h 528"/>
                    <a:gd name="T50" fmla="*/ 403 w 435"/>
                    <a:gd name="T51" fmla="*/ 279 h 528"/>
                    <a:gd name="T52" fmla="*/ 403 w 435"/>
                    <a:gd name="T53" fmla="*/ 279 h 528"/>
                    <a:gd name="T54" fmla="*/ 434 w 435"/>
                    <a:gd name="T55" fmla="*/ 248 h 528"/>
                    <a:gd name="T56" fmla="*/ 434 w 435"/>
                    <a:gd name="T57" fmla="*/ 248 h 528"/>
                    <a:gd name="T58" fmla="*/ 434 w 435"/>
                    <a:gd name="T59" fmla="*/ 248 h 528"/>
                    <a:gd name="T60" fmla="*/ 403 w 435"/>
                    <a:gd name="T61" fmla="*/ 216 h 528"/>
                    <a:gd name="T62" fmla="*/ 372 w 435"/>
                    <a:gd name="T63" fmla="*/ 155 h 528"/>
                    <a:gd name="T64" fmla="*/ 341 w 435"/>
                    <a:gd name="T65" fmla="*/ 155 h 528"/>
                    <a:gd name="T66" fmla="*/ 341 w 435"/>
                    <a:gd name="T67" fmla="*/ 124 h 528"/>
                    <a:gd name="T68" fmla="*/ 310 w 435"/>
                    <a:gd name="T69" fmla="*/ 92 h 528"/>
                    <a:gd name="T70" fmla="*/ 279 w 435"/>
                    <a:gd name="T71" fmla="*/ 62 h 528"/>
                    <a:gd name="T72" fmla="*/ 279 w 435"/>
                    <a:gd name="T73" fmla="*/ 31 h 528"/>
                    <a:gd name="T74" fmla="*/ 279 w 435"/>
                    <a:gd name="T75" fmla="*/ 31 h 528"/>
                    <a:gd name="T76" fmla="*/ 279 w 435"/>
                    <a:gd name="T77" fmla="*/ 31 h 528"/>
                    <a:gd name="T78" fmla="*/ 248 w 435"/>
                    <a:gd name="T79" fmla="*/ 0 h 528"/>
                    <a:gd name="T80" fmla="*/ 248 w 435"/>
                    <a:gd name="T81" fmla="*/ 0 h 528"/>
                    <a:gd name="T82" fmla="*/ 216 w 435"/>
                    <a:gd name="T83" fmla="*/ 0 h 528"/>
                    <a:gd name="T84" fmla="*/ 186 w 435"/>
                    <a:gd name="T85" fmla="*/ 31 h 528"/>
                    <a:gd name="T86" fmla="*/ 186 w 435"/>
                    <a:gd name="T87" fmla="*/ 31 h 528"/>
                    <a:gd name="T88" fmla="*/ 186 w 435"/>
                    <a:gd name="T89" fmla="*/ 31 h 528"/>
                    <a:gd name="T90" fmla="*/ 155 w 435"/>
                    <a:gd name="T91" fmla="*/ 31 h 528"/>
                    <a:gd name="T92" fmla="*/ 155 w 435"/>
                    <a:gd name="T93" fmla="*/ 0 h 528"/>
                    <a:gd name="T94" fmla="*/ 155 w 435"/>
                    <a:gd name="T95" fmla="*/ 0 h 528"/>
                    <a:gd name="T96" fmla="*/ 155 w 435"/>
                    <a:gd name="T97" fmla="*/ 0 h 528"/>
                    <a:gd name="T98" fmla="*/ 93 w 435"/>
                    <a:gd name="T99" fmla="*/ 31 h 528"/>
                    <a:gd name="T100" fmla="*/ 62 w 435"/>
                    <a:gd name="T101" fmla="*/ 31 h 528"/>
                    <a:gd name="T102" fmla="*/ 62 w 435"/>
                    <a:gd name="T103" fmla="*/ 248 h 528"/>
                    <a:gd name="T104" fmla="*/ 0 w 435"/>
                    <a:gd name="T105" fmla="*/ 248 h 528"/>
                    <a:gd name="T106" fmla="*/ 0 w 435"/>
                    <a:gd name="T107" fmla="*/ 403 h 528"/>
                    <a:gd name="T108" fmla="*/ 0 w 435"/>
                    <a:gd name="T109" fmla="*/ 403 h 528"/>
                    <a:gd name="T110" fmla="*/ 0 w 435"/>
                    <a:gd name="T111" fmla="*/ 403 h 528"/>
                    <a:gd name="T112" fmla="*/ 31 w 435"/>
                    <a:gd name="T113" fmla="*/ 464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35" h="528">
                      <a:moveTo>
                        <a:pt x="31" y="464"/>
                      </a:moveTo>
                      <a:lnTo>
                        <a:pt x="31" y="464"/>
                      </a:lnTo>
                      <a:cubicBezTo>
                        <a:pt x="31" y="464"/>
                        <a:pt x="31" y="464"/>
                        <a:pt x="31" y="496"/>
                      </a:cubicBezTo>
                      <a:lnTo>
                        <a:pt x="31" y="496"/>
                      </a:lnTo>
                      <a:lnTo>
                        <a:pt x="31" y="496"/>
                      </a:lnTo>
                      <a:cubicBezTo>
                        <a:pt x="31" y="496"/>
                        <a:pt x="31" y="496"/>
                        <a:pt x="31" y="527"/>
                      </a:cubicBezTo>
                      <a:cubicBezTo>
                        <a:pt x="62" y="527"/>
                        <a:pt x="62" y="527"/>
                        <a:pt x="62" y="527"/>
                      </a:cubicBezTo>
                      <a:lnTo>
                        <a:pt x="62" y="496"/>
                      </a:lnTo>
                      <a:cubicBezTo>
                        <a:pt x="93" y="496"/>
                        <a:pt x="93" y="496"/>
                        <a:pt x="93" y="496"/>
                      </a:cubicBezTo>
                      <a:cubicBezTo>
                        <a:pt x="93" y="496"/>
                        <a:pt x="93" y="496"/>
                        <a:pt x="124" y="496"/>
                      </a:cubicBezTo>
                      <a:cubicBezTo>
                        <a:pt x="124" y="434"/>
                        <a:pt x="124" y="434"/>
                        <a:pt x="155" y="434"/>
                      </a:cubicBezTo>
                      <a:lnTo>
                        <a:pt x="155" y="434"/>
                      </a:lnTo>
                      <a:lnTo>
                        <a:pt x="186" y="434"/>
                      </a:lnTo>
                      <a:cubicBezTo>
                        <a:pt x="186" y="434"/>
                        <a:pt x="186" y="434"/>
                        <a:pt x="216" y="434"/>
                      </a:cubicBezTo>
                      <a:cubicBezTo>
                        <a:pt x="216" y="464"/>
                        <a:pt x="216" y="464"/>
                        <a:pt x="216" y="464"/>
                      </a:cubicBezTo>
                      <a:cubicBezTo>
                        <a:pt x="216" y="464"/>
                        <a:pt x="248" y="434"/>
                        <a:pt x="279" y="434"/>
                      </a:cubicBezTo>
                      <a:lnTo>
                        <a:pt x="279" y="434"/>
                      </a:lnTo>
                      <a:lnTo>
                        <a:pt x="279" y="434"/>
                      </a:lnTo>
                      <a:cubicBezTo>
                        <a:pt x="279" y="403"/>
                        <a:pt x="279" y="403"/>
                        <a:pt x="279" y="403"/>
                      </a:cubicBezTo>
                      <a:cubicBezTo>
                        <a:pt x="310" y="372"/>
                        <a:pt x="310" y="372"/>
                        <a:pt x="341" y="372"/>
                      </a:cubicBezTo>
                      <a:lnTo>
                        <a:pt x="341" y="372"/>
                      </a:lnTo>
                      <a:lnTo>
                        <a:pt x="341" y="372"/>
                      </a:lnTo>
                      <a:cubicBezTo>
                        <a:pt x="341" y="340"/>
                        <a:pt x="341" y="340"/>
                        <a:pt x="341" y="310"/>
                      </a:cubicBezTo>
                      <a:cubicBezTo>
                        <a:pt x="372" y="310"/>
                        <a:pt x="372" y="310"/>
                        <a:pt x="372" y="310"/>
                      </a:cubicBezTo>
                      <a:cubicBezTo>
                        <a:pt x="372" y="310"/>
                        <a:pt x="372" y="310"/>
                        <a:pt x="403" y="279"/>
                      </a:cubicBezTo>
                      <a:lnTo>
                        <a:pt x="403" y="279"/>
                      </a:lnTo>
                      <a:lnTo>
                        <a:pt x="403" y="279"/>
                      </a:lnTo>
                      <a:cubicBezTo>
                        <a:pt x="403" y="248"/>
                        <a:pt x="434" y="248"/>
                        <a:pt x="434" y="248"/>
                      </a:cubicBezTo>
                      <a:lnTo>
                        <a:pt x="434" y="248"/>
                      </a:lnTo>
                      <a:lnTo>
                        <a:pt x="434" y="248"/>
                      </a:lnTo>
                      <a:cubicBezTo>
                        <a:pt x="434" y="248"/>
                        <a:pt x="403" y="248"/>
                        <a:pt x="403" y="216"/>
                      </a:cubicBezTo>
                      <a:cubicBezTo>
                        <a:pt x="372" y="186"/>
                        <a:pt x="372" y="186"/>
                        <a:pt x="372" y="155"/>
                      </a:cubicBezTo>
                      <a:cubicBezTo>
                        <a:pt x="372" y="155"/>
                        <a:pt x="372" y="155"/>
                        <a:pt x="341" y="155"/>
                      </a:cubicBez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41" y="124"/>
                        <a:pt x="310" y="124"/>
                        <a:pt x="310" y="92"/>
                      </a:cubicBezTo>
                      <a:cubicBezTo>
                        <a:pt x="279" y="92"/>
                        <a:pt x="279" y="62"/>
                        <a:pt x="279" y="62"/>
                      </a:cubicBezTo>
                      <a:lnTo>
                        <a:pt x="279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248" y="31"/>
                        <a:pt x="248" y="0"/>
                        <a:pt x="248" y="0"/>
                      </a:cubicBezTo>
                      <a:lnTo>
                        <a:pt x="248" y="0"/>
                      </a:lnTo>
                      <a:lnTo>
                        <a:pt x="216" y="0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31"/>
                      </a:cubicBezTo>
                      <a:lnTo>
                        <a:pt x="62" y="31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0" y="248"/>
                        <a:pt x="0" y="248"/>
                        <a:pt x="0" y="248"/>
                      </a:cubicBezTo>
                      <a:cubicBezTo>
                        <a:pt x="0" y="403"/>
                        <a:pt x="0" y="403"/>
                        <a:pt x="0" y="403"/>
                      </a:cubicBezTo>
                      <a:lnTo>
                        <a:pt x="0" y="403"/>
                      </a:lnTo>
                      <a:lnTo>
                        <a:pt x="0" y="403"/>
                      </a:lnTo>
                      <a:cubicBezTo>
                        <a:pt x="31" y="434"/>
                        <a:pt x="31" y="434"/>
                        <a:pt x="31" y="46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73" name="Freeform 272"/>
                <p:cNvSpPr>
                  <a:spLocks noChangeArrowheads="1"/>
                </p:cNvSpPr>
                <p:nvPr/>
              </p:nvSpPr>
              <p:spPr bwMode="auto">
                <a:xfrm>
                  <a:off x="3902075" y="2740025"/>
                  <a:ext cx="1588" cy="11113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31 h 32"/>
                    <a:gd name="T6" fmla="*/ 0 w 1"/>
                    <a:gd name="T7" fmla="*/ 0 h 32"/>
                    <a:gd name="T8" fmla="*/ 0 w 1"/>
                    <a:gd name="T9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74" name="Freeform 273"/>
                <p:cNvSpPr>
                  <a:spLocks noChangeArrowheads="1"/>
                </p:cNvSpPr>
                <p:nvPr/>
              </p:nvSpPr>
              <p:spPr bwMode="auto">
                <a:xfrm>
                  <a:off x="3902075" y="2571750"/>
                  <a:ext cx="123825" cy="179388"/>
                </a:xfrm>
                <a:custGeom>
                  <a:avLst/>
                  <a:gdLst>
                    <a:gd name="T0" fmla="*/ 62 w 342"/>
                    <a:gd name="T1" fmla="*/ 496 h 497"/>
                    <a:gd name="T2" fmla="*/ 93 w 342"/>
                    <a:gd name="T3" fmla="*/ 465 h 497"/>
                    <a:gd name="T4" fmla="*/ 124 w 342"/>
                    <a:gd name="T5" fmla="*/ 465 h 497"/>
                    <a:gd name="T6" fmla="*/ 124 w 342"/>
                    <a:gd name="T7" fmla="*/ 465 h 497"/>
                    <a:gd name="T8" fmla="*/ 124 w 342"/>
                    <a:gd name="T9" fmla="*/ 465 h 497"/>
                    <a:gd name="T10" fmla="*/ 186 w 342"/>
                    <a:gd name="T11" fmla="*/ 465 h 497"/>
                    <a:gd name="T12" fmla="*/ 217 w 342"/>
                    <a:gd name="T13" fmla="*/ 434 h 497"/>
                    <a:gd name="T14" fmla="*/ 217 w 342"/>
                    <a:gd name="T15" fmla="*/ 372 h 497"/>
                    <a:gd name="T16" fmla="*/ 217 w 342"/>
                    <a:gd name="T17" fmla="*/ 310 h 497"/>
                    <a:gd name="T18" fmla="*/ 248 w 342"/>
                    <a:gd name="T19" fmla="*/ 310 h 497"/>
                    <a:gd name="T20" fmla="*/ 248 w 342"/>
                    <a:gd name="T21" fmla="*/ 279 h 497"/>
                    <a:gd name="T22" fmla="*/ 279 w 342"/>
                    <a:gd name="T23" fmla="*/ 248 h 497"/>
                    <a:gd name="T24" fmla="*/ 279 w 342"/>
                    <a:gd name="T25" fmla="*/ 248 h 497"/>
                    <a:gd name="T26" fmla="*/ 310 w 342"/>
                    <a:gd name="T27" fmla="*/ 155 h 497"/>
                    <a:gd name="T28" fmla="*/ 341 w 342"/>
                    <a:gd name="T29" fmla="*/ 31 h 497"/>
                    <a:gd name="T30" fmla="*/ 310 w 342"/>
                    <a:gd name="T31" fmla="*/ 0 h 497"/>
                    <a:gd name="T32" fmla="*/ 279 w 342"/>
                    <a:gd name="T33" fmla="*/ 0 h 497"/>
                    <a:gd name="T34" fmla="*/ 248 w 342"/>
                    <a:gd name="T35" fmla="*/ 93 h 497"/>
                    <a:gd name="T36" fmla="*/ 248 w 342"/>
                    <a:gd name="T37" fmla="*/ 124 h 497"/>
                    <a:gd name="T38" fmla="*/ 186 w 342"/>
                    <a:gd name="T39" fmla="*/ 186 h 497"/>
                    <a:gd name="T40" fmla="*/ 186 w 342"/>
                    <a:gd name="T41" fmla="*/ 124 h 497"/>
                    <a:gd name="T42" fmla="*/ 155 w 342"/>
                    <a:gd name="T43" fmla="*/ 124 h 497"/>
                    <a:gd name="T44" fmla="*/ 155 w 342"/>
                    <a:gd name="T45" fmla="*/ 186 h 497"/>
                    <a:gd name="T46" fmla="*/ 155 w 342"/>
                    <a:gd name="T47" fmla="*/ 186 h 497"/>
                    <a:gd name="T48" fmla="*/ 155 w 342"/>
                    <a:gd name="T49" fmla="*/ 248 h 497"/>
                    <a:gd name="T50" fmla="*/ 155 w 342"/>
                    <a:gd name="T51" fmla="*/ 310 h 497"/>
                    <a:gd name="T52" fmla="*/ 124 w 342"/>
                    <a:gd name="T53" fmla="*/ 403 h 497"/>
                    <a:gd name="T54" fmla="*/ 124 w 342"/>
                    <a:gd name="T55" fmla="*/ 403 h 497"/>
                    <a:gd name="T56" fmla="*/ 93 w 342"/>
                    <a:gd name="T57" fmla="*/ 403 h 497"/>
                    <a:gd name="T58" fmla="*/ 62 w 342"/>
                    <a:gd name="T59" fmla="*/ 403 h 497"/>
                    <a:gd name="T60" fmla="*/ 62 w 342"/>
                    <a:gd name="T61" fmla="*/ 403 h 497"/>
                    <a:gd name="T62" fmla="*/ 31 w 342"/>
                    <a:gd name="T63" fmla="*/ 403 h 497"/>
                    <a:gd name="T64" fmla="*/ 31 w 342"/>
                    <a:gd name="T65" fmla="*/ 434 h 497"/>
                    <a:gd name="T66" fmla="*/ 62 w 342"/>
                    <a:gd name="T67" fmla="*/ 465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2" h="497">
                      <a:moveTo>
                        <a:pt x="62" y="496"/>
                      </a:moveTo>
                      <a:lnTo>
                        <a:pt x="62" y="496"/>
                      </a:lnTo>
                      <a:cubicBezTo>
                        <a:pt x="62" y="465"/>
                        <a:pt x="62" y="465"/>
                        <a:pt x="62" y="465"/>
                      </a:cubicBezTo>
                      <a:cubicBezTo>
                        <a:pt x="93" y="465"/>
                        <a:pt x="93" y="465"/>
                        <a:pt x="93" y="465"/>
                      </a:cubicBezTo>
                      <a:lnTo>
                        <a:pt x="93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cubicBezTo>
                        <a:pt x="155" y="465"/>
                        <a:pt x="155" y="465"/>
                        <a:pt x="155" y="465"/>
                      </a:cubicBezTo>
                      <a:lnTo>
                        <a:pt x="186" y="465"/>
                      </a:lnTo>
                      <a:lnTo>
                        <a:pt x="186" y="434"/>
                      </a:lnTo>
                      <a:lnTo>
                        <a:pt x="217" y="434"/>
                      </a:lnTo>
                      <a:lnTo>
                        <a:pt x="217" y="403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41"/>
                        <a:pt x="217" y="341"/>
                        <a:pt x="217" y="310"/>
                      </a:cubicBezTo>
                      <a:cubicBezTo>
                        <a:pt x="248" y="310"/>
                        <a:pt x="248" y="310"/>
                        <a:pt x="248" y="310"/>
                      </a:cubicBezTo>
                      <a:lnTo>
                        <a:pt x="248" y="310"/>
                      </a:lnTo>
                      <a:cubicBezTo>
                        <a:pt x="248" y="310"/>
                        <a:pt x="248" y="310"/>
                        <a:pt x="248" y="279"/>
                      </a:cubicBezTo>
                      <a:lnTo>
                        <a:pt x="248" y="279"/>
                      </a:lnTo>
                      <a:cubicBezTo>
                        <a:pt x="248" y="279"/>
                        <a:pt x="248" y="248"/>
                        <a:pt x="279" y="248"/>
                      </a:cubicBezTo>
                      <a:lnTo>
                        <a:pt x="279" y="248"/>
                      </a:lnTo>
                      <a:lnTo>
                        <a:pt x="279" y="248"/>
                      </a:lnTo>
                      <a:lnTo>
                        <a:pt x="279" y="248"/>
                      </a:lnTo>
                      <a:lnTo>
                        <a:pt x="279" y="217"/>
                      </a:lnTo>
                      <a:cubicBezTo>
                        <a:pt x="310" y="186"/>
                        <a:pt x="310" y="155"/>
                        <a:pt x="310" y="155"/>
                      </a:cubicBezTo>
                      <a:cubicBezTo>
                        <a:pt x="310" y="93"/>
                        <a:pt x="310" y="62"/>
                        <a:pt x="341" y="31"/>
                      </a:cubicBezTo>
                      <a:lnTo>
                        <a:pt x="341" y="31"/>
                      </a:lnTo>
                      <a:cubicBezTo>
                        <a:pt x="341" y="31"/>
                        <a:pt x="341" y="0"/>
                        <a:pt x="310" y="0"/>
                      </a:cubicBezTo>
                      <a:lnTo>
                        <a:pt x="310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8" y="62"/>
                        <a:pt x="248" y="62"/>
                        <a:pt x="248" y="62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48" y="93"/>
                      </a:lnTo>
                      <a:cubicBezTo>
                        <a:pt x="248" y="124"/>
                        <a:pt x="248" y="124"/>
                        <a:pt x="248" y="124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6" y="186"/>
                        <a:pt x="186" y="186"/>
                        <a:pt x="186" y="186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55"/>
                        <a:pt x="155" y="155"/>
                        <a:pt x="155" y="186"/>
                      </a:cubicBezTo>
                      <a:lnTo>
                        <a:pt x="155" y="186"/>
                      </a:lnTo>
                      <a:lnTo>
                        <a:pt x="155" y="186"/>
                      </a:lnTo>
                      <a:cubicBezTo>
                        <a:pt x="155" y="186"/>
                        <a:pt x="155" y="217"/>
                        <a:pt x="124" y="217"/>
                      </a:cubicBezTo>
                      <a:cubicBezTo>
                        <a:pt x="155" y="217"/>
                        <a:pt x="155" y="248"/>
                        <a:pt x="155" y="248"/>
                      </a:cubicBezTo>
                      <a:cubicBezTo>
                        <a:pt x="155" y="248"/>
                        <a:pt x="155" y="248"/>
                        <a:pt x="155" y="279"/>
                      </a:cubicBezTo>
                      <a:lnTo>
                        <a:pt x="155" y="310"/>
                      </a:lnTo>
                      <a:lnTo>
                        <a:pt x="155" y="341"/>
                      </a:lnTo>
                      <a:cubicBezTo>
                        <a:pt x="155" y="372"/>
                        <a:pt x="124" y="372"/>
                        <a:pt x="124" y="403"/>
                      </a:cubicBezTo>
                      <a:lnTo>
                        <a:pt x="124" y="403"/>
                      </a:lnTo>
                      <a:lnTo>
                        <a:pt x="124" y="403"/>
                      </a:lnTo>
                      <a:cubicBezTo>
                        <a:pt x="93" y="403"/>
                        <a:pt x="93" y="403"/>
                        <a:pt x="93" y="403"/>
                      </a:cubicBezTo>
                      <a:lnTo>
                        <a:pt x="93" y="403"/>
                      </a:lnTo>
                      <a:cubicBezTo>
                        <a:pt x="62" y="403"/>
                        <a:pt x="62" y="403"/>
                        <a:pt x="62" y="403"/>
                      </a:cubicBez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31" y="403"/>
                      </a:ln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31" y="434"/>
                        <a:pt x="31" y="434"/>
                        <a:pt x="31" y="434"/>
                      </a:cubicBezTo>
                      <a:cubicBezTo>
                        <a:pt x="31" y="496"/>
                        <a:pt x="31" y="496"/>
                        <a:pt x="31" y="496"/>
                      </a:cubicBezTo>
                      <a:cubicBezTo>
                        <a:pt x="62" y="465"/>
                        <a:pt x="62" y="465"/>
                        <a:pt x="62" y="465"/>
                      </a:cubicBezTo>
                      <a:lnTo>
                        <a:pt x="62" y="496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75" name="Freeform 274"/>
                <p:cNvSpPr>
                  <a:spLocks noChangeArrowheads="1"/>
                </p:cNvSpPr>
                <p:nvPr/>
              </p:nvSpPr>
              <p:spPr bwMode="auto">
                <a:xfrm>
                  <a:off x="3870325" y="2616200"/>
                  <a:ext cx="11113" cy="1588"/>
                </a:xfrm>
                <a:custGeom>
                  <a:avLst/>
                  <a:gdLst>
                    <a:gd name="T0" fmla="*/ 32 w 33"/>
                    <a:gd name="T1" fmla="*/ 0 h 1"/>
                    <a:gd name="T2" fmla="*/ 32 w 33"/>
                    <a:gd name="T3" fmla="*/ 0 h 1"/>
                    <a:gd name="T4" fmla="*/ 0 w 33"/>
                    <a:gd name="T5" fmla="*/ 0 h 1"/>
                    <a:gd name="T6" fmla="*/ 0 w 33"/>
                    <a:gd name="T7" fmla="*/ 0 h 1"/>
                    <a:gd name="T8" fmla="*/ 32 w 3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76" name="Freeform 275"/>
                <p:cNvSpPr>
                  <a:spLocks noChangeArrowheads="1"/>
                </p:cNvSpPr>
                <p:nvPr/>
              </p:nvSpPr>
              <p:spPr bwMode="auto">
                <a:xfrm>
                  <a:off x="3679825" y="2114550"/>
                  <a:ext cx="290513" cy="246063"/>
                </a:xfrm>
                <a:custGeom>
                  <a:avLst/>
                  <a:gdLst>
                    <a:gd name="T0" fmla="*/ 341 w 806"/>
                    <a:gd name="T1" fmla="*/ 588 h 683"/>
                    <a:gd name="T2" fmla="*/ 341 w 806"/>
                    <a:gd name="T3" fmla="*/ 619 h 683"/>
                    <a:gd name="T4" fmla="*/ 403 w 806"/>
                    <a:gd name="T5" fmla="*/ 619 h 683"/>
                    <a:gd name="T6" fmla="*/ 403 w 806"/>
                    <a:gd name="T7" fmla="*/ 619 h 683"/>
                    <a:gd name="T8" fmla="*/ 435 w 806"/>
                    <a:gd name="T9" fmla="*/ 619 h 683"/>
                    <a:gd name="T10" fmla="*/ 465 w 806"/>
                    <a:gd name="T11" fmla="*/ 650 h 683"/>
                    <a:gd name="T12" fmla="*/ 496 w 806"/>
                    <a:gd name="T13" fmla="*/ 619 h 683"/>
                    <a:gd name="T14" fmla="*/ 527 w 806"/>
                    <a:gd name="T15" fmla="*/ 588 h 683"/>
                    <a:gd name="T16" fmla="*/ 619 w 806"/>
                    <a:gd name="T17" fmla="*/ 619 h 683"/>
                    <a:gd name="T18" fmla="*/ 619 w 806"/>
                    <a:gd name="T19" fmla="*/ 619 h 683"/>
                    <a:gd name="T20" fmla="*/ 650 w 806"/>
                    <a:gd name="T21" fmla="*/ 588 h 683"/>
                    <a:gd name="T22" fmla="*/ 681 w 806"/>
                    <a:gd name="T23" fmla="*/ 588 h 683"/>
                    <a:gd name="T24" fmla="*/ 681 w 806"/>
                    <a:gd name="T25" fmla="*/ 558 h 683"/>
                    <a:gd name="T26" fmla="*/ 681 w 806"/>
                    <a:gd name="T27" fmla="*/ 526 h 683"/>
                    <a:gd name="T28" fmla="*/ 743 w 806"/>
                    <a:gd name="T29" fmla="*/ 465 h 683"/>
                    <a:gd name="T30" fmla="*/ 774 w 806"/>
                    <a:gd name="T31" fmla="*/ 403 h 683"/>
                    <a:gd name="T32" fmla="*/ 805 w 806"/>
                    <a:gd name="T33" fmla="*/ 372 h 683"/>
                    <a:gd name="T34" fmla="*/ 805 w 806"/>
                    <a:gd name="T35" fmla="*/ 187 h 683"/>
                    <a:gd name="T36" fmla="*/ 774 w 806"/>
                    <a:gd name="T37" fmla="*/ 155 h 683"/>
                    <a:gd name="T38" fmla="*/ 774 w 806"/>
                    <a:gd name="T39" fmla="*/ 93 h 683"/>
                    <a:gd name="T40" fmla="*/ 774 w 806"/>
                    <a:gd name="T41" fmla="*/ 93 h 683"/>
                    <a:gd name="T42" fmla="*/ 743 w 806"/>
                    <a:gd name="T43" fmla="*/ 63 h 683"/>
                    <a:gd name="T44" fmla="*/ 743 w 806"/>
                    <a:gd name="T45" fmla="*/ 63 h 683"/>
                    <a:gd name="T46" fmla="*/ 681 w 806"/>
                    <a:gd name="T47" fmla="*/ 31 h 683"/>
                    <a:gd name="T48" fmla="*/ 619 w 806"/>
                    <a:gd name="T49" fmla="*/ 0 h 683"/>
                    <a:gd name="T50" fmla="*/ 559 w 806"/>
                    <a:gd name="T51" fmla="*/ 63 h 683"/>
                    <a:gd name="T52" fmla="*/ 341 w 806"/>
                    <a:gd name="T53" fmla="*/ 217 h 683"/>
                    <a:gd name="T54" fmla="*/ 279 w 806"/>
                    <a:gd name="T55" fmla="*/ 279 h 683"/>
                    <a:gd name="T56" fmla="*/ 217 w 806"/>
                    <a:gd name="T57" fmla="*/ 372 h 683"/>
                    <a:gd name="T58" fmla="*/ 217 w 806"/>
                    <a:gd name="T59" fmla="*/ 403 h 683"/>
                    <a:gd name="T60" fmla="*/ 187 w 806"/>
                    <a:gd name="T61" fmla="*/ 496 h 683"/>
                    <a:gd name="T62" fmla="*/ 124 w 806"/>
                    <a:gd name="T63" fmla="*/ 526 h 683"/>
                    <a:gd name="T64" fmla="*/ 63 w 806"/>
                    <a:gd name="T65" fmla="*/ 526 h 683"/>
                    <a:gd name="T66" fmla="*/ 31 w 806"/>
                    <a:gd name="T67" fmla="*/ 526 h 683"/>
                    <a:gd name="T68" fmla="*/ 0 w 806"/>
                    <a:gd name="T69" fmla="*/ 558 h 683"/>
                    <a:gd name="T70" fmla="*/ 0 w 806"/>
                    <a:gd name="T71" fmla="*/ 558 h 683"/>
                    <a:gd name="T72" fmla="*/ 0 w 806"/>
                    <a:gd name="T73" fmla="*/ 588 h 683"/>
                    <a:gd name="T74" fmla="*/ 31 w 806"/>
                    <a:gd name="T75" fmla="*/ 619 h 683"/>
                    <a:gd name="T76" fmla="*/ 31 w 806"/>
                    <a:gd name="T77" fmla="*/ 650 h 683"/>
                    <a:gd name="T78" fmla="*/ 31 w 806"/>
                    <a:gd name="T79" fmla="*/ 650 h 683"/>
                    <a:gd name="T80" fmla="*/ 63 w 806"/>
                    <a:gd name="T81" fmla="*/ 650 h 683"/>
                    <a:gd name="T82" fmla="*/ 93 w 806"/>
                    <a:gd name="T83" fmla="*/ 650 h 683"/>
                    <a:gd name="T84" fmla="*/ 93 w 806"/>
                    <a:gd name="T85" fmla="*/ 682 h 683"/>
                    <a:gd name="T86" fmla="*/ 124 w 806"/>
                    <a:gd name="T87" fmla="*/ 650 h 683"/>
                    <a:gd name="T88" fmla="*/ 155 w 806"/>
                    <a:gd name="T89" fmla="*/ 650 h 683"/>
                    <a:gd name="T90" fmla="*/ 155 w 806"/>
                    <a:gd name="T91" fmla="*/ 650 h 683"/>
                    <a:gd name="T92" fmla="*/ 187 w 806"/>
                    <a:gd name="T93" fmla="*/ 588 h 683"/>
                    <a:gd name="T94" fmla="*/ 248 w 806"/>
                    <a:gd name="T95" fmla="*/ 588 h 683"/>
                    <a:gd name="T96" fmla="*/ 279 w 806"/>
                    <a:gd name="T97" fmla="*/ 588 h 683"/>
                    <a:gd name="T98" fmla="*/ 279 w 806"/>
                    <a:gd name="T99" fmla="*/ 588 h 683"/>
                    <a:gd name="T100" fmla="*/ 311 w 806"/>
                    <a:gd name="T101" fmla="*/ 588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06" h="683">
                      <a:moveTo>
                        <a:pt x="341" y="588"/>
                      </a:moveTo>
                      <a:lnTo>
                        <a:pt x="341" y="588"/>
                      </a:lnTo>
                      <a:lnTo>
                        <a:pt x="341" y="619"/>
                      </a:lnTo>
                      <a:lnTo>
                        <a:pt x="341" y="619"/>
                      </a:lnTo>
                      <a:lnTo>
                        <a:pt x="341" y="619"/>
                      </a:lnTo>
                      <a:cubicBezTo>
                        <a:pt x="372" y="619"/>
                        <a:pt x="372" y="619"/>
                        <a:pt x="403" y="619"/>
                      </a:cubicBezTo>
                      <a:lnTo>
                        <a:pt x="403" y="619"/>
                      </a:lnTo>
                      <a:lnTo>
                        <a:pt x="403" y="619"/>
                      </a:lnTo>
                      <a:cubicBezTo>
                        <a:pt x="403" y="619"/>
                        <a:pt x="403" y="619"/>
                        <a:pt x="435" y="619"/>
                      </a:cubicBezTo>
                      <a:lnTo>
                        <a:pt x="435" y="619"/>
                      </a:lnTo>
                      <a:cubicBezTo>
                        <a:pt x="435" y="650"/>
                        <a:pt x="465" y="650"/>
                        <a:pt x="465" y="650"/>
                      </a:cubicBezTo>
                      <a:lnTo>
                        <a:pt x="465" y="650"/>
                      </a:lnTo>
                      <a:cubicBezTo>
                        <a:pt x="465" y="650"/>
                        <a:pt x="496" y="650"/>
                        <a:pt x="496" y="619"/>
                      </a:cubicBezTo>
                      <a:lnTo>
                        <a:pt x="496" y="619"/>
                      </a:lnTo>
                      <a:cubicBezTo>
                        <a:pt x="496" y="619"/>
                        <a:pt x="496" y="619"/>
                        <a:pt x="527" y="619"/>
                      </a:cubicBezTo>
                      <a:cubicBezTo>
                        <a:pt x="527" y="619"/>
                        <a:pt x="527" y="619"/>
                        <a:pt x="527" y="588"/>
                      </a:cubicBezTo>
                      <a:cubicBezTo>
                        <a:pt x="559" y="588"/>
                        <a:pt x="558" y="588"/>
                        <a:pt x="588" y="588"/>
                      </a:cubicBezTo>
                      <a:lnTo>
                        <a:pt x="619" y="619"/>
                      </a:lnTo>
                      <a:lnTo>
                        <a:pt x="619" y="619"/>
                      </a:lnTo>
                      <a:lnTo>
                        <a:pt x="619" y="619"/>
                      </a:lnTo>
                      <a:lnTo>
                        <a:pt x="619" y="619"/>
                      </a:lnTo>
                      <a:cubicBezTo>
                        <a:pt x="619" y="619"/>
                        <a:pt x="650" y="619"/>
                        <a:pt x="650" y="588"/>
                      </a:cubicBezTo>
                      <a:lnTo>
                        <a:pt x="681" y="588"/>
                      </a:lnTo>
                      <a:lnTo>
                        <a:pt x="681" y="588"/>
                      </a:lnTo>
                      <a:lnTo>
                        <a:pt x="681" y="558"/>
                      </a:lnTo>
                      <a:lnTo>
                        <a:pt x="681" y="558"/>
                      </a:lnTo>
                      <a:cubicBezTo>
                        <a:pt x="681" y="496"/>
                        <a:pt x="681" y="496"/>
                        <a:pt x="681" y="496"/>
                      </a:cubicBezTo>
                      <a:cubicBezTo>
                        <a:pt x="681" y="526"/>
                        <a:pt x="681" y="526"/>
                        <a:pt x="681" y="526"/>
                      </a:cubicBezTo>
                      <a:cubicBezTo>
                        <a:pt x="681" y="496"/>
                        <a:pt x="712" y="465"/>
                        <a:pt x="743" y="465"/>
                      </a:cubicBezTo>
                      <a:lnTo>
                        <a:pt x="743" y="465"/>
                      </a:lnTo>
                      <a:cubicBezTo>
                        <a:pt x="743" y="435"/>
                        <a:pt x="774" y="435"/>
                        <a:pt x="774" y="435"/>
                      </a:cubicBezTo>
                      <a:lnTo>
                        <a:pt x="774" y="403"/>
                      </a:lnTo>
                      <a:lnTo>
                        <a:pt x="774" y="403"/>
                      </a:lnTo>
                      <a:cubicBezTo>
                        <a:pt x="774" y="403"/>
                        <a:pt x="805" y="403"/>
                        <a:pt x="805" y="372"/>
                      </a:cubicBezTo>
                      <a:cubicBezTo>
                        <a:pt x="805" y="341"/>
                        <a:pt x="805" y="311"/>
                        <a:pt x="805" y="248"/>
                      </a:cubicBezTo>
                      <a:cubicBezTo>
                        <a:pt x="805" y="217"/>
                        <a:pt x="805" y="217"/>
                        <a:pt x="805" y="187"/>
                      </a:cubicBezTo>
                      <a:lnTo>
                        <a:pt x="774" y="155"/>
                      </a:lnTo>
                      <a:lnTo>
                        <a:pt x="774" y="155"/>
                      </a:lnTo>
                      <a:cubicBezTo>
                        <a:pt x="774" y="124"/>
                        <a:pt x="774" y="124"/>
                        <a:pt x="774" y="93"/>
                      </a:cubicBezTo>
                      <a:lnTo>
                        <a:pt x="774" y="93"/>
                      </a:lnTo>
                      <a:lnTo>
                        <a:pt x="774" y="93"/>
                      </a:lnTo>
                      <a:lnTo>
                        <a:pt x="774" y="93"/>
                      </a:lnTo>
                      <a:cubicBezTo>
                        <a:pt x="774" y="93"/>
                        <a:pt x="774" y="93"/>
                        <a:pt x="774" y="63"/>
                      </a:cubicBezTo>
                      <a:cubicBezTo>
                        <a:pt x="743" y="63"/>
                        <a:pt x="743" y="63"/>
                        <a:pt x="743" y="63"/>
                      </a:cubicBezTo>
                      <a:lnTo>
                        <a:pt x="743" y="63"/>
                      </a:lnTo>
                      <a:lnTo>
                        <a:pt x="743" y="63"/>
                      </a:lnTo>
                      <a:cubicBezTo>
                        <a:pt x="712" y="63"/>
                        <a:pt x="712" y="63"/>
                        <a:pt x="712" y="63"/>
                      </a:cubicBezTo>
                      <a:lnTo>
                        <a:pt x="681" y="31"/>
                      </a:lnTo>
                      <a:cubicBezTo>
                        <a:pt x="681" y="31"/>
                        <a:pt x="650" y="31"/>
                        <a:pt x="650" y="0"/>
                      </a:cubicBezTo>
                      <a:lnTo>
                        <a:pt x="619" y="0"/>
                      </a:lnTo>
                      <a:cubicBezTo>
                        <a:pt x="559" y="63"/>
                        <a:pt x="559" y="63"/>
                        <a:pt x="559" y="63"/>
                      </a:cubicBezTo>
                      <a:lnTo>
                        <a:pt x="559" y="63"/>
                      </a:lnTo>
                      <a:cubicBezTo>
                        <a:pt x="527" y="63"/>
                        <a:pt x="403" y="155"/>
                        <a:pt x="403" y="155"/>
                      </a:cubicBezTo>
                      <a:cubicBezTo>
                        <a:pt x="372" y="187"/>
                        <a:pt x="372" y="187"/>
                        <a:pt x="341" y="217"/>
                      </a:cubicBezTo>
                      <a:lnTo>
                        <a:pt x="341" y="217"/>
                      </a:lnTo>
                      <a:cubicBezTo>
                        <a:pt x="311" y="248"/>
                        <a:pt x="279" y="279"/>
                        <a:pt x="279" y="279"/>
                      </a:cubicBezTo>
                      <a:cubicBezTo>
                        <a:pt x="248" y="279"/>
                        <a:pt x="217" y="279"/>
                        <a:pt x="217" y="279"/>
                      </a:cubicBezTo>
                      <a:cubicBezTo>
                        <a:pt x="217" y="311"/>
                        <a:pt x="217" y="341"/>
                        <a:pt x="217" y="372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cubicBezTo>
                        <a:pt x="187" y="465"/>
                        <a:pt x="187" y="496"/>
                        <a:pt x="187" y="496"/>
                      </a:cubicBezTo>
                      <a:lnTo>
                        <a:pt x="187" y="496"/>
                      </a:lnTo>
                      <a:cubicBezTo>
                        <a:pt x="155" y="526"/>
                        <a:pt x="155" y="526"/>
                        <a:pt x="124" y="526"/>
                      </a:cubicBezTo>
                      <a:lnTo>
                        <a:pt x="124" y="526"/>
                      </a:lnTo>
                      <a:cubicBezTo>
                        <a:pt x="124" y="526"/>
                        <a:pt x="124" y="526"/>
                        <a:pt x="93" y="526"/>
                      </a:cubicBezTo>
                      <a:cubicBezTo>
                        <a:pt x="93" y="526"/>
                        <a:pt x="93" y="526"/>
                        <a:pt x="63" y="526"/>
                      </a:cubicBezTo>
                      <a:lnTo>
                        <a:pt x="63" y="526"/>
                      </a:lnTo>
                      <a:lnTo>
                        <a:pt x="31" y="526"/>
                      </a:lnTo>
                      <a:cubicBezTo>
                        <a:pt x="31" y="526"/>
                        <a:pt x="31" y="526"/>
                        <a:pt x="31" y="558"/>
                      </a:cubicBezTo>
                      <a:cubicBezTo>
                        <a:pt x="31" y="558"/>
                        <a:pt x="31" y="558"/>
                        <a:pt x="0" y="558"/>
                      </a:cubicBezTo>
                      <a:lnTo>
                        <a:pt x="0" y="558"/>
                      </a:lnTo>
                      <a:lnTo>
                        <a:pt x="0" y="558"/>
                      </a:lnTo>
                      <a:lnTo>
                        <a:pt x="0" y="588"/>
                      </a:lnTo>
                      <a:lnTo>
                        <a:pt x="0" y="588"/>
                      </a:lnTo>
                      <a:lnTo>
                        <a:pt x="31" y="588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cubicBezTo>
                        <a:pt x="31" y="619"/>
                        <a:pt x="31" y="619"/>
                        <a:pt x="31" y="650"/>
                      </a:cubicBezTo>
                      <a:lnTo>
                        <a:pt x="31" y="650"/>
                      </a:lnTo>
                      <a:lnTo>
                        <a:pt x="31" y="650"/>
                      </a:lnTo>
                      <a:lnTo>
                        <a:pt x="31" y="650"/>
                      </a:lnTo>
                      <a:cubicBezTo>
                        <a:pt x="63" y="650"/>
                        <a:pt x="63" y="650"/>
                        <a:pt x="63" y="650"/>
                      </a:cubicBezTo>
                      <a:lnTo>
                        <a:pt x="63" y="650"/>
                      </a:lnTo>
                      <a:cubicBezTo>
                        <a:pt x="93" y="650"/>
                        <a:pt x="93" y="650"/>
                        <a:pt x="93" y="650"/>
                      </a:cubicBezTo>
                      <a:cubicBezTo>
                        <a:pt x="93" y="650"/>
                        <a:pt x="93" y="650"/>
                        <a:pt x="93" y="682"/>
                      </a:cubicBezTo>
                      <a:lnTo>
                        <a:pt x="93" y="682"/>
                      </a:lnTo>
                      <a:lnTo>
                        <a:pt x="124" y="650"/>
                      </a:lnTo>
                      <a:lnTo>
                        <a:pt x="124" y="650"/>
                      </a:lnTo>
                      <a:lnTo>
                        <a:pt x="124" y="682"/>
                      </a:lnTo>
                      <a:cubicBezTo>
                        <a:pt x="155" y="650"/>
                        <a:pt x="155" y="650"/>
                        <a:pt x="155" y="650"/>
                      </a:cubicBezTo>
                      <a:lnTo>
                        <a:pt x="155" y="650"/>
                      </a:lnTo>
                      <a:lnTo>
                        <a:pt x="155" y="650"/>
                      </a:lnTo>
                      <a:cubicBezTo>
                        <a:pt x="155" y="619"/>
                        <a:pt x="187" y="588"/>
                        <a:pt x="187" y="588"/>
                      </a:cubicBezTo>
                      <a:lnTo>
                        <a:pt x="187" y="588"/>
                      </a:lnTo>
                      <a:cubicBezTo>
                        <a:pt x="217" y="588"/>
                        <a:pt x="217" y="588"/>
                        <a:pt x="248" y="588"/>
                      </a:cubicBezTo>
                      <a:lnTo>
                        <a:pt x="248" y="588"/>
                      </a:lnTo>
                      <a:cubicBezTo>
                        <a:pt x="248" y="588"/>
                        <a:pt x="248" y="588"/>
                        <a:pt x="279" y="588"/>
                      </a:cubicBezTo>
                      <a:lnTo>
                        <a:pt x="279" y="588"/>
                      </a:lnTo>
                      <a:lnTo>
                        <a:pt x="279" y="588"/>
                      </a:lnTo>
                      <a:lnTo>
                        <a:pt x="279" y="588"/>
                      </a:lnTo>
                      <a:lnTo>
                        <a:pt x="279" y="588"/>
                      </a:lnTo>
                      <a:cubicBezTo>
                        <a:pt x="311" y="588"/>
                        <a:pt x="311" y="588"/>
                        <a:pt x="311" y="588"/>
                      </a:cubicBezTo>
                      <a:cubicBezTo>
                        <a:pt x="311" y="588"/>
                        <a:pt x="311" y="588"/>
                        <a:pt x="341" y="58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77" name="Freeform 276"/>
                <p:cNvSpPr>
                  <a:spLocks noChangeArrowheads="1"/>
                </p:cNvSpPr>
                <p:nvPr/>
              </p:nvSpPr>
              <p:spPr bwMode="auto">
                <a:xfrm>
                  <a:off x="3333750" y="2036763"/>
                  <a:ext cx="212725" cy="257175"/>
                </a:xfrm>
                <a:custGeom>
                  <a:avLst/>
                  <a:gdLst>
                    <a:gd name="T0" fmla="*/ 32 w 590"/>
                    <a:gd name="T1" fmla="*/ 404 h 714"/>
                    <a:gd name="T2" fmla="*/ 32 w 590"/>
                    <a:gd name="T3" fmla="*/ 404 h 714"/>
                    <a:gd name="T4" fmla="*/ 32 w 590"/>
                    <a:gd name="T5" fmla="*/ 434 h 714"/>
                    <a:gd name="T6" fmla="*/ 32 w 590"/>
                    <a:gd name="T7" fmla="*/ 496 h 714"/>
                    <a:gd name="T8" fmla="*/ 62 w 590"/>
                    <a:gd name="T9" fmla="*/ 528 h 714"/>
                    <a:gd name="T10" fmla="*/ 32 w 590"/>
                    <a:gd name="T11" fmla="*/ 620 h 714"/>
                    <a:gd name="T12" fmla="*/ 32 w 590"/>
                    <a:gd name="T13" fmla="*/ 620 h 714"/>
                    <a:gd name="T14" fmla="*/ 62 w 590"/>
                    <a:gd name="T15" fmla="*/ 620 h 714"/>
                    <a:gd name="T16" fmla="*/ 93 w 590"/>
                    <a:gd name="T17" fmla="*/ 620 h 714"/>
                    <a:gd name="T18" fmla="*/ 156 w 590"/>
                    <a:gd name="T19" fmla="*/ 620 h 714"/>
                    <a:gd name="T20" fmla="*/ 156 w 590"/>
                    <a:gd name="T21" fmla="*/ 652 h 714"/>
                    <a:gd name="T22" fmla="*/ 156 w 590"/>
                    <a:gd name="T23" fmla="*/ 652 h 714"/>
                    <a:gd name="T24" fmla="*/ 186 w 590"/>
                    <a:gd name="T25" fmla="*/ 682 h 714"/>
                    <a:gd name="T26" fmla="*/ 248 w 590"/>
                    <a:gd name="T27" fmla="*/ 713 h 714"/>
                    <a:gd name="T28" fmla="*/ 248 w 590"/>
                    <a:gd name="T29" fmla="*/ 682 h 714"/>
                    <a:gd name="T30" fmla="*/ 280 w 590"/>
                    <a:gd name="T31" fmla="*/ 682 h 714"/>
                    <a:gd name="T32" fmla="*/ 280 w 590"/>
                    <a:gd name="T33" fmla="*/ 682 h 714"/>
                    <a:gd name="T34" fmla="*/ 310 w 590"/>
                    <a:gd name="T35" fmla="*/ 682 h 714"/>
                    <a:gd name="T36" fmla="*/ 310 w 590"/>
                    <a:gd name="T37" fmla="*/ 682 h 714"/>
                    <a:gd name="T38" fmla="*/ 310 w 590"/>
                    <a:gd name="T39" fmla="*/ 682 h 714"/>
                    <a:gd name="T40" fmla="*/ 341 w 590"/>
                    <a:gd name="T41" fmla="*/ 682 h 714"/>
                    <a:gd name="T42" fmla="*/ 341 w 590"/>
                    <a:gd name="T43" fmla="*/ 682 h 714"/>
                    <a:gd name="T44" fmla="*/ 372 w 590"/>
                    <a:gd name="T45" fmla="*/ 682 h 714"/>
                    <a:gd name="T46" fmla="*/ 372 w 590"/>
                    <a:gd name="T47" fmla="*/ 682 h 714"/>
                    <a:gd name="T48" fmla="*/ 372 w 590"/>
                    <a:gd name="T49" fmla="*/ 682 h 714"/>
                    <a:gd name="T50" fmla="*/ 372 w 590"/>
                    <a:gd name="T51" fmla="*/ 682 h 714"/>
                    <a:gd name="T52" fmla="*/ 404 w 590"/>
                    <a:gd name="T53" fmla="*/ 682 h 714"/>
                    <a:gd name="T54" fmla="*/ 404 w 590"/>
                    <a:gd name="T55" fmla="*/ 682 h 714"/>
                    <a:gd name="T56" fmla="*/ 404 w 590"/>
                    <a:gd name="T57" fmla="*/ 682 h 714"/>
                    <a:gd name="T58" fmla="*/ 434 w 590"/>
                    <a:gd name="T59" fmla="*/ 682 h 714"/>
                    <a:gd name="T60" fmla="*/ 434 w 590"/>
                    <a:gd name="T61" fmla="*/ 682 h 714"/>
                    <a:gd name="T62" fmla="*/ 434 w 590"/>
                    <a:gd name="T63" fmla="*/ 682 h 714"/>
                    <a:gd name="T64" fmla="*/ 434 w 590"/>
                    <a:gd name="T65" fmla="*/ 682 h 714"/>
                    <a:gd name="T66" fmla="*/ 434 w 590"/>
                    <a:gd name="T67" fmla="*/ 682 h 714"/>
                    <a:gd name="T68" fmla="*/ 589 w 590"/>
                    <a:gd name="T69" fmla="*/ 682 h 714"/>
                    <a:gd name="T70" fmla="*/ 589 w 590"/>
                    <a:gd name="T71" fmla="*/ 682 h 714"/>
                    <a:gd name="T72" fmla="*/ 589 w 590"/>
                    <a:gd name="T73" fmla="*/ 652 h 714"/>
                    <a:gd name="T74" fmla="*/ 528 w 590"/>
                    <a:gd name="T75" fmla="*/ 63 h 714"/>
                    <a:gd name="T76" fmla="*/ 558 w 590"/>
                    <a:gd name="T77" fmla="*/ 63 h 714"/>
                    <a:gd name="T78" fmla="*/ 465 w 590"/>
                    <a:gd name="T79" fmla="*/ 0 h 714"/>
                    <a:gd name="T80" fmla="*/ 465 w 590"/>
                    <a:gd name="T81" fmla="*/ 63 h 714"/>
                    <a:gd name="T82" fmla="*/ 280 w 590"/>
                    <a:gd name="T83" fmla="*/ 63 h 714"/>
                    <a:gd name="T84" fmla="*/ 280 w 590"/>
                    <a:gd name="T85" fmla="*/ 217 h 714"/>
                    <a:gd name="T86" fmla="*/ 248 w 590"/>
                    <a:gd name="T87" fmla="*/ 217 h 714"/>
                    <a:gd name="T88" fmla="*/ 248 w 590"/>
                    <a:gd name="T89" fmla="*/ 248 h 714"/>
                    <a:gd name="T90" fmla="*/ 217 w 590"/>
                    <a:gd name="T91" fmla="*/ 248 h 714"/>
                    <a:gd name="T92" fmla="*/ 217 w 590"/>
                    <a:gd name="T93" fmla="*/ 280 h 714"/>
                    <a:gd name="T94" fmla="*/ 217 w 590"/>
                    <a:gd name="T95" fmla="*/ 310 h 714"/>
                    <a:gd name="T96" fmla="*/ 217 w 590"/>
                    <a:gd name="T97" fmla="*/ 310 h 714"/>
                    <a:gd name="T98" fmla="*/ 217 w 590"/>
                    <a:gd name="T99" fmla="*/ 341 h 714"/>
                    <a:gd name="T100" fmla="*/ 217 w 590"/>
                    <a:gd name="T101" fmla="*/ 341 h 714"/>
                    <a:gd name="T102" fmla="*/ 217 w 590"/>
                    <a:gd name="T103" fmla="*/ 372 h 714"/>
                    <a:gd name="T104" fmla="*/ 0 w 590"/>
                    <a:gd name="T105" fmla="*/ 372 h 714"/>
                    <a:gd name="T106" fmla="*/ 32 w 590"/>
                    <a:gd name="T107" fmla="*/ 404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0" h="714">
                      <a:moveTo>
                        <a:pt x="32" y="404"/>
                      </a:moveTo>
                      <a:lnTo>
                        <a:pt x="32" y="404"/>
                      </a:lnTo>
                      <a:cubicBezTo>
                        <a:pt x="32" y="404"/>
                        <a:pt x="32" y="404"/>
                        <a:pt x="32" y="434"/>
                      </a:cubicBezTo>
                      <a:cubicBezTo>
                        <a:pt x="32" y="434"/>
                        <a:pt x="32" y="465"/>
                        <a:pt x="32" y="496"/>
                      </a:cubicBezTo>
                      <a:cubicBezTo>
                        <a:pt x="32" y="496"/>
                        <a:pt x="32" y="528"/>
                        <a:pt x="62" y="528"/>
                      </a:cubicBezTo>
                      <a:cubicBezTo>
                        <a:pt x="62" y="589"/>
                        <a:pt x="32" y="589"/>
                        <a:pt x="32" y="620"/>
                      </a:cubicBezTo>
                      <a:lnTo>
                        <a:pt x="32" y="620"/>
                      </a:lnTo>
                      <a:cubicBezTo>
                        <a:pt x="62" y="620"/>
                        <a:pt x="62" y="620"/>
                        <a:pt x="62" y="620"/>
                      </a:cubicBezTo>
                      <a:cubicBezTo>
                        <a:pt x="93" y="620"/>
                        <a:pt x="93" y="620"/>
                        <a:pt x="93" y="620"/>
                      </a:cubicBezTo>
                      <a:cubicBezTo>
                        <a:pt x="124" y="620"/>
                        <a:pt x="124" y="620"/>
                        <a:pt x="156" y="620"/>
                      </a:cubicBezTo>
                      <a:cubicBezTo>
                        <a:pt x="156" y="652"/>
                        <a:pt x="156" y="652"/>
                        <a:pt x="156" y="652"/>
                      </a:cubicBezTo>
                      <a:lnTo>
                        <a:pt x="156" y="652"/>
                      </a:lnTo>
                      <a:cubicBezTo>
                        <a:pt x="186" y="652"/>
                        <a:pt x="186" y="652"/>
                        <a:pt x="186" y="682"/>
                      </a:cubicBezTo>
                      <a:cubicBezTo>
                        <a:pt x="186" y="682"/>
                        <a:pt x="217" y="713"/>
                        <a:pt x="248" y="713"/>
                      </a:cubicBezTo>
                      <a:cubicBezTo>
                        <a:pt x="248" y="713"/>
                        <a:pt x="248" y="713"/>
                        <a:pt x="248" y="682"/>
                      </a:cubicBezTo>
                      <a:lnTo>
                        <a:pt x="280" y="682"/>
                      </a:lnTo>
                      <a:lnTo>
                        <a:pt x="280" y="682"/>
                      </a:lnTo>
                      <a:lnTo>
                        <a:pt x="310" y="682"/>
                      </a:lnTo>
                      <a:lnTo>
                        <a:pt x="310" y="682"/>
                      </a:lnTo>
                      <a:lnTo>
                        <a:pt x="310" y="682"/>
                      </a:lnTo>
                      <a:lnTo>
                        <a:pt x="341" y="682"/>
                      </a:lnTo>
                      <a:lnTo>
                        <a:pt x="341" y="682"/>
                      </a:lnTo>
                      <a:cubicBezTo>
                        <a:pt x="341" y="682"/>
                        <a:pt x="341" y="682"/>
                        <a:pt x="372" y="682"/>
                      </a:cubicBezTo>
                      <a:lnTo>
                        <a:pt x="372" y="682"/>
                      </a:lnTo>
                      <a:lnTo>
                        <a:pt x="372" y="682"/>
                      </a:lnTo>
                      <a:lnTo>
                        <a:pt x="372" y="682"/>
                      </a:lnTo>
                      <a:cubicBezTo>
                        <a:pt x="372" y="682"/>
                        <a:pt x="372" y="682"/>
                        <a:pt x="404" y="682"/>
                      </a:cubicBezTo>
                      <a:lnTo>
                        <a:pt x="404" y="682"/>
                      </a:lnTo>
                      <a:lnTo>
                        <a:pt x="40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cubicBezTo>
                        <a:pt x="589" y="682"/>
                        <a:pt x="589" y="682"/>
                        <a:pt x="589" y="682"/>
                      </a:cubicBezTo>
                      <a:lnTo>
                        <a:pt x="589" y="682"/>
                      </a:lnTo>
                      <a:cubicBezTo>
                        <a:pt x="589" y="652"/>
                        <a:pt x="589" y="652"/>
                        <a:pt x="589" y="652"/>
                      </a:cubicBezTo>
                      <a:cubicBezTo>
                        <a:pt x="528" y="63"/>
                        <a:pt x="528" y="63"/>
                        <a:pt x="528" y="63"/>
                      </a:cubicBezTo>
                      <a:cubicBezTo>
                        <a:pt x="558" y="63"/>
                        <a:pt x="558" y="63"/>
                        <a:pt x="558" y="63"/>
                      </a:cubicBezTo>
                      <a:cubicBezTo>
                        <a:pt x="465" y="0"/>
                        <a:pt x="465" y="0"/>
                        <a:pt x="465" y="0"/>
                      </a:cubicBezTo>
                      <a:cubicBezTo>
                        <a:pt x="465" y="63"/>
                        <a:pt x="465" y="63"/>
                        <a:pt x="465" y="63"/>
                      </a:cubicBezTo>
                      <a:cubicBezTo>
                        <a:pt x="280" y="63"/>
                        <a:pt x="280" y="63"/>
                        <a:pt x="280" y="63"/>
                      </a:cubicBezTo>
                      <a:cubicBezTo>
                        <a:pt x="280" y="217"/>
                        <a:pt x="280" y="217"/>
                        <a:pt x="280" y="217"/>
                      </a:cubicBezTo>
                      <a:cubicBezTo>
                        <a:pt x="248" y="217"/>
                        <a:pt x="248" y="217"/>
                        <a:pt x="248" y="217"/>
                      </a:cubicBezTo>
                      <a:cubicBezTo>
                        <a:pt x="248" y="217"/>
                        <a:pt x="248" y="217"/>
                        <a:pt x="248" y="248"/>
                      </a:cubicBezTo>
                      <a:cubicBezTo>
                        <a:pt x="217" y="248"/>
                        <a:pt x="217" y="248"/>
                        <a:pt x="217" y="248"/>
                      </a:cubicBezTo>
                      <a:lnTo>
                        <a:pt x="217" y="280"/>
                      </a:lnTo>
                      <a:lnTo>
                        <a:pt x="217" y="310"/>
                      </a:lnTo>
                      <a:lnTo>
                        <a:pt x="217" y="310"/>
                      </a:lnTo>
                      <a:cubicBezTo>
                        <a:pt x="217" y="341"/>
                        <a:pt x="217" y="341"/>
                        <a:pt x="217" y="341"/>
                      </a:cubicBezTo>
                      <a:lnTo>
                        <a:pt x="217" y="341"/>
                      </a:lnTo>
                      <a:cubicBezTo>
                        <a:pt x="217" y="372"/>
                        <a:pt x="217" y="372"/>
                        <a:pt x="217" y="372"/>
                      </a:cubicBezTo>
                      <a:cubicBezTo>
                        <a:pt x="0" y="372"/>
                        <a:pt x="0" y="372"/>
                        <a:pt x="0" y="372"/>
                      </a:cubicBezTo>
                      <a:cubicBezTo>
                        <a:pt x="32" y="372"/>
                        <a:pt x="32" y="372"/>
                        <a:pt x="32" y="40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78" name="Freeform 277"/>
                <p:cNvSpPr>
                  <a:spLocks noChangeArrowheads="1"/>
                </p:cNvSpPr>
                <p:nvPr/>
              </p:nvSpPr>
              <p:spPr bwMode="auto">
                <a:xfrm>
                  <a:off x="3690938" y="2382838"/>
                  <a:ext cx="33337" cy="112712"/>
                </a:xfrm>
                <a:custGeom>
                  <a:avLst/>
                  <a:gdLst>
                    <a:gd name="T0" fmla="*/ 62 w 94"/>
                    <a:gd name="T1" fmla="*/ 124 h 312"/>
                    <a:gd name="T2" fmla="*/ 62 w 94"/>
                    <a:gd name="T3" fmla="*/ 124 h 312"/>
                    <a:gd name="T4" fmla="*/ 93 w 94"/>
                    <a:gd name="T5" fmla="*/ 93 h 312"/>
                    <a:gd name="T6" fmla="*/ 93 w 94"/>
                    <a:gd name="T7" fmla="*/ 63 h 312"/>
                    <a:gd name="T8" fmla="*/ 93 w 94"/>
                    <a:gd name="T9" fmla="*/ 63 h 312"/>
                    <a:gd name="T10" fmla="*/ 93 w 94"/>
                    <a:gd name="T11" fmla="*/ 63 h 312"/>
                    <a:gd name="T12" fmla="*/ 93 w 94"/>
                    <a:gd name="T13" fmla="*/ 31 h 312"/>
                    <a:gd name="T14" fmla="*/ 93 w 94"/>
                    <a:gd name="T15" fmla="*/ 0 h 312"/>
                    <a:gd name="T16" fmla="*/ 93 w 94"/>
                    <a:gd name="T17" fmla="*/ 0 h 312"/>
                    <a:gd name="T18" fmla="*/ 93 w 94"/>
                    <a:gd name="T19" fmla="*/ 0 h 312"/>
                    <a:gd name="T20" fmla="*/ 93 w 94"/>
                    <a:gd name="T21" fmla="*/ 0 h 312"/>
                    <a:gd name="T22" fmla="*/ 93 w 94"/>
                    <a:gd name="T23" fmla="*/ 0 h 312"/>
                    <a:gd name="T24" fmla="*/ 93 w 94"/>
                    <a:gd name="T25" fmla="*/ 0 h 312"/>
                    <a:gd name="T26" fmla="*/ 62 w 94"/>
                    <a:gd name="T27" fmla="*/ 0 h 312"/>
                    <a:gd name="T28" fmla="*/ 62 w 94"/>
                    <a:gd name="T29" fmla="*/ 31 h 312"/>
                    <a:gd name="T30" fmla="*/ 0 w 94"/>
                    <a:gd name="T31" fmla="*/ 31 h 312"/>
                    <a:gd name="T32" fmla="*/ 0 w 94"/>
                    <a:gd name="T33" fmla="*/ 63 h 312"/>
                    <a:gd name="T34" fmla="*/ 0 w 94"/>
                    <a:gd name="T35" fmla="*/ 63 h 312"/>
                    <a:gd name="T36" fmla="*/ 0 w 94"/>
                    <a:gd name="T37" fmla="*/ 63 h 312"/>
                    <a:gd name="T38" fmla="*/ 0 w 94"/>
                    <a:gd name="T39" fmla="*/ 93 h 312"/>
                    <a:gd name="T40" fmla="*/ 32 w 94"/>
                    <a:gd name="T41" fmla="*/ 93 h 312"/>
                    <a:gd name="T42" fmla="*/ 32 w 94"/>
                    <a:gd name="T43" fmla="*/ 93 h 312"/>
                    <a:gd name="T44" fmla="*/ 32 w 94"/>
                    <a:gd name="T45" fmla="*/ 124 h 312"/>
                    <a:gd name="T46" fmla="*/ 32 w 94"/>
                    <a:gd name="T47" fmla="*/ 187 h 312"/>
                    <a:gd name="T48" fmla="*/ 32 w 94"/>
                    <a:gd name="T49" fmla="*/ 187 h 312"/>
                    <a:gd name="T50" fmla="*/ 32 w 94"/>
                    <a:gd name="T51" fmla="*/ 187 h 312"/>
                    <a:gd name="T52" fmla="*/ 32 w 94"/>
                    <a:gd name="T53" fmla="*/ 248 h 312"/>
                    <a:gd name="T54" fmla="*/ 32 w 94"/>
                    <a:gd name="T55" fmla="*/ 311 h 312"/>
                    <a:gd name="T56" fmla="*/ 32 w 94"/>
                    <a:gd name="T57" fmla="*/ 311 h 312"/>
                    <a:gd name="T58" fmla="*/ 32 w 94"/>
                    <a:gd name="T59" fmla="*/ 311 h 312"/>
                    <a:gd name="T60" fmla="*/ 62 w 94"/>
                    <a:gd name="T61" fmla="*/ 311 h 312"/>
                    <a:gd name="T62" fmla="*/ 62 w 94"/>
                    <a:gd name="T63" fmla="*/ 279 h 312"/>
                    <a:gd name="T64" fmla="*/ 62 w 94"/>
                    <a:gd name="T65" fmla="*/ 279 h 312"/>
                    <a:gd name="T66" fmla="*/ 62 w 94"/>
                    <a:gd name="T67" fmla="*/ 217 h 312"/>
                    <a:gd name="T68" fmla="*/ 62 w 94"/>
                    <a:gd name="T69" fmla="*/ 187 h 312"/>
                    <a:gd name="T70" fmla="*/ 62 w 94"/>
                    <a:gd name="T71" fmla="*/ 155 h 312"/>
                    <a:gd name="T72" fmla="*/ 62 w 94"/>
                    <a:gd name="T73" fmla="*/ 155 h 312"/>
                    <a:gd name="T74" fmla="*/ 62 w 94"/>
                    <a:gd name="T75" fmla="*/ 155 h 312"/>
                    <a:gd name="T76" fmla="*/ 62 w 94"/>
                    <a:gd name="T77" fmla="*/ 124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312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93" y="124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3"/>
                        <a:pt x="0" y="63"/>
                        <a:pt x="0" y="63"/>
                      </a:cubicBez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93"/>
                      </a:lnTo>
                      <a:cubicBezTo>
                        <a:pt x="32" y="93"/>
                        <a:pt x="32" y="93"/>
                        <a:pt x="32" y="93"/>
                      </a:cubicBezTo>
                      <a:lnTo>
                        <a:pt x="32" y="93"/>
                      </a:lnTo>
                      <a:lnTo>
                        <a:pt x="32" y="124"/>
                      </a:lnTo>
                      <a:cubicBezTo>
                        <a:pt x="32" y="124"/>
                        <a:pt x="32" y="155"/>
                        <a:pt x="32" y="187"/>
                      </a:cubicBezTo>
                      <a:lnTo>
                        <a:pt x="32" y="187"/>
                      </a:lnTo>
                      <a:lnTo>
                        <a:pt x="32" y="187"/>
                      </a:lnTo>
                      <a:cubicBezTo>
                        <a:pt x="32" y="187"/>
                        <a:pt x="32" y="217"/>
                        <a:pt x="32" y="248"/>
                      </a:cubicBezTo>
                      <a:cubicBezTo>
                        <a:pt x="32" y="279"/>
                        <a:pt x="32" y="279"/>
                        <a:pt x="32" y="311"/>
                      </a:cubicBezTo>
                      <a:lnTo>
                        <a:pt x="32" y="311"/>
                      </a:lnTo>
                      <a:lnTo>
                        <a:pt x="32" y="311"/>
                      </a:lnTo>
                      <a:lnTo>
                        <a:pt x="62" y="311"/>
                      </a:lnTo>
                      <a:cubicBezTo>
                        <a:pt x="62" y="311"/>
                        <a:pt x="62" y="311"/>
                        <a:pt x="62" y="279"/>
                      </a:cubicBezTo>
                      <a:lnTo>
                        <a:pt x="62" y="279"/>
                      </a:lnTo>
                      <a:cubicBezTo>
                        <a:pt x="62" y="248"/>
                        <a:pt x="62" y="248"/>
                        <a:pt x="62" y="217"/>
                      </a:cubicBezTo>
                      <a:cubicBezTo>
                        <a:pt x="62" y="187"/>
                        <a:pt x="62" y="187"/>
                        <a:pt x="62" y="187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62" y="124"/>
                        <a:pt x="62" y="124"/>
                        <a:pt x="62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79" name="Freeform 278"/>
                <p:cNvSpPr>
                  <a:spLocks noChangeArrowheads="1"/>
                </p:cNvSpPr>
                <p:nvPr/>
              </p:nvSpPr>
              <p:spPr bwMode="auto">
                <a:xfrm>
                  <a:off x="3435350" y="2081213"/>
                  <a:ext cx="301625" cy="323850"/>
                </a:xfrm>
                <a:custGeom>
                  <a:avLst/>
                  <a:gdLst>
                    <a:gd name="T0" fmla="*/ 185 w 837"/>
                    <a:gd name="T1" fmla="*/ 836 h 900"/>
                    <a:gd name="T2" fmla="*/ 185 w 837"/>
                    <a:gd name="T3" fmla="*/ 867 h 900"/>
                    <a:gd name="T4" fmla="*/ 185 w 837"/>
                    <a:gd name="T5" fmla="*/ 867 h 900"/>
                    <a:gd name="T6" fmla="*/ 216 w 837"/>
                    <a:gd name="T7" fmla="*/ 899 h 900"/>
                    <a:gd name="T8" fmla="*/ 248 w 837"/>
                    <a:gd name="T9" fmla="*/ 899 h 900"/>
                    <a:gd name="T10" fmla="*/ 248 w 837"/>
                    <a:gd name="T11" fmla="*/ 899 h 900"/>
                    <a:gd name="T12" fmla="*/ 278 w 837"/>
                    <a:gd name="T13" fmla="*/ 867 h 900"/>
                    <a:gd name="T14" fmla="*/ 309 w 837"/>
                    <a:gd name="T15" fmla="*/ 867 h 900"/>
                    <a:gd name="T16" fmla="*/ 309 w 837"/>
                    <a:gd name="T17" fmla="*/ 867 h 900"/>
                    <a:gd name="T18" fmla="*/ 309 w 837"/>
                    <a:gd name="T19" fmla="*/ 867 h 900"/>
                    <a:gd name="T20" fmla="*/ 309 w 837"/>
                    <a:gd name="T21" fmla="*/ 836 h 900"/>
                    <a:gd name="T22" fmla="*/ 309 w 837"/>
                    <a:gd name="T23" fmla="*/ 836 h 900"/>
                    <a:gd name="T24" fmla="*/ 309 w 837"/>
                    <a:gd name="T25" fmla="*/ 836 h 900"/>
                    <a:gd name="T26" fmla="*/ 371 w 837"/>
                    <a:gd name="T27" fmla="*/ 775 h 900"/>
                    <a:gd name="T28" fmla="*/ 371 w 837"/>
                    <a:gd name="T29" fmla="*/ 743 h 900"/>
                    <a:gd name="T30" fmla="*/ 402 w 837"/>
                    <a:gd name="T31" fmla="*/ 712 h 900"/>
                    <a:gd name="T32" fmla="*/ 433 w 837"/>
                    <a:gd name="T33" fmla="*/ 712 h 900"/>
                    <a:gd name="T34" fmla="*/ 464 w 837"/>
                    <a:gd name="T35" fmla="*/ 681 h 900"/>
                    <a:gd name="T36" fmla="*/ 464 w 837"/>
                    <a:gd name="T37" fmla="*/ 681 h 900"/>
                    <a:gd name="T38" fmla="*/ 464 w 837"/>
                    <a:gd name="T39" fmla="*/ 651 h 900"/>
                    <a:gd name="T40" fmla="*/ 496 w 837"/>
                    <a:gd name="T41" fmla="*/ 651 h 900"/>
                    <a:gd name="T42" fmla="*/ 526 w 837"/>
                    <a:gd name="T43" fmla="*/ 619 h 900"/>
                    <a:gd name="T44" fmla="*/ 557 w 837"/>
                    <a:gd name="T45" fmla="*/ 619 h 900"/>
                    <a:gd name="T46" fmla="*/ 650 w 837"/>
                    <a:gd name="T47" fmla="*/ 589 h 900"/>
                    <a:gd name="T48" fmla="*/ 650 w 837"/>
                    <a:gd name="T49" fmla="*/ 589 h 900"/>
                    <a:gd name="T50" fmla="*/ 681 w 837"/>
                    <a:gd name="T51" fmla="*/ 589 h 900"/>
                    <a:gd name="T52" fmla="*/ 712 w 837"/>
                    <a:gd name="T53" fmla="*/ 558 h 900"/>
                    <a:gd name="T54" fmla="*/ 744 w 837"/>
                    <a:gd name="T55" fmla="*/ 558 h 900"/>
                    <a:gd name="T56" fmla="*/ 805 w 837"/>
                    <a:gd name="T57" fmla="*/ 558 h 900"/>
                    <a:gd name="T58" fmla="*/ 836 w 837"/>
                    <a:gd name="T59" fmla="*/ 558 h 900"/>
                    <a:gd name="T60" fmla="*/ 836 w 837"/>
                    <a:gd name="T61" fmla="*/ 496 h 900"/>
                    <a:gd name="T62" fmla="*/ 836 w 837"/>
                    <a:gd name="T63" fmla="*/ 465 h 900"/>
                    <a:gd name="T64" fmla="*/ 805 w 837"/>
                    <a:gd name="T65" fmla="*/ 404 h 900"/>
                    <a:gd name="T66" fmla="*/ 774 w 837"/>
                    <a:gd name="T67" fmla="*/ 372 h 900"/>
                    <a:gd name="T68" fmla="*/ 774 w 837"/>
                    <a:gd name="T69" fmla="*/ 341 h 900"/>
                    <a:gd name="T70" fmla="*/ 744 w 837"/>
                    <a:gd name="T71" fmla="*/ 310 h 900"/>
                    <a:gd name="T72" fmla="*/ 681 w 837"/>
                    <a:gd name="T73" fmla="*/ 248 h 900"/>
                    <a:gd name="T74" fmla="*/ 309 w 837"/>
                    <a:gd name="T75" fmla="*/ 0 h 900"/>
                    <a:gd name="T76" fmla="*/ 371 w 837"/>
                    <a:gd name="T77" fmla="*/ 528 h 900"/>
                    <a:gd name="T78" fmla="*/ 154 w 837"/>
                    <a:gd name="T79" fmla="*/ 619 h 900"/>
                    <a:gd name="T80" fmla="*/ 154 w 837"/>
                    <a:gd name="T81" fmla="*/ 619 h 900"/>
                    <a:gd name="T82" fmla="*/ 92 w 837"/>
                    <a:gd name="T83" fmla="*/ 619 h 900"/>
                    <a:gd name="T84" fmla="*/ 61 w 837"/>
                    <a:gd name="T85" fmla="*/ 619 h 900"/>
                    <a:gd name="T86" fmla="*/ 30 w 837"/>
                    <a:gd name="T87" fmla="*/ 651 h 900"/>
                    <a:gd name="T88" fmla="*/ 0 w 837"/>
                    <a:gd name="T89" fmla="*/ 619 h 900"/>
                    <a:gd name="T90" fmla="*/ 0 w 837"/>
                    <a:gd name="T91" fmla="*/ 681 h 900"/>
                    <a:gd name="T92" fmla="*/ 0 w 837"/>
                    <a:gd name="T93" fmla="*/ 712 h 900"/>
                    <a:gd name="T94" fmla="*/ 0 w 837"/>
                    <a:gd name="T95" fmla="*/ 712 h 900"/>
                    <a:gd name="T96" fmla="*/ 30 w 837"/>
                    <a:gd name="T97" fmla="*/ 775 h 900"/>
                    <a:gd name="T98" fmla="*/ 30 w 837"/>
                    <a:gd name="T99" fmla="*/ 775 h 900"/>
                    <a:gd name="T100" fmla="*/ 30 w 837"/>
                    <a:gd name="T101" fmla="*/ 775 h 900"/>
                    <a:gd name="T102" fmla="*/ 30 w 837"/>
                    <a:gd name="T103" fmla="*/ 775 h 900"/>
                    <a:gd name="T104" fmla="*/ 30 w 837"/>
                    <a:gd name="T105" fmla="*/ 775 h 900"/>
                    <a:gd name="T106" fmla="*/ 61 w 837"/>
                    <a:gd name="T107" fmla="*/ 775 h 900"/>
                    <a:gd name="T108" fmla="*/ 92 w 837"/>
                    <a:gd name="T109" fmla="*/ 775 h 900"/>
                    <a:gd name="T110" fmla="*/ 92 w 837"/>
                    <a:gd name="T111" fmla="*/ 775 h 900"/>
                    <a:gd name="T112" fmla="*/ 124 w 837"/>
                    <a:gd name="T113" fmla="*/ 775 h 900"/>
                    <a:gd name="T114" fmla="*/ 124 w 837"/>
                    <a:gd name="T115" fmla="*/ 743 h 900"/>
                    <a:gd name="T116" fmla="*/ 154 w 837"/>
                    <a:gd name="T117" fmla="*/ 805 h 900"/>
                    <a:gd name="T118" fmla="*/ 154 w 837"/>
                    <a:gd name="T119" fmla="*/ 805 h 900"/>
                    <a:gd name="T120" fmla="*/ 185 w 837"/>
                    <a:gd name="T121" fmla="*/ 805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37" h="900">
                      <a:moveTo>
                        <a:pt x="185" y="836"/>
                      </a:moveTo>
                      <a:lnTo>
                        <a:pt x="185" y="836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99"/>
                      </a:lnTo>
                      <a:cubicBezTo>
                        <a:pt x="216" y="899"/>
                        <a:pt x="216" y="899"/>
                        <a:pt x="216" y="899"/>
                      </a:cubicBezTo>
                      <a:lnTo>
                        <a:pt x="248" y="899"/>
                      </a:lnTo>
                      <a:lnTo>
                        <a:pt x="248" y="899"/>
                      </a:lnTo>
                      <a:lnTo>
                        <a:pt x="248" y="899"/>
                      </a:lnTo>
                      <a:lnTo>
                        <a:pt x="248" y="899"/>
                      </a:lnTo>
                      <a:cubicBezTo>
                        <a:pt x="248" y="899"/>
                        <a:pt x="248" y="899"/>
                        <a:pt x="248" y="867"/>
                      </a:cubicBezTo>
                      <a:cubicBezTo>
                        <a:pt x="278" y="867"/>
                        <a:pt x="278" y="867"/>
                        <a:pt x="278" y="867"/>
                      </a:cubicBezTo>
                      <a:lnTo>
                        <a:pt x="278" y="867"/>
                      </a:lnTo>
                      <a:cubicBezTo>
                        <a:pt x="309" y="867"/>
                        <a:pt x="309" y="867"/>
                        <a:pt x="309" y="867"/>
                      </a:cubicBez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cubicBezTo>
                        <a:pt x="309" y="805"/>
                        <a:pt x="309" y="805"/>
                        <a:pt x="340" y="775"/>
                      </a:cubicBezTo>
                      <a:lnTo>
                        <a:pt x="371" y="775"/>
                      </a:lnTo>
                      <a:lnTo>
                        <a:pt x="371" y="775"/>
                      </a:lnTo>
                      <a:cubicBezTo>
                        <a:pt x="371" y="775"/>
                        <a:pt x="371" y="775"/>
                        <a:pt x="371" y="743"/>
                      </a:cubicBezTo>
                      <a:cubicBezTo>
                        <a:pt x="371" y="743"/>
                        <a:pt x="371" y="712"/>
                        <a:pt x="402" y="712"/>
                      </a:cubicBezTo>
                      <a:lnTo>
                        <a:pt x="402" y="712"/>
                      </a:lnTo>
                      <a:cubicBezTo>
                        <a:pt x="402" y="681"/>
                        <a:pt x="402" y="681"/>
                        <a:pt x="402" y="681"/>
                      </a:cubicBezTo>
                      <a:cubicBezTo>
                        <a:pt x="433" y="712"/>
                        <a:pt x="433" y="712"/>
                        <a:pt x="433" y="712"/>
                      </a:cubicBezTo>
                      <a:cubicBezTo>
                        <a:pt x="433" y="681"/>
                        <a:pt x="464" y="681"/>
                        <a:pt x="464" y="681"/>
                      </a:cubicBez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51"/>
                      </a:lnTo>
                      <a:cubicBezTo>
                        <a:pt x="496" y="651"/>
                        <a:pt x="496" y="651"/>
                        <a:pt x="496" y="651"/>
                      </a:cubicBezTo>
                      <a:lnTo>
                        <a:pt x="496" y="651"/>
                      </a:lnTo>
                      <a:cubicBezTo>
                        <a:pt x="496" y="619"/>
                        <a:pt x="496" y="619"/>
                        <a:pt x="496" y="619"/>
                      </a:cubicBezTo>
                      <a:cubicBezTo>
                        <a:pt x="526" y="619"/>
                        <a:pt x="526" y="619"/>
                        <a:pt x="526" y="619"/>
                      </a:cubicBezTo>
                      <a:cubicBezTo>
                        <a:pt x="526" y="619"/>
                        <a:pt x="526" y="619"/>
                        <a:pt x="557" y="619"/>
                      </a:cubicBezTo>
                      <a:lnTo>
                        <a:pt x="557" y="619"/>
                      </a:lnTo>
                      <a:cubicBezTo>
                        <a:pt x="588" y="589"/>
                        <a:pt x="588" y="589"/>
                        <a:pt x="620" y="589"/>
                      </a:cubicBezTo>
                      <a:cubicBezTo>
                        <a:pt x="620" y="589"/>
                        <a:pt x="620" y="589"/>
                        <a:pt x="650" y="589"/>
                      </a:cubicBezTo>
                      <a:lnTo>
                        <a:pt x="650" y="589"/>
                      </a:lnTo>
                      <a:lnTo>
                        <a:pt x="650" y="589"/>
                      </a:lnTo>
                      <a:cubicBezTo>
                        <a:pt x="650" y="589"/>
                        <a:pt x="650" y="589"/>
                        <a:pt x="681" y="589"/>
                      </a:cubicBezTo>
                      <a:lnTo>
                        <a:pt x="681" y="589"/>
                      </a:lnTo>
                      <a:cubicBezTo>
                        <a:pt x="681" y="589"/>
                        <a:pt x="681" y="589"/>
                        <a:pt x="712" y="558"/>
                      </a:cubicBezTo>
                      <a:lnTo>
                        <a:pt x="712" y="558"/>
                      </a:lnTo>
                      <a:lnTo>
                        <a:pt x="744" y="558"/>
                      </a:lnTo>
                      <a:lnTo>
                        <a:pt x="744" y="558"/>
                      </a:lnTo>
                      <a:lnTo>
                        <a:pt x="774" y="558"/>
                      </a:lnTo>
                      <a:cubicBezTo>
                        <a:pt x="805" y="558"/>
                        <a:pt x="805" y="558"/>
                        <a:pt x="805" y="558"/>
                      </a:cubicBezTo>
                      <a:lnTo>
                        <a:pt x="805" y="558"/>
                      </a:lnTo>
                      <a:lnTo>
                        <a:pt x="836" y="558"/>
                      </a:lnTo>
                      <a:lnTo>
                        <a:pt x="836" y="558"/>
                      </a:lnTo>
                      <a:cubicBezTo>
                        <a:pt x="836" y="558"/>
                        <a:pt x="836" y="528"/>
                        <a:pt x="836" y="496"/>
                      </a:cubicBezTo>
                      <a:lnTo>
                        <a:pt x="836" y="496"/>
                      </a:lnTo>
                      <a:cubicBezTo>
                        <a:pt x="836" y="465"/>
                        <a:pt x="836" y="465"/>
                        <a:pt x="836" y="465"/>
                      </a:cubicBezTo>
                      <a:cubicBezTo>
                        <a:pt x="836" y="434"/>
                        <a:pt x="836" y="404"/>
                        <a:pt x="836" y="404"/>
                      </a:cubicBezTo>
                      <a:lnTo>
                        <a:pt x="805" y="404"/>
                      </a:lnTo>
                      <a:lnTo>
                        <a:pt x="805" y="404"/>
                      </a:lnTo>
                      <a:cubicBezTo>
                        <a:pt x="774" y="372"/>
                        <a:pt x="774" y="372"/>
                        <a:pt x="774" y="372"/>
                      </a:cubicBezTo>
                      <a:cubicBezTo>
                        <a:pt x="774" y="341"/>
                        <a:pt x="774" y="341"/>
                        <a:pt x="774" y="341"/>
                      </a:cubicBezTo>
                      <a:lnTo>
                        <a:pt x="774" y="341"/>
                      </a:lnTo>
                      <a:cubicBezTo>
                        <a:pt x="774" y="341"/>
                        <a:pt x="774" y="310"/>
                        <a:pt x="744" y="310"/>
                      </a:cubicBezTo>
                      <a:lnTo>
                        <a:pt x="744" y="310"/>
                      </a:lnTo>
                      <a:cubicBezTo>
                        <a:pt x="681" y="248"/>
                        <a:pt x="681" y="248"/>
                        <a:pt x="681" y="248"/>
                      </a:cubicBezTo>
                      <a:lnTo>
                        <a:pt x="681" y="248"/>
                      </a:lnTo>
                      <a:cubicBezTo>
                        <a:pt x="340" y="0"/>
                        <a:pt x="340" y="0"/>
                        <a:pt x="340" y="0"/>
                      </a:cubicBezTo>
                      <a:cubicBezTo>
                        <a:pt x="309" y="0"/>
                        <a:pt x="309" y="0"/>
                        <a:pt x="309" y="0"/>
                      </a:cubicBezTo>
                      <a:cubicBezTo>
                        <a:pt x="340" y="496"/>
                        <a:pt x="340" y="496"/>
                        <a:pt x="340" y="496"/>
                      </a:cubicBezTo>
                      <a:cubicBezTo>
                        <a:pt x="371" y="528"/>
                        <a:pt x="371" y="528"/>
                        <a:pt x="371" y="528"/>
                      </a:cubicBezTo>
                      <a:cubicBezTo>
                        <a:pt x="340" y="619"/>
                        <a:pt x="340" y="619"/>
                        <a:pt x="340" y="619"/>
                      </a:cubicBezTo>
                      <a:cubicBezTo>
                        <a:pt x="154" y="619"/>
                        <a:pt x="154" y="619"/>
                        <a:pt x="154" y="619"/>
                      </a:cubicBezTo>
                      <a:lnTo>
                        <a:pt x="154" y="619"/>
                      </a:lnTo>
                      <a:lnTo>
                        <a:pt x="154" y="619"/>
                      </a:lnTo>
                      <a:cubicBezTo>
                        <a:pt x="124" y="619"/>
                        <a:pt x="124" y="619"/>
                        <a:pt x="124" y="619"/>
                      </a:cubicBezTo>
                      <a:lnTo>
                        <a:pt x="92" y="619"/>
                      </a:lnTo>
                      <a:lnTo>
                        <a:pt x="92" y="619"/>
                      </a:lnTo>
                      <a:lnTo>
                        <a:pt x="61" y="619"/>
                      </a:lnTo>
                      <a:lnTo>
                        <a:pt x="61" y="619"/>
                      </a:lnTo>
                      <a:cubicBezTo>
                        <a:pt x="61" y="651"/>
                        <a:pt x="61" y="651"/>
                        <a:pt x="30" y="651"/>
                      </a:cubicBezTo>
                      <a:lnTo>
                        <a:pt x="30" y="651"/>
                      </a:lnTo>
                      <a:lnTo>
                        <a:pt x="0" y="619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81"/>
                      </a:lnTo>
                      <a:lnTo>
                        <a:pt x="0" y="681"/>
                      </a:lnTo>
                      <a:cubicBezTo>
                        <a:pt x="0" y="712"/>
                        <a:pt x="0" y="712"/>
                        <a:pt x="0" y="712"/>
                      </a:cubicBezTo>
                      <a:lnTo>
                        <a:pt x="0" y="712"/>
                      </a:lnTo>
                      <a:lnTo>
                        <a:pt x="0" y="712"/>
                      </a:lnTo>
                      <a:cubicBezTo>
                        <a:pt x="0" y="712"/>
                        <a:pt x="30" y="712"/>
                        <a:pt x="30" y="743"/>
                      </a:cubicBezTo>
                      <a:cubicBezTo>
                        <a:pt x="30" y="743"/>
                        <a:pt x="30" y="743"/>
                        <a:pt x="30" y="775"/>
                      </a:cubicBez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cubicBezTo>
                        <a:pt x="61" y="775"/>
                        <a:pt x="61" y="775"/>
                        <a:pt x="61" y="775"/>
                      </a:cubicBezTo>
                      <a:lnTo>
                        <a:pt x="61" y="775"/>
                      </a:lnTo>
                      <a:cubicBezTo>
                        <a:pt x="61" y="775"/>
                        <a:pt x="61" y="775"/>
                        <a:pt x="92" y="775"/>
                      </a:cubicBezTo>
                      <a:lnTo>
                        <a:pt x="92" y="775"/>
                      </a:lnTo>
                      <a:lnTo>
                        <a:pt x="92" y="775"/>
                      </a:lnTo>
                      <a:lnTo>
                        <a:pt x="92" y="775"/>
                      </a:lnTo>
                      <a:lnTo>
                        <a:pt x="124" y="775"/>
                      </a:lnTo>
                      <a:lnTo>
                        <a:pt x="124" y="775"/>
                      </a:lnTo>
                      <a:cubicBezTo>
                        <a:pt x="124" y="743"/>
                        <a:pt x="124" y="743"/>
                        <a:pt x="124" y="743"/>
                      </a:cubicBezTo>
                      <a:lnTo>
                        <a:pt x="124" y="743"/>
                      </a:lnTo>
                      <a:cubicBezTo>
                        <a:pt x="154" y="743"/>
                        <a:pt x="154" y="743"/>
                        <a:pt x="154" y="775"/>
                      </a:cubicBezTo>
                      <a:cubicBezTo>
                        <a:pt x="154" y="775"/>
                        <a:pt x="154" y="775"/>
                        <a:pt x="154" y="805"/>
                      </a:cubicBezTo>
                      <a:lnTo>
                        <a:pt x="154" y="805"/>
                      </a:lnTo>
                      <a:lnTo>
                        <a:pt x="154" y="805"/>
                      </a:lnTo>
                      <a:lnTo>
                        <a:pt x="154" y="805"/>
                      </a:lnTo>
                      <a:cubicBezTo>
                        <a:pt x="154" y="805"/>
                        <a:pt x="154" y="805"/>
                        <a:pt x="185" y="805"/>
                      </a:cubicBezTo>
                      <a:lnTo>
                        <a:pt x="185" y="836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0" name="Freeform 279"/>
                <p:cNvSpPr>
                  <a:spLocks noChangeArrowheads="1"/>
                </p:cNvSpPr>
                <p:nvPr/>
              </p:nvSpPr>
              <p:spPr bwMode="auto">
                <a:xfrm>
                  <a:off x="4706938" y="2070100"/>
                  <a:ext cx="66675" cy="44450"/>
                </a:xfrm>
                <a:custGeom>
                  <a:avLst/>
                  <a:gdLst>
                    <a:gd name="T0" fmla="*/ 186 w 187"/>
                    <a:gd name="T1" fmla="*/ 0 h 125"/>
                    <a:gd name="T2" fmla="*/ 186 w 187"/>
                    <a:gd name="T3" fmla="*/ 0 h 125"/>
                    <a:gd name="T4" fmla="*/ 186 w 187"/>
                    <a:gd name="T5" fmla="*/ 0 h 125"/>
                    <a:gd name="T6" fmla="*/ 154 w 187"/>
                    <a:gd name="T7" fmla="*/ 31 h 125"/>
                    <a:gd name="T8" fmla="*/ 124 w 187"/>
                    <a:gd name="T9" fmla="*/ 93 h 125"/>
                    <a:gd name="T10" fmla="*/ 93 w 187"/>
                    <a:gd name="T11" fmla="*/ 63 h 125"/>
                    <a:gd name="T12" fmla="*/ 93 w 187"/>
                    <a:gd name="T13" fmla="*/ 63 h 125"/>
                    <a:gd name="T14" fmla="*/ 93 w 187"/>
                    <a:gd name="T15" fmla="*/ 63 h 125"/>
                    <a:gd name="T16" fmla="*/ 93 w 187"/>
                    <a:gd name="T17" fmla="*/ 93 h 125"/>
                    <a:gd name="T18" fmla="*/ 93 w 187"/>
                    <a:gd name="T19" fmla="*/ 93 h 125"/>
                    <a:gd name="T20" fmla="*/ 62 w 187"/>
                    <a:gd name="T21" fmla="*/ 93 h 125"/>
                    <a:gd name="T22" fmla="*/ 62 w 187"/>
                    <a:gd name="T23" fmla="*/ 93 h 125"/>
                    <a:gd name="T24" fmla="*/ 30 w 187"/>
                    <a:gd name="T25" fmla="*/ 93 h 125"/>
                    <a:gd name="T26" fmla="*/ 30 w 187"/>
                    <a:gd name="T27" fmla="*/ 93 h 125"/>
                    <a:gd name="T28" fmla="*/ 30 w 187"/>
                    <a:gd name="T29" fmla="*/ 93 h 125"/>
                    <a:gd name="T30" fmla="*/ 0 w 187"/>
                    <a:gd name="T31" fmla="*/ 93 h 125"/>
                    <a:gd name="T32" fmla="*/ 0 w 187"/>
                    <a:gd name="T33" fmla="*/ 124 h 125"/>
                    <a:gd name="T34" fmla="*/ 0 w 187"/>
                    <a:gd name="T35" fmla="*/ 124 h 125"/>
                    <a:gd name="T36" fmla="*/ 62 w 187"/>
                    <a:gd name="T37" fmla="*/ 124 h 125"/>
                    <a:gd name="T38" fmla="*/ 93 w 187"/>
                    <a:gd name="T39" fmla="*/ 124 h 125"/>
                    <a:gd name="T40" fmla="*/ 124 w 187"/>
                    <a:gd name="T41" fmla="*/ 124 h 125"/>
                    <a:gd name="T42" fmla="*/ 154 w 187"/>
                    <a:gd name="T43" fmla="*/ 93 h 125"/>
                    <a:gd name="T44" fmla="*/ 154 w 187"/>
                    <a:gd name="T45" fmla="*/ 93 h 125"/>
                    <a:gd name="T46" fmla="*/ 154 w 187"/>
                    <a:gd name="T47" fmla="*/ 63 h 125"/>
                    <a:gd name="T48" fmla="*/ 154 w 187"/>
                    <a:gd name="T49" fmla="*/ 63 h 125"/>
                    <a:gd name="T50" fmla="*/ 186 w 187"/>
                    <a:gd name="T51" fmla="*/ 31 h 125"/>
                    <a:gd name="T52" fmla="*/ 186 w 187"/>
                    <a:gd name="T53" fmla="*/ 31 h 125"/>
                    <a:gd name="T54" fmla="*/ 186 w 187"/>
                    <a:gd name="T55" fmla="*/ 31 h 125"/>
                    <a:gd name="T56" fmla="*/ 186 w 187"/>
                    <a:gd name="T57" fmla="*/ 31 h 125"/>
                    <a:gd name="T58" fmla="*/ 186 w 187"/>
                    <a:gd name="T59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7" h="125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54" y="63"/>
                        <a:pt x="124" y="93"/>
                        <a:pt x="124" y="93"/>
                      </a:cubicBezTo>
                      <a:cubicBezTo>
                        <a:pt x="124" y="93"/>
                        <a:pt x="93" y="9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cubicBezTo>
                        <a:pt x="30" y="93"/>
                        <a:pt x="30" y="93"/>
                        <a:pt x="30" y="93"/>
                      </a:cubicBez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30" y="124"/>
                        <a:pt x="62" y="124"/>
                      </a:cubicBez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124" y="124"/>
                      </a:lnTo>
                      <a:cubicBezTo>
                        <a:pt x="124" y="124"/>
                        <a:pt x="124" y="93"/>
                        <a:pt x="154" y="93"/>
                      </a:cubicBezTo>
                      <a:lnTo>
                        <a:pt x="154" y="93"/>
                      </a:lnTo>
                      <a:cubicBezTo>
                        <a:pt x="154" y="63"/>
                        <a:pt x="154" y="63"/>
                        <a:pt x="154" y="63"/>
                      </a:cubicBezTo>
                      <a:lnTo>
                        <a:pt x="154" y="63"/>
                      </a:lnTo>
                      <a:cubicBezTo>
                        <a:pt x="154" y="63"/>
                        <a:pt x="154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86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1" name="Freeform 280"/>
                <p:cNvSpPr>
                  <a:spLocks noChangeArrowheads="1"/>
                </p:cNvSpPr>
                <p:nvPr/>
              </p:nvSpPr>
              <p:spPr bwMode="auto">
                <a:xfrm>
                  <a:off x="4360863" y="1925638"/>
                  <a:ext cx="401637" cy="334962"/>
                </a:xfrm>
                <a:custGeom>
                  <a:avLst/>
                  <a:gdLst>
                    <a:gd name="T0" fmla="*/ 465 w 1116"/>
                    <a:gd name="T1" fmla="*/ 867 h 930"/>
                    <a:gd name="T2" fmla="*/ 527 w 1116"/>
                    <a:gd name="T3" fmla="*/ 867 h 930"/>
                    <a:gd name="T4" fmla="*/ 589 w 1116"/>
                    <a:gd name="T5" fmla="*/ 898 h 930"/>
                    <a:gd name="T6" fmla="*/ 651 w 1116"/>
                    <a:gd name="T7" fmla="*/ 929 h 930"/>
                    <a:gd name="T8" fmla="*/ 713 w 1116"/>
                    <a:gd name="T9" fmla="*/ 867 h 930"/>
                    <a:gd name="T10" fmla="*/ 806 w 1116"/>
                    <a:gd name="T11" fmla="*/ 805 h 930"/>
                    <a:gd name="T12" fmla="*/ 837 w 1116"/>
                    <a:gd name="T13" fmla="*/ 805 h 930"/>
                    <a:gd name="T14" fmla="*/ 930 w 1116"/>
                    <a:gd name="T15" fmla="*/ 774 h 930"/>
                    <a:gd name="T16" fmla="*/ 930 w 1116"/>
                    <a:gd name="T17" fmla="*/ 774 h 930"/>
                    <a:gd name="T18" fmla="*/ 1023 w 1116"/>
                    <a:gd name="T19" fmla="*/ 743 h 930"/>
                    <a:gd name="T20" fmla="*/ 1115 w 1116"/>
                    <a:gd name="T21" fmla="*/ 589 h 930"/>
                    <a:gd name="T22" fmla="*/ 1023 w 1116"/>
                    <a:gd name="T23" fmla="*/ 589 h 930"/>
                    <a:gd name="T24" fmla="*/ 899 w 1116"/>
                    <a:gd name="T25" fmla="*/ 526 h 930"/>
                    <a:gd name="T26" fmla="*/ 899 w 1116"/>
                    <a:gd name="T27" fmla="*/ 495 h 930"/>
                    <a:gd name="T28" fmla="*/ 899 w 1116"/>
                    <a:gd name="T29" fmla="*/ 465 h 930"/>
                    <a:gd name="T30" fmla="*/ 867 w 1116"/>
                    <a:gd name="T31" fmla="*/ 465 h 930"/>
                    <a:gd name="T32" fmla="*/ 806 w 1116"/>
                    <a:gd name="T33" fmla="*/ 372 h 930"/>
                    <a:gd name="T34" fmla="*/ 806 w 1116"/>
                    <a:gd name="T35" fmla="*/ 309 h 930"/>
                    <a:gd name="T36" fmla="*/ 775 w 1116"/>
                    <a:gd name="T37" fmla="*/ 278 h 930"/>
                    <a:gd name="T38" fmla="*/ 713 w 1116"/>
                    <a:gd name="T39" fmla="*/ 217 h 930"/>
                    <a:gd name="T40" fmla="*/ 682 w 1116"/>
                    <a:gd name="T41" fmla="*/ 185 h 930"/>
                    <a:gd name="T42" fmla="*/ 651 w 1116"/>
                    <a:gd name="T43" fmla="*/ 185 h 930"/>
                    <a:gd name="T44" fmla="*/ 651 w 1116"/>
                    <a:gd name="T45" fmla="*/ 185 h 930"/>
                    <a:gd name="T46" fmla="*/ 527 w 1116"/>
                    <a:gd name="T47" fmla="*/ 185 h 930"/>
                    <a:gd name="T48" fmla="*/ 403 w 1116"/>
                    <a:gd name="T49" fmla="*/ 61 h 930"/>
                    <a:gd name="T50" fmla="*/ 371 w 1116"/>
                    <a:gd name="T51" fmla="*/ 30 h 930"/>
                    <a:gd name="T52" fmla="*/ 310 w 1116"/>
                    <a:gd name="T53" fmla="*/ 30 h 930"/>
                    <a:gd name="T54" fmla="*/ 278 w 1116"/>
                    <a:gd name="T55" fmla="*/ 0 h 930"/>
                    <a:gd name="T56" fmla="*/ 217 w 1116"/>
                    <a:gd name="T57" fmla="*/ 30 h 930"/>
                    <a:gd name="T58" fmla="*/ 186 w 1116"/>
                    <a:gd name="T59" fmla="*/ 0 h 930"/>
                    <a:gd name="T60" fmla="*/ 186 w 1116"/>
                    <a:gd name="T61" fmla="*/ 30 h 930"/>
                    <a:gd name="T62" fmla="*/ 186 w 1116"/>
                    <a:gd name="T63" fmla="*/ 30 h 930"/>
                    <a:gd name="T64" fmla="*/ 124 w 1116"/>
                    <a:gd name="T65" fmla="*/ 124 h 930"/>
                    <a:gd name="T66" fmla="*/ 93 w 1116"/>
                    <a:gd name="T67" fmla="*/ 124 h 930"/>
                    <a:gd name="T68" fmla="*/ 31 w 1116"/>
                    <a:gd name="T69" fmla="*/ 185 h 930"/>
                    <a:gd name="T70" fmla="*/ 31 w 1116"/>
                    <a:gd name="T71" fmla="*/ 154 h 930"/>
                    <a:gd name="T72" fmla="*/ 31 w 1116"/>
                    <a:gd name="T73" fmla="*/ 217 h 930"/>
                    <a:gd name="T74" fmla="*/ 124 w 1116"/>
                    <a:gd name="T75" fmla="*/ 372 h 930"/>
                    <a:gd name="T76" fmla="*/ 155 w 1116"/>
                    <a:gd name="T77" fmla="*/ 465 h 930"/>
                    <a:gd name="T78" fmla="*/ 217 w 1116"/>
                    <a:gd name="T79" fmla="*/ 526 h 930"/>
                    <a:gd name="T80" fmla="*/ 248 w 1116"/>
                    <a:gd name="T81" fmla="*/ 589 h 930"/>
                    <a:gd name="T82" fmla="*/ 371 w 1116"/>
                    <a:gd name="T83" fmla="*/ 805 h 930"/>
                    <a:gd name="T84" fmla="*/ 434 w 1116"/>
                    <a:gd name="T85" fmla="*/ 898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16" h="930">
                      <a:moveTo>
                        <a:pt x="465" y="867"/>
                      </a:moveTo>
                      <a:lnTo>
                        <a:pt x="465" y="867"/>
                      </a:lnTo>
                      <a:lnTo>
                        <a:pt x="465" y="867"/>
                      </a:lnTo>
                      <a:cubicBezTo>
                        <a:pt x="495" y="867"/>
                        <a:pt x="495" y="867"/>
                        <a:pt x="495" y="867"/>
                      </a:cubicBezTo>
                      <a:lnTo>
                        <a:pt x="495" y="867"/>
                      </a:lnTo>
                      <a:cubicBezTo>
                        <a:pt x="527" y="867"/>
                        <a:pt x="527" y="867"/>
                        <a:pt x="527" y="867"/>
                      </a:cubicBezTo>
                      <a:lnTo>
                        <a:pt x="527" y="867"/>
                      </a:lnTo>
                      <a:cubicBezTo>
                        <a:pt x="558" y="867"/>
                        <a:pt x="558" y="867"/>
                        <a:pt x="558" y="898"/>
                      </a:cubicBezTo>
                      <a:cubicBezTo>
                        <a:pt x="589" y="898"/>
                        <a:pt x="589" y="898"/>
                        <a:pt x="589" y="898"/>
                      </a:cubicBezTo>
                      <a:cubicBezTo>
                        <a:pt x="619" y="898"/>
                        <a:pt x="619" y="929"/>
                        <a:pt x="651" y="929"/>
                      </a:cubicBezTo>
                      <a:lnTo>
                        <a:pt x="651" y="929"/>
                      </a:lnTo>
                      <a:lnTo>
                        <a:pt x="651" y="929"/>
                      </a:lnTo>
                      <a:lnTo>
                        <a:pt x="651" y="929"/>
                      </a:lnTo>
                      <a:cubicBezTo>
                        <a:pt x="651" y="898"/>
                        <a:pt x="651" y="898"/>
                        <a:pt x="651" y="898"/>
                      </a:cubicBezTo>
                      <a:cubicBezTo>
                        <a:pt x="682" y="898"/>
                        <a:pt x="682" y="867"/>
                        <a:pt x="713" y="867"/>
                      </a:cubicBezTo>
                      <a:lnTo>
                        <a:pt x="743" y="837"/>
                      </a:lnTo>
                      <a:cubicBezTo>
                        <a:pt x="775" y="805"/>
                        <a:pt x="775" y="805"/>
                        <a:pt x="775" y="805"/>
                      </a:cubicBezTo>
                      <a:cubicBezTo>
                        <a:pt x="775" y="805"/>
                        <a:pt x="775" y="805"/>
                        <a:pt x="806" y="805"/>
                      </a:cubicBezTo>
                      <a:lnTo>
                        <a:pt x="806" y="805"/>
                      </a:lnTo>
                      <a:lnTo>
                        <a:pt x="806" y="805"/>
                      </a:lnTo>
                      <a:lnTo>
                        <a:pt x="837" y="805"/>
                      </a:lnTo>
                      <a:cubicBezTo>
                        <a:pt x="837" y="805"/>
                        <a:pt x="867" y="805"/>
                        <a:pt x="867" y="774"/>
                      </a:cubicBezTo>
                      <a:cubicBezTo>
                        <a:pt x="867" y="774"/>
                        <a:pt x="899" y="774"/>
                        <a:pt x="930" y="774"/>
                      </a:cubicBez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cubicBezTo>
                        <a:pt x="930" y="774"/>
                        <a:pt x="961" y="774"/>
                        <a:pt x="961" y="743"/>
                      </a:cubicBezTo>
                      <a:cubicBezTo>
                        <a:pt x="991" y="743"/>
                        <a:pt x="1023" y="743"/>
                        <a:pt x="1023" y="743"/>
                      </a:cubicBezTo>
                      <a:cubicBezTo>
                        <a:pt x="1023" y="713"/>
                        <a:pt x="1054" y="713"/>
                        <a:pt x="1085" y="713"/>
                      </a:cubicBezTo>
                      <a:cubicBezTo>
                        <a:pt x="1115" y="589"/>
                        <a:pt x="1115" y="589"/>
                        <a:pt x="1115" y="589"/>
                      </a:cubicBezTo>
                      <a:lnTo>
                        <a:pt x="1115" y="589"/>
                      </a:lnTo>
                      <a:cubicBezTo>
                        <a:pt x="1115" y="589"/>
                        <a:pt x="1115" y="589"/>
                        <a:pt x="1085" y="589"/>
                      </a:cubicBezTo>
                      <a:cubicBezTo>
                        <a:pt x="1085" y="589"/>
                        <a:pt x="1054" y="589"/>
                        <a:pt x="1023" y="589"/>
                      </a:cubicBezTo>
                      <a:lnTo>
                        <a:pt x="1023" y="589"/>
                      </a:lnTo>
                      <a:cubicBezTo>
                        <a:pt x="991" y="589"/>
                        <a:pt x="961" y="589"/>
                        <a:pt x="961" y="589"/>
                      </a:cubicBezTo>
                      <a:lnTo>
                        <a:pt x="961" y="589"/>
                      </a:lnTo>
                      <a:cubicBezTo>
                        <a:pt x="930" y="589"/>
                        <a:pt x="930" y="557"/>
                        <a:pt x="899" y="526"/>
                      </a:cubicBezTo>
                      <a:lnTo>
                        <a:pt x="899" y="526"/>
                      </a:lnTo>
                      <a:lnTo>
                        <a:pt x="899" y="526"/>
                      </a:lnTo>
                      <a:cubicBezTo>
                        <a:pt x="899" y="495"/>
                        <a:pt x="899" y="495"/>
                        <a:pt x="899" y="495"/>
                      </a:cubicBezTo>
                      <a:lnTo>
                        <a:pt x="899" y="495"/>
                      </a:lnTo>
                      <a:lnTo>
                        <a:pt x="899" y="495"/>
                      </a:lnTo>
                      <a:cubicBezTo>
                        <a:pt x="899" y="495"/>
                        <a:pt x="899" y="495"/>
                        <a:pt x="899" y="465"/>
                      </a:cubicBezTo>
                      <a:lnTo>
                        <a:pt x="899" y="465"/>
                      </a:lnTo>
                      <a:cubicBezTo>
                        <a:pt x="899" y="465"/>
                        <a:pt x="899" y="465"/>
                        <a:pt x="899" y="433"/>
                      </a:cubicBezTo>
                      <a:lnTo>
                        <a:pt x="867" y="465"/>
                      </a:lnTo>
                      <a:lnTo>
                        <a:pt x="867" y="465"/>
                      </a:lnTo>
                      <a:cubicBezTo>
                        <a:pt x="867" y="465"/>
                        <a:pt x="867" y="433"/>
                        <a:pt x="837" y="402"/>
                      </a:cubicBezTo>
                      <a:lnTo>
                        <a:pt x="806" y="372"/>
                      </a:lnTo>
                      <a:cubicBezTo>
                        <a:pt x="806" y="372"/>
                        <a:pt x="806" y="372"/>
                        <a:pt x="806" y="341"/>
                      </a:cubicBezTo>
                      <a:lnTo>
                        <a:pt x="806" y="341"/>
                      </a:lnTo>
                      <a:cubicBezTo>
                        <a:pt x="806" y="309"/>
                        <a:pt x="806" y="309"/>
                        <a:pt x="806" y="309"/>
                      </a:cubicBezTo>
                      <a:lnTo>
                        <a:pt x="806" y="309"/>
                      </a:lnTo>
                      <a:lnTo>
                        <a:pt x="806" y="309"/>
                      </a:lnTo>
                      <a:cubicBezTo>
                        <a:pt x="806" y="278"/>
                        <a:pt x="775" y="278"/>
                        <a:pt x="775" y="278"/>
                      </a:cubicBezTo>
                      <a:cubicBezTo>
                        <a:pt x="775" y="278"/>
                        <a:pt x="743" y="248"/>
                        <a:pt x="743" y="217"/>
                      </a:cubicBezTo>
                      <a:cubicBezTo>
                        <a:pt x="713" y="217"/>
                        <a:pt x="713" y="217"/>
                        <a:pt x="713" y="217"/>
                      </a:cubicBezTo>
                      <a:lnTo>
                        <a:pt x="713" y="217"/>
                      </a:lnTo>
                      <a:lnTo>
                        <a:pt x="713" y="217"/>
                      </a:lnTo>
                      <a:cubicBezTo>
                        <a:pt x="682" y="217"/>
                        <a:pt x="682" y="217"/>
                        <a:pt x="682" y="185"/>
                      </a:cubicBezTo>
                      <a:lnTo>
                        <a:pt x="682" y="185"/>
                      </a:lnTo>
                      <a:cubicBezTo>
                        <a:pt x="651" y="185"/>
                        <a:pt x="651" y="185"/>
                        <a:pt x="651" y="185"/>
                      </a:cubicBez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cubicBezTo>
                        <a:pt x="619" y="185"/>
                        <a:pt x="619" y="185"/>
                        <a:pt x="619" y="185"/>
                      </a:cubicBezTo>
                      <a:lnTo>
                        <a:pt x="619" y="185"/>
                      </a:lnTo>
                      <a:cubicBezTo>
                        <a:pt x="589" y="185"/>
                        <a:pt x="558" y="185"/>
                        <a:pt x="527" y="185"/>
                      </a:cubicBezTo>
                      <a:cubicBezTo>
                        <a:pt x="495" y="154"/>
                        <a:pt x="465" y="124"/>
                        <a:pt x="465" y="93"/>
                      </a:cubicBezTo>
                      <a:cubicBezTo>
                        <a:pt x="434" y="93"/>
                        <a:pt x="434" y="93"/>
                        <a:pt x="434" y="93"/>
                      </a:cubicBezTo>
                      <a:lnTo>
                        <a:pt x="403" y="61"/>
                      </a:lnTo>
                      <a:lnTo>
                        <a:pt x="371" y="30"/>
                      </a:lnTo>
                      <a:lnTo>
                        <a:pt x="371" y="30"/>
                      </a:lnTo>
                      <a:lnTo>
                        <a:pt x="371" y="30"/>
                      </a:lnTo>
                      <a:cubicBezTo>
                        <a:pt x="371" y="30"/>
                        <a:pt x="371" y="30"/>
                        <a:pt x="341" y="30"/>
                      </a:cubicBezTo>
                      <a:lnTo>
                        <a:pt x="341" y="30"/>
                      </a:lnTo>
                      <a:cubicBezTo>
                        <a:pt x="341" y="30"/>
                        <a:pt x="341" y="30"/>
                        <a:pt x="310" y="30"/>
                      </a:cubicBezTo>
                      <a:cubicBezTo>
                        <a:pt x="310" y="30"/>
                        <a:pt x="310" y="30"/>
                        <a:pt x="310" y="0"/>
                      </a:cubicBezTo>
                      <a:cubicBezTo>
                        <a:pt x="310" y="0"/>
                        <a:pt x="310" y="0"/>
                        <a:pt x="278" y="0"/>
                      </a:cubicBezTo>
                      <a:lnTo>
                        <a:pt x="278" y="0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17" y="0"/>
                      </a:lnTo>
                      <a:cubicBezTo>
                        <a:pt x="217" y="30"/>
                        <a:pt x="217" y="30"/>
                        <a:pt x="217" y="3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cubicBezTo>
                        <a:pt x="186" y="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86" y="61"/>
                        <a:pt x="186" y="93"/>
                        <a:pt x="155" y="93"/>
                      </a:cubicBezTo>
                      <a:lnTo>
                        <a:pt x="155" y="93"/>
                      </a:lnTo>
                      <a:cubicBezTo>
                        <a:pt x="155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93" y="124"/>
                      </a:lnTo>
                      <a:cubicBezTo>
                        <a:pt x="93" y="154"/>
                        <a:pt x="93" y="154"/>
                        <a:pt x="62" y="154"/>
                      </a:cubicBezTo>
                      <a:lnTo>
                        <a:pt x="62" y="154"/>
                      </a:lnTo>
                      <a:cubicBezTo>
                        <a:pt x="62" y="185"/>
                        <a:pt x="62" y="185"/>
                        <a:pt x="31" y="185"/>
                      </a:cubicBez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54"/>
                      </a:lnTo>
                      <a:lnTo>
                        <a:pt x="0" y="154"/>
                      </a:ln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31" y="185"/>
                        <a:pt x="31" y="217"/>
                        <a:pt x="31" y="217"/>
                      </a:cubicBezTo>
                      <a:cubicBezTo>
                        <a:pt x="62" y="248"/>
                        <a:pt x="62" y="278"/>
                        <a:pt x="93" y="309"/>
                      </a:cubicBezTo>
                      <a:cubicBezTo>
                        <a:pt x="93" y="341"/>
                        <a:pt x="93" y="341"/>
                        <a:pt x="93" y="341"/>
                      </a:cubicBezTo>
                      <a:cubicBezTo>
                        <a:pt x="93" y="341"/>
                        <a:pt x="124" y="341"/>
                        <a:pt x="124" y="372"/>
                      </a:cubicBezTo>
                      <a:cubicBezTo>
                        <a:pt x="124" y="372"/>
                        <a:pt x="155" y="402"/>
                        <a:pt x="155" y="433"/>
                      </a:cubicBezTo>
                      <a:lnTo>
                        <a:pt x="155" y="433"/>
                      </a:lnTo>
                      <a:cubicBezTo>
                        <a:pt x="155" y="433"/>
                        <a:pt x="155" y="433"/>
                        <a:pt x="155" y="465"/>
                      </a:cubicBezTo>
                      <a:cubicBezTo>
                        <a:pt x="186" y="465"/>
                        <a:pt x="186" y="465"/>
                        <a:pt x="186" y="465"/>
                      </a:cubicBezTo>
                      <a:cubicBezTo>
                        <a:pt x="186" y="465"/>
                        <a:pt x="217" y="465"/>
                        <a:pt x="217" y="495"/>
                      </a:cubicBezTo>
                      <a:cubicBezTo>
                        <a:pt x="217" y="495"/>
                        <a:pt x="217" y="495"/>
                        <a:pt x="217" y="526"/>
                      </a:cubicBezTo>
                      <a:cubicBezTo>
                        <a:pt x="248" y="526"/>
                        <a:pt x="248" y="526"/>
                        <a:pt x="248" y="526"/>
                      </a:cubicBezTo>
                      <a:cubicBezTo>
                        <a:pt x="248" y="557"/>
                        <a:pt x="248" y="589"/>
                        <a:pt x="248" y="589"/>
                      </a:cubicBezTo>
                      <a:lnTo>
                        <a:pt x="248" y="589"/>
                      </a:lnTo>
                      <a:cubicBezTo>
                        <a:pt x="248" y="619"/>
                        <a:pt x="248" y="650"/>
                        <a:pt x="248" y="650"/>
                      </a:cubicBezTo>
                      <a:cubicBezTo>
                        <a:pt x="278" y="681"/>
                        <a:pt x="310" y="713"/>
                        <a:pt x="310" y="713"/>
                      </a:cubicBezTo>
                      <a:cubicBezTo>
                        <a:pt x="341" y="713"/>
                        <a:pt x="341" y="743"/>
                        <a:pt x="371" y="805"/>
                      </a:cubicBezTo>
                      <a:cubicBezTo>
                        <a:pt x="371" y="837"/>
                        <a:pt x="371" y="837"/>
                        <a:pt x="403" y="867"/>
                      </a:cubicBezTo>
                      <a:cubicBezTo>
                        <a:pt x="403" y="867"/>
                        <a:pt x="434" y="867"/>
                        <a:pt x="434" y="898"/>
                      </a:cubicBezTo>
                      <a:lnTo>
                        <a:pt x="434" y="898"/>
                      </a:lnTo>
                      <a:cubicBezTo>
                        <a:pt x="434" y="867"/>
                        <a:pt x="434" y="867"/>
                        <a:pt x="465" y="867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2" name="Freeform 281"/>
                <p:cNvSpPr>
                  <a:spLocks noChangeArrowheads="1"/>
                </p:cNvSpPr>
                <p:nvPr/>
              </p:nvSpPr>
              <p:spPr bwMode="auto">
                <a:xfrm>
                  <a:off x="4338638" y="2327275"/>
                  <a:ext cx="257175" cy="234950"/>
                </a:xfrm>
                <a:custGeom>
                  <a:avLst/>
                  <a:gdLst>
                    <a:gd name="T0" fmla="*/ 465 w 714"/>
                    <a:gd name="T1" fmla="*/ 218 h 652"/>
                    <a:gd name="T2" fmla="*/ 403 w 714"/>
                    <a:gd name="T3" fmla="*/ 186 h 652"/>
                    <a:gd name="T4" fmla="*/ 403 w 714"/>
                    <a:gd name="T5" fmla="*/ 155 h 652"/>
                    <a:gd name="T6" fmla="*/ 433 w 714"/>
                    <a:gd name="T7" fmla="*/ 94 h 652"/>
                    <a:gd name="T8" fmla="*/ 403 w 714"/>
                    <a:gd name="T9" fmla="*/ 62 h 652"/>
                    <a:gd name="T10" fmla="*/ 372 w 714"/>
                    <a:gd name="T11" fmla="*/ 31 h 652"/>
                    <a:gd name="T12" fmla="*/ 310 w 714"/>
                    <a:gd name="T13" fmla="*/ 0 h 652"/>
                    <a:gd name="T14" fmla="*/ 248 w 714"/>
                    <a:gd name="T15" fmla="*/ 0 h 652"/>
                    <a:gd name="T16" fmla="*/ 248 w 714"/>
                    <a:gd name="T17" fmla="*/ 0 h 652"/>
                    <a:gd name="T18" fmla="*/ 217 w 714"/>
                    <a:gd name="T19" fmla="*/ 0 h 652"/>
                    <a:gd name="T20" fmla="*/ 217 w 714"/>
                    <a:gd name="T21" fmla="*/ 0 h 652"/>
                    <a:gd name="T22" fmla="*/ 217 w 714"/>
                    <a:gd name="T23" fmla="*/ 31 h 652"/>
                    <a:gd name="T24" fmla="*/ 186 w 714"/>
                    <a:gd name="T25" fmla="*/ 0 h 652"/>
                    <a:gd name="T26" fmla="*/ 155 w 714"/>
                    <a:gd name="T27" fmla="*/ 31 h 652"/>
                    <a:gd name="T28" fmla="*/ 155 w 714"/>
                    <a:gd name="T29" fmla="*/ 62 h 652"/>
                    <a:gd name="T30" fmla="*/ 155 w 714"/>
                    <a:gd name="T31" fmla="*/ 94 h 652"/>
                    <a:gd name="T32" fmla="*/ 124 w 714"/>
                    <a:gd name="T33" fmla="*/ 124 h 652"/>
                    <a:gd name="T34" fmla="*/ 124 w 714"/>
                    <a:gd name="T35" fmla="*/ 124 h 652"/>
                    <a:gd name="T36" fmla="*/ 93 w 714"/>
                    <a:gd name="T37" fmla="*/ 155 h 652"/>
                    <a:gd name="T38" fmla="*/ 93 w 714"/>
                    <a:gd name="T39" fmla="*/ 218 h 652"/>
                    <a:gd name="T40" fmla="*/ 62 w 714"/>
                    <a:gd name="T41" fmla="*/ 248 h 652"/>
                    <a:gd name="T42" fmla="*/ 62 w 714"/>
                    <a:gd name="T43" fmla="*/ 248 h 652"/>
                    <a:gd name="T44" fmla="*/ 62 w 714"/>
                    <a:gd name="T45" fmla="*/ 248 h 652"/>
                    <a:gd name="T46" fmla="*/ 31 w 714"/>
                    <a:gd name="T47" fmla="*/ 279 h 652"/>
                    <a:gd name="T48" fmla="*/ 31 w 714"/>
                    <a:gd name="T49" fmla="*/ 279 h 652"/>
                    <a:gd name="T50" fmla="*/ 31 w 714"/>
                    <a:gd name="T51" fmla="*/ 310 h 652"/>
                    <a:gd name="T52" fmla="*/ 31 w 714"/>
                    <a:gd name="T53" fmla="*/ 372 h 652"/>
                    <a:gd name="T54" fmla="*/ 0 w 714"/>
                    <a:gd name="T55" fmla="*/ 372 h 652"/>
                    <a:gd name="T56" fmla="*/ 31 w 714"/>
                    <a:gd name="T57" fmla="*/ 403 h 652"/>
                    <a:gd name="T58" fmla="*/ 62 w 714"/>
                    <a:gd name="T59" fmla="*/ 496 h 652"/>
                    <a:gd name="T60" fmla="*/ 93 w 714"/>
                    <a:gd name="T61" fmla="*/ 527 h 652"/>
                    <a:gd name="T62" fmla="*/ 93 w 714"/>
                    <a:gd name="T63" fmla="*/ 527 h 652"/>
                    <a:gd name="T64" fmla="*/ 124 w 714"/>
                    <a:gd name="T65" fmla="*/ 558 h 652"/>
                    <a:gd name="T66" fmla="*/ 124 w 714"/>
                    <a:gd name="T67" fmla="*/ 589 h 652"/>
                    <a:gd name="T68" fmla="*/ 124 w 714"/>
                    <a:gd name="T69" fmla="*/ 589 h 652"/>
                    <a:gd name="T70" fmla="*/ 217 w 714"/>
                    <a:gd name="T71" fmla="*/ 620 h 652"/>
                    <a:gd name="T72" fmla="*/ 248 w 714"/>
                    <a:gd name="T73" fmla="*/ 651 h 652"/>
                    <a:gd name="T74" fmla="*/ 310 w 714"/>
                    <a:gd name="T75" fmla="*/ 651 h 652"/>
                    <a:gd name="T76" fmla="*/ 340 w 714"/>
                    <a:gd name="T77" fmla="*/ 620 h 652"/>
                    <a:gd name="T78" fmla="*/ 372 w 714"/>
                    <a:gd name="T79" fmla="*/ 589 h 652"/>
                    <a:gd name="T80" fmla="*/ 403 w 714"/>
                    <a:gd name="T81" fmla="*/ 620 h 652"/>
                    <a:gd name="T82" fmla="*/ 403 w 714"/>
                    <a:gd name="T83" fmla="*/ 620 h 652"/>
                    <a:gd name="T84" fmla="*/ 433 w 714"/>
                    <a:gd name="T85" fmla="*/ 589 h 652"/>
                    <a:gd name="T86" fmla="*/ 465 w 714"/>
                    <a:gd name="T87" fmla="*/ 589 h 652"/>
                    <a:gd name="T88" fmla="*/ 496 w 714"/>
                    <a:gd name="T89" fmla="*/ 589 h 652"/>
                    <a:gd name="T90" fmla="*/ 557 w 714"/>
                    <a:gd name="T91" fmla="*/ 558 h 652"/>
                    <a:gd name="T92" fmla="*/ 620 w 714"/>
                    <a:gd name="T93" fmla="*/ 558 h 652"/>
                    <a:gd name="T94" fmla="*/ 681 w 714"/>
                    <a:gd name="T95" fmla="*/ 403 h 652"/>
                    <a:gd name="T96" fmla="*/ 589 w 714"/>
                    <a:gd name="T97" fmla="*/ 372 h 652"/>
                    <a:gd name="T98" fmla="*/ 527 w 714"/>
                    <a:gd name="T99" fmla="*/ 34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14" h="652">
                      <a:moveTo>
                        <a:pt x="465" y="218"/>
                      </a:moveTo>
                      <a:lnTo>
                        <a:pt x="465" y="218"/>
                      </a:lnTo>
                      <a:cubicBezTo>
                        <a:pt x="465" y="218"/>
                        <a:pt x="465" y="218"/>
                        <a:pt x="433" y="218"/>
                      </a:cubicBezTo>
                      <a:cubicBezTo>
                        <a:pt x="433" y="218"/>
                        <a:pt x="403" y="218"/>
                        <a:pt x="403" y="186"/>
                      </a:cubicBezTo>
                      <a:lnTo>
                        <a:pt x="403" y="186"/>
                      </a:lnTo>
                      <a:lnTo>
                        <a:pt x="403" y="155"/>
                      </a:lnTo>
                      <a:lnTo>
                        <a:pt x="403" y="124"/>
                      </a:lnTo>
                      <a:cubicBezTo>
                        <a:pt x="433" y="124"/>
                        <a:pt x="433" y="124"/>
                        <a:pt x="433" y="94"/>
                      </a:cubicBezTo>
                      <a:lnTo>
                        <a:pt x="433" y="94"/>
                      </a:lnTo>
                      <a:cubicBezTo>
                        <a:pt x="433" y="94"/>
                        <a:pt x="433" y="94"/>
                        <a:pt x="403" y="62"/>
                      </a:cubicBezTo>
                      <a:cubicBezTo>
                        <a:pt x="403" y="62"/>
                        <a:pt x="403" y="62"/>
                        <a:pt x="372" y="31"/>
                      </a:cubicBezTo>
                      <a:lnTo>
                        <a:pt x="372" y="31"/>
                      </a:lnTo>
                      <a:cubicBezTo>
                        <a:pt x="340" y="0"/>
                        <a:pt x="310" y="0"/>
                        <a:pt x="310" y="0"/>
                      </a:cubicBez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0"/>
                        <a:pt x="279" y="0"/>
                        <a:pt x="248" y="0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31"/>
                      </a:lnTo>
                      <a:cubicBezTo>
                        <a:pt x="155" y="31"/>
                        <a:pt x="155" y="31"/>
                        <a:pt x="155" y="62"/>
                      </a:cubicBez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94"/>
                        <a:pt x="155" y="94"/>
                        <a:pt x="155" y="9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93" y="124"/>
                      </a:lnTo>
                      <a:cubicBezTo>
                        <a:pt x="93" y="124"/>
                        <a:pt x="93" y="124"/>
                        <a:pt x="93" y="155"/>
                      </a:cubicBezTo>
                      <a:lnTo>
                        <a:pt x="93" y="218"/>
                      </a:lnTo>
                      <a:lnTo>
                        <a:pt x="93" y="218"/>
                      </a:lnTo>
                      <a:cubicBezTo>
                        <a:pt x="62" y="248"/>
                        <a:pt x="62" y="248"/>
                        <a:pt x="62" y="248"/>
                      </a:cubicBez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48"/>
                        <a:pt x="62" y="279"/>
                        <a:pt x="31" y="279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310"/>
                        <a:pt x="31" y="310"/>
                        <a:pt x="31" y="310"/>
                      </a:cubicBezTo>
                      <a:lnTo>
                        <a:pt x="31" y="310"/>
                      </a:lnTo>
                      <a:lnTo>
                        <a:pt x="31" y="342"/>
                      </a:lnTo>
                      <a:cubicBezTo>
                        <a:pt x="31" y="342"/>
                        <a:pt x="31" y="342"/>
                        <a:pt x="31" y="372"/>
                      </a:cubicBezTo>
                      <a:cubicBezTo>
                        <a:pt x="31" y="372"/>
                        <a:pt x="31" y="403"/>
                        <a:pt x="0" y="372"/>
                      </a:cubicBezTo>
                      <a:lnTo>
                        <a:pt x="0" y="372"/>
                      </a:ln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31" y="403"/>
                        <a:pt x="31" y="403"/>
                        <a:pt x="31" y="403"/>
                      </a:cubicBezTo>
                      <a:cubicBezTo>
                        <a:pt x="31" y="434"/>
                        <a:pt x="62" y="434"/>
                        <a:pt x="62" y="434"/>
                      </a:cubicBezTo>
                      <a:cubicBezTo>
                        <a:pt x="62" y="466"/>
                        <a:pt x="62" y="466"/>
                        <a:pt x="62" y="496"/>
                      </a:cubicBezTo>
                      <a:lnTo>
                        <a:pt x="62" y="496"/>
                      </a:lnTo>
                      <a:cubicBezTo>
                        <a:pt x="93" y="496"/>
                        <a:pt x="93" y="496"/>
                        <a:pt x="93" y="527"/>
                      </a:cubicBezTo>
                      <a:lnTo>
                        <a:pt x="93" y="527"/>
                      </a:lnTo>
                      <a:lnTo>
                        <a:pt x="93" y="527"/>
                      </a:lnTo>
                      <a:lnTo>
                        <a:pt x="93" y="527"/>
                      </a:lnTo>
                      <a:cubicBezTo>
                        <a:pt x="124" y="527"/>
                        <a:pt x="124" y="558"/>
                        <a:pt x="124" y="558"/>
                      </a:cubicBezTo>
                      <a:lnTo>
                        <a:pt x="124" y="558"/>
                      </a:lnTo>
                      <a:lnTo>
                        <a:pt x="124" y="589"/>
                      </a:lnTo>
                      <a:lnTo>
                        <a:pt x="124" y="589"/>
                      </a:lnTo>
                      <a:lnTo>
                        <a:pt x="124" y="589"/>
                      </a:lnTo>
                      <a:cubicBezTo>
                        <a:pt x="155" y="589"/>
                        <a:pt x="186" y="589"/>
                        <a:pt x="186" y="589"/>
                      </a:cubicBezTo>
                      <a:cubicBezTo>
                        <a:pt x="186" y="620"/>
                        <a:pt x="217" y="620"/>
                        <a:pt x="217" y="620"/>
                      </a:cubicBezTo>
                      <a:lnTo>
                        <a:pt x="217" y="620"/>
                      </a:lnTo>
                      <a:cubicBezTo>
                        <a:pt x="217" y="651"/>
                        <a:pt x="248" y="651"/>
                        <a:pt x="248" y="651"/>
                      </a:cubicBezTo>
                      <a:cubicBezTo>
                        <a:pt x="248" y="651"/>
                        <a:pt x="248" y="651"/>
                        <a:pt x="279" y="651"/>
                      </a:cubicBezTo>
                      <a:lnTo>
                        <a:pt x="310" y="651"/>
                      </a:lnTo>
                      <a:cubicBezTo>
                        <a:pt x="340" y="620"/>
                        <a:pt x="340" y="620"/>
                        <a:pt x="340" y="620"/>
                      </a:cubicBezTo>
                      <a:lnTo>
                        <a:pt x="340" y="620"/>
                      </a:lnTo>
                      <a:lnTo>
                        <a:pt x="340" y="620"/>
                      </a:lnTo>
                      <a:cubicBezTo>
                        <a:pt x="372" y="589"/>
                        <a:pt x="372" y="589"/>
                        <a:pt x="372" y="589"/>
                      </a:cubicBezTo>
                      <a:lnTo>
                        <a:pt x="372" y="589"/>
                      </a:lnTo>
                      <a:cubicBezTo>
                        <a:pt x="403" y="589"/>
                        <a:pt x="403" y="620"/>
                        <a:pt x="403" y="620"/>
                      </a:cubicBezTo>
                      <a:lnTo>
                        <a:pt x="403" y="620"/>
                      </a:lnTo>
                      <a:lnTo>
                        <a:pt x="403" y="620"/>
                      </a:lnTo>
                      <a:lnTo>
                        <a:pt x="433" y="620"/>
                      </a:lnTo>
                      <a:cubicBezTo>
                        <a:pt x="433" y="589"/>
                        <a:pt x="433" y="589"/>
                        <a:pt x="433" y="589"/>
                      </a:cubicBezTo>
                      <a:cubicBezTo>
                        <a:pt x="465" y="589"/>
                        <a:pt x="465" y="589"/>
                        <a:pt x="465" y="589"/>
                      </a:cubicBezTo>
                      <a:lnTo>
                        <a:pt x="465" y="589"/>
                      </a:lnTo>
                      <a:lnTo>
                        <a:pt x="465" y="589"/>
                      </a:lnTo>
                      <a:cubicBezTo>
                        <a:pt x="496" y="589"/>
                        <a:pt x="496" y="589"/>
                        <a:pt x="496" y="589"/>
                      </a:cubicBezTo>
                      <a:lnTo>
                        <a:pt x="496" y="589"/>
                      </a:lnTo>
                      <a:cubicBezTo>
                        <a:pt x="496" y="558"/>
                        <a:pt x="527" y="558"/>
                        <a:pt x="557" y="558"/>
                      </a:cubicBezTo>
                      <a:lnTo>
                        <a:pt x="557" y="558"/>
                      </a:lnTo>
                      <a:cubicBezTo>
                        <a:pt x="557" y="558"/>
                        <a:pt x="589" y="558"/>
                        <a:pt x="620" y="558"/>
                      </a:cubicBezTo>
                      <a:cubicBezTo>
                        <a:pt x="713" y="403"/>
                        <a:pt x="713" y="403"/>
                        <a:pt x="713" y="403"/>
                      </a:cubicBezTo>
                      <a:lnTo>
                        <a:pt x="681" y="403"/>
                      </a:lnTo>
                      <a:cubicBezTo>
                        <a:pt x="651" y="403"/>
                        <a:pt x="620" y="372"/>
                        <a:pt x="620" y="372"/>
                      </a:cubicBezTo>
                      <a:lnTo>
                        <a:pt x="589" y="372"/>
                      </a:lnTo>
                      <a:cubicBezTo>
                        <a:pt x="557" y="372"/>
                        <a:pt x="557" y="372"/>
                        <a:pt x="527" y="342"/>
                      </a:cubicBezTo>
                      <a:lnTo>
                        <a:pt x="527" y="342"/>
                      </a:lnTo>
                      <a:cubicBezTo>
                        <a:pt x="496" y="310"/>
                        <a:pt x="465" y="248"/>
                        <a:pt x="465" y="21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3" name="Freeform 282"/>
                <p:cNvSpPr>
                  <a:spLocks noChangeArrowheads="1"/>
                </p:cNvSpPr>
                <p:nvPr/>
              </p:nvSpPr>
              <p:spPr bwMode="auto">
                <a:xfrm>
                  <a:off x="4237038" y="2851150"/>
                  <a:ext cx="88900" cy="134938"/>
                </a:xfrm>
                <a:custGeom>
                  <a:avLst/>
                  <a:gdLst>
                    <a:gd name="T0" fmla="*/ 217 w 249"/>
                    <a:gd name="T1" fmla="*/ 62 h 373"/>
                    <a:gd name="T2" fmla="*/ 217 w 249"/>
                    <a:gd name="T3" fmla="*/ 62 h 373"/>
                    <a:gd name="T4" fmla="*/ 217 w 249"/>
                    <a:gd name="T5" fmla="*/ 62 h 373"/>
                    <a:gd name="T6" fmla="*/ 186 w 249"/>
                    <a:gd name="T7" fmla="*/ 62 h 373"/>
                    <a:gd name="T8" fmla="*/ 155 w 249"/>
                    <a:gd name="T9" fmla="*/ 31 h 373"/>
                    <a:gd name="T10" fmla="*/ 155 w 249"/>
                    <a:gd name="T11" fmla="*/ 31 h 373"/>
                    <a:gd name="T12" fmla="*/ 124 w 249"/>
                    <a:gd name="T13" fmla="*/ 0 h 373"/>
                    <a:gd name="T14" fmla="*/ 124 w 249"/>
                    <a:gd name="T15" fmla="*/ 0 h 373"/>
                    <a:gd name="T16" fmla="*/ 93 w 249"/>
                    <a:gd name="T17" fmla="*/ 0 h 373"/>
                    <a:gd name="T18" fmla="*/ 93 w 249"/>
                    <a:gd name="T19" fmla="*/ 0 h 373"/>
                    <a:gd name="T20" fmla="*/ 93 w 249"/>
                    <a:gd name="T21" fmla="*/ 0 h 373"/>
                    <a:gd name="T22" fmla="*/ 93 w 249"/>
                    <a:gd name="T23" fmla="*/ 0 h 373"/>
                    <a:gd name="T24" fmla="*/ 93 w 249"/>
                    <a:gd name="T25" fmla="*/ 0 h 373"/>
                    <a:gd name="T26" fmla="*/ 93 w 249"/>
                    <a:gd name="T27" fmla="*/ 0 h 373"/>
                    <a:gd name="T28" fmla="*/ 62 w 249"/>
                    <a:gd name="T29" fmla="*/ 0 h 373"/>
                    <a:gd name="T30" fmla="*/ 31 w 249"/>
                    <a:gd name="T31" fmla="*/ 0 h 373"/>
                    <a:gd name="T32" fmla="*/ 31 w 249"/>
                    <a:gd name="T33" fmla="*/ 0 h 373"/>
                    <a:gd name="T34" fmla="*/ 31 w 249"/>
                    <a:gd name="T35" fmla="*/ 31 h 373"/>
                    <a:gd name="T36" fmla="*/ 0 w 249"/>
                    <a:gd name="T37" fmla="*/ 62 h 373"/>
                    <a:gd name="T38" fmla="*/ 0 w 249"/>
                    <a:gd name="T39" fmla="*/ 62 h 373"/>
                    <a:gd name="T40" fmla="*/ 0 w 249"/>
                    <a:gd name="T41" fmla="*/ 93 h 373"/>
                    <a:gd name="T42" fmla="*/ 0 w 249"/>
                    <a:gd name="T43" fmla="*/ 93 h 373"/>
                    <a:gd name="T44" fmla="*/ 0 w 249"/>
                    <a:gd name="T45" fmla="*/ 124 h 373"/>
                    <a:gd name="T46" fmla="*/ 0 w 249"/>
                    <a:gd name="T47" fmla="*/ 155 h 373"/>
                    <a:gd name="T48" fmla="*/ 0 w 249"/>
                    <a:gd name="T49" fmla="*/ 186 h 373"/>
                    <a:gd name="T50" fmla="*/ 0 w 249"/>
                    <a:gd name="T51" fmla="*/ 186 h 373"/>
                    <a:gd name="T52" fmla="*/ 31 w 249"/>
                    <a:gd name="T53" fmla="*/ 217 h 373"/>
                    <a:gd name="T54" fmla="*/ 31 w 249"/>
                    <a:gd name="T55" fmla="*/ 217 h 373"/>
                    <a:gd name="T56" fmla="*/ 31 w 249"/>
                    <a:gd name="T57" fmla="*/ 217 h 373"/>
                    <a:gd name="T58" fmla="*/ 31 w 249"/>
                    <a:gd name="T59" fmla="*/ 186 h 373"/>
                    <a:gd name="T60" fmla="*/ 93 w 249"/>
                    <a:gd name="T61" fmla="*/ 186 h 373"/>
                    <a:gd name="T62" fmla="*/ 93 w 249"/>
                    <a:gd name="T63" fmla="*/ 372 h 373"/>
                    <a:gd name="T64" fmla="*/ 93 w 249"/>
                    <a:gd name="T65" fmla="*/ 372 h 373"/>
                    <a:gd name="T66" fmla="*/ 186 w 249"/>
                    <a:gd name="T67" fmla="*/ 341 h 373"/>
                    <a:gd name="T68" fmla="*/ 186 w 249"/>
                    <a:gd name="T69" fmla="*/ 310 h 373"/>
                    <a:gd name="T70" fmla="*/ 186 w 249"/>
                    <a:gd name="T71" fmla="*/ 310 h 373"/>
                    <a:gd name="T72" fmla="*/ 186 w 249"/>
                    <a:gd name="T73" fmla="*/ 310 h 373"/>
                    <a:gd name="T74" fmla="*/ 186 w 249"/>
                    <a:gd name="T75" fmla="*/ 279 h 373"/>
                    <a:gd name="T76" fmla="*/ 217 w 249"/>
                    <a:gd name="T77" fmla="*/ 279 h 373"/>
                    <a:gd name="T78" fmla="*/ 217 w 249"/>
                    <a:gd name="T79" fmla="*/ 247 h 373"/>
                    <a:gd name="T80" fmla="*/ 217 w 249"/>
                    <a:gd name="T81" fmla="*/ 247 h 373"/>
                    <a:gd name="T82" fmla="*/ 217 w 249"/>
                    <a:gd name="T83" fmla="*/ 247 h 373"/>
                    <a:gd name="T84" fmla="*/ 217 w 249"/>
                    <a:gd name="T85" fmla="*/ 217 h 373"/>
                    <a:gd name="T86" fmla="*/ 217 w 249"/>
                    <a:gd name="T87" fmla="*/ 217 h 373"/>
                    <a:gd name="T88" fmla="*/ 217 w 249"/>
                    <a:gd name="T89" fmla="*/ 186 h 373"/>
                    <a:gd name="T90" fmla="*/ 217 w 249"/>
                    <a:gd name="T91" fmla="*/ 155 h 373"/>
                    <a:gd name="T92" fmla="*/ 217 w 249"/>
                    <a:gd name="T93" fmla="*/ 124 h 373"/>
                    <a:gd name="T94" fmla="*/ 217 w 249"/>
                    <a:gd name="T95" fmla="*/ 124 h 373"/>
                    <a:gd name="T96" fmla="*/ 248 w 249"/>
                    <a:gd name="T97" fmla="*/ 124 h 373"/>
                    <a:gd name="T98" fmla="*/ 217 w 249"/>
                    <a:gd name="T99" fmla="*/ 93 h 373"/>
                    <a:gd name="T100" fmla="*/ 217 w 249"/>
                    <a:gd name="T101" fmla="*/ 62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9" h="373">
                      <a:moveTo>
                        <a:pt x="217" y="62"/>
                      </a:moveTo>
                      <a:lnTo>
                        <a:pt x="217" y="62"/>
                      </a:lnTo>
                      <a:lnTo>
                        <a:pt x="217" y="62"/>
                      </a:lnTo>
                      <a:cubicBezTo>
                        <a:pt x="217" y="62"/>
                        <a:pt x="217" y="62"/>
                        <a:pt x="186" y="62"/>
                      </a:cubicBezTo>
                      <a:cubicBezTo>
                        <a:pt x="186" y="62"/>
                        <a:pt x="155" y="62"/>
                        <a:pt x="155" y="31"/>
                      </a:cubicBez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1"/>
                        <a:pt x="31" y="31"/>
                        <a:pt x="0" y="62"/>
                      </a:cubicBezTo>
                      <a:lnTo>
                        <a:pt x="0" y="62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186"/>
                        <a:pt x="31" y="186"/>
                        <a:pt x="31" y="186"/>
                      </a:cubicBez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93" y="372"/>
                        <a:pt x="93" y="372"/>
                        <a:pt x="93" y="372"/>
                      </a:cubicBezTo>
                      <a:lnTo>
                        <a:pt x="93" y="372"/>
                      </a:lnTo>
                      <a:cubicBezTo>
                        <a:pt x="93" y="372"/>
                        <a:pt x="155" y="341"/>
                        <a:pt x="186" y="341"/>
                      </a:cubicBezTo>
                      <a:cubicBezTo>
                        <a:pt x="186" y="341"/>
                        <a:pt x="186" y="341"/>
                        <a:pt x="186" y="310"/>
                      </a:cubicBezTo>
                      <a:lnTo>
                        <a:pt x="186" y="310"/>
                      </a:lnTo>
                      <a:lnTo>
                        <a:pt x="186" y="310"/>
                      </a:lnTo>
                      <a:lnTo>
                        <a:pt x="186" y="279"/>
                      </a:lnTo>
                      <a:cubicBezTo>
                        <a:pt x="217" y="279"/>
                        <a:pt x="217" y="279"/>
                        <a:pt x="217" y="279"/>
                      </a:cubicBezTo>
                      <a:cubicBezTo>
                        <a:pt x="217" y="279"/>
                        <a:pt x="217" y="279"/>
                        <a:pt x="217" y="247"/>
                      </a:cubicBezTo>
                      <a:lnTo>
                        <a:pt x="217" y="247"/>
                      </a:lnTo>
                      <a:lnTo>
                        <a:pt x="217" y="247"/>
                      </a:lnTo>
                      <a:lnTo>
                        <a:pt x="217" y="217"/>
                      </a:lnTo>
                      <a:lnTo>
                        <a:pt x="217" y="217"/>
                      </a:lnTo>
                      <a:cubicBezTo>
                        <a:pt x="217" y="217"/>
                        <a:pt x="217" y="217"/>
                        <a:pt x="217" y="186"/>
                      </a:cubicBezTo>
                      <a:lnTo>
                        <a:pt x="217" y="155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cubicBezTo>
                        <a:pt x="217" y="124"/>
                        <a:pt x="217" y="124"/>
                        <a:pt x="248" y="124"/>
                      </a:cubicBezTo>
                      <a:cubicBezTo>
                        <a:pt x="217" y="93"/>
                        <a:pt x="217" y="93"/>
                        <a:pt x="217" y="93"/>
                      </a:cubicBezTo>
                      <a:lnTo>
                        <a:pt x="217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4" name="Freeform 283"/>
                <p:cNvSpPr>
                  <a:spLocks noChangeArrowheads="1"/>
                </p:cNvSpPr>
                <p:nvPr/>
              </p:nvSpPr>
              <p:spPr bwMode="auto">
                <a:xfrm>
                  <a:off x="4114800" y="2917825"/>
                  <a:ext cx="146050" cy="134938"/>
                </a:xfrm>
                <a:custGeom>
                  <a:avLst/>
                  <a:gdLst>
                    <a:gd name="T0" fmla="*/ 372 w 404"/>
                    <a:gd name="T1" fmla="*/ 155 h 373"/>
                    <a:gd name="T2" fmla="*/ 372 w 404"/>
                    <a:gd name="T3" fmla="*/ 155 h 373"/>
                    <a:gd name="T4" fmla="*/ 310 w 404"/>
                    <a:gd name="T5" fmla="*/ 124 h 373"/>
                    <a:gd name="T6" fmla="*/ 310 w 404"/>
                    <a:gd name="T7" fmla="*/ 93 h 373"/>
                    <a:gd name="T8" fmla="*/ 310 w 404"/>
                    <a:gd name="T9" fmla="*/ 93 h 373"/>
                    <a:gd name="T10" fmla="*/ 217 w 404"/>
                    <a:gd name="T11" fmla="*/ 61 h 373"/>
                    <a:gd name="T12" fmla="*/ 217 w 404"/>
                    <a:gd name="T13" fmla="*/ 61 h 373"/>
                    <a:gd name="T14" fmla="*/ 124 w 404"/>
                    <a:gd name="T15" fmla="*/ 31 h 373"/>
                    <a:gd name="T16" fmla="*/ 124 w 404"/>
                    <a:gd name="T17" fmla="*/ 0 h 373"/>
                    <a:gd name="T18" fmla="*/ 92 w 404"/>
                    <a:gd name="T19" fmla="*/ 31 h 373"/>
                    <a:gd name="T20" fmla="*/ 92 w 404"/>
                    <a:gd name="T21" fmla="*/ 124 h 373"/>
                    <a:gd name="T22" fmla="*/ 0 w 404"/>
                    <a:gd name="T23" fmla="*/ 278 h 373"/>
                    <a:gd name="T24" fmla="*/ 0 w 404"/>
                    <a:gd name="T25" fmla="*/ 310 h 373"/>
                    <a:gd name="T26" fmla="*/ 31 w 404"/>
                    <a:gd name="T27" fmla="*/ 341 h 373"/>
                    <a:gd name="T28" fmla="*/ 92 w 404"/>
                    <a:gd name="T29" fmla="*/ 341 h 373"/>
                    <a:gd name="T30" fmla="*/ 124 w 404"/>
                    <a:gd name="T31" fmla="*/ 341 h 373"/>
                    <a:gd name="T32" fmla="*/ 124 w 404"/>
                    <a:gd name="T33" fmla="*/ 341 h 373"/>
                    <a:gd name="T34" fmla="*/ 124 w 404"/>
                    <a:gd name="T35" fmla="*/ 341 h 373"/>
                    <a:gd name="T36" fmla="*/ 155 w 404"/>
                    <a:gd name="T37" fmla="*/ 372 h 373"/>
                    <a:gd name="T38" fmla="*/ 155 w 404"/>
                    <a:gd name="T39" fmla="*/ 372 h 373"/>
                    <a:gd name="T40" fmla="*/ 186 w 404"/>
                    <a:gd name="T41" fmla="*/ 372 h 373"/>
                    <a:gd name="T42" fmla="*/ 186 w 404"/>
                    <a:gd name="T43" fmla="*/ 372 h 373"/>
                    <a:gd name="T44" fmla="*/ 217 w 404"/>
                    <a:gd name="T45" fmla="*/ 372 h 373"/>
                    <a:gd name="T46" fmla="*/ 217 w 404"/>
                    <a:gd name="T47" fmla="*/ 372 h 373"/>
                    <a:gd name="T48" fmla="*/ 248 w 404"/>
                    <a:gd name="T49" fmla="*/ 372 h 373"/>
                    <a:gd name="T50" fmla="*/ 248 w 404"/>
                    <a:gd name="T51" fmla="*/ 372 h 373"/>
                    <a:gd name="T52" fmla="*/ 279 w 404"/>
                    <a:gd name="T53" fmla="*/ 310 h 373"/>
                    <a:gd name="T54" fmla="*/ 310 w 404"/>
                    <a:gd name="T55" fmla="*/ 278 h 373"/>
                    <a:gd name="T56" fmla="*/ 372 w 404"/>
                    <a:gd name="T57" fmla="*/ 217 h 373"/>
                    <a:gd name="T58" fmla="*/ 403 w 404"/>
                    <a:gd name="T59" fmla="*/ 248 h 373"/>
                    <a:gd name="T60" fmla="*/ 403 w 404"/>
                    <a:gd name="T61" fmla="*/ 217 h 373"/>
                    <a:gd name="T62" fmla="*/ 403 w 404"/>
                    <a:gd name="T63" fmla="*/ 186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4" h="373">
                      <a:moveTo>
                        <a:pt x="372" y="155"/>
                      </a:moveTo>
                      <a:lnTo>
                        <a:pt x="372" y="155"/>
                      </a:lnTo>
                      <a:lnTo>
                        <a:pt x="372" y="155"/>
                      </a:lnTo>
                      <a:lnTo>
                        <a:pt x="372" y="155"/>
                      </a:lnTo>
                      <a:lnTo>
                        <a:pt x="372" y="155"/>
                      </a:lnTo>
                      <a:cubicBezTo>
                        <a:pt x="341" y="155"/>
                        <a:pt x="341" y="124"/>
                        <a:pt x="310" y="124"/>
                      </a:cubicBezTo>
                      <a:lnTo>
                        <a:pt x="310" y="124"/>
                      </a:lnTo>
                      <a:cubicBezTo>
                        <a:pt x="310" y="93"/>
                        <a:pt x="310" y="93"/>
                        <a:pt x="310" y="93"/>
                      </a:cubicBezTo>
                      <a:lnTo>
                        <a:pt x="310" y="93"/>
                      </a:lnTo>
                      <a:lnTo>
                        <a:pt x="310" y="93"/>
                      </a:lnTo>
                      <a:cubicBezTo>
                        <a:pt x="279" y="61"/>
                        <a:pt x="248" y="61"/>
                        <a:pt x="248" y="61"/>
                      </a:cubicBezTo>
                      <a:cubicBezTo>
                        <a:pt x="248" y="61"/>
                        <a:pt x="248" y="61"/>
                        <a:pt x="217" y="61"/>
                      </a:cubicBezTo>
                      <a:lnTo>
                        <a:pt x="217" y="61"/>
                      </a:lnTo>
                      <a:lnTo>
                        <a:pt x="217" y="61"/>
                      </a:lnTo>
                      <a:cubicBezTo>
                        <a:pt x="186" y="61"/>
                        <a:pt x="186" y="61"/>
                        <a:pt x="186" y="61"/>
                      </a:cubicBezTo>
                      <a:cubicBezTo>
                        <a:pt x="155" y="61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cubicBezTo>
                        <a:pt x="124" y="0"/>
                        <a:pt x="124" y="0"/>
                        <a:pt x="124" y="31"/>
                      </a:cubicBezTo>
                      <a:cubicBezTo>
                        <a:pt x="124" y="31"/>
                        <a:pt x="124" y="31"/>
                        <a:pt x="92" y="31"/>
                      </a:cubicBezTo>
                      <a:lnTo>
                        <a:pt x="92" y="31"/>
                      </a:lnTo>
                      <a:cubicBezTo>
                        <a:pt x="92" y="124"/>
                        <a:pt x="92" y="124"/>
                        <a:pt x="92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78"/>
                        <a:pt x="0" y="278"/>
                        <a:pt x="0" y="310"/>
                      </a:cubicBezTo>
                      <a:lnTo>
                        <a:pt x="0" y="310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62" y="341"/>
                        <a:pt x="92" y="341"/>
                        <a:pt x="92" y="341"/>
                      </a:cubicBezTo>
                      <a:lnTo>
                        <a:pt x="92" y="341"/>
                      </a:lnTo>
                      <a:cubicBezTo>
                        <a:pt x="92" y="341"/>
                        <a:pt x="92" y="341"/>
                        <a:pt x="124" y="341"/>
                      </a:cubicBez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cubicBezTo>
                        <a:pt x="124" y="341"/>
                        <a:pt x="124" y="341"/>
                        <a:pt x="155" y="341"/>
                      </a:cubicBezTo>
                      <a:cubicBezTo>
                        <a:pt x="155" y="372"/>
                        <a:pt x="155" y="372"/>
                        <a:pt x="155" y="372"/>
                      </a:cubicBezTo>
                      <a:lnTo>
                        <a:pt x="155" y="372"/>
                      </a:lnTo>
                      <a:lnTo>
                        <a:pt x="155" y="372"/>
                      </a:lnTo>
                      <a:lnTo>
                        <a:pt x="155" y="372"/>
                      </a:lnTo>
                      <a:lnTo>
                        <a:pt x="186" y="372"/>
                      </a:lnTo>
                      <a:lnTo>
                        <a:pt x="186" y="372"/>
                      </a:lnTo>
                      <a:lnTo>
                        <a:pt x="186" y="372"/>
                      </a:lnTo>
                      <a:cubicBezTo>
                        <a:pt x="186" y="372"/>
                        <a:pt x="186" y="372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72"/>
                        <a:pt x="217" y="372"/>
                        <a:pt x="248" y="372"/>
                      </a:cubicBezTo>
                      <a:lnTo>
                        <a:pt x="248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48" y="341"/>
                        <a:pt x="248" y="341"/>
                        <a:pt x="279" y="310"/>
                      </a:cubicBezTo>
                      <a:lnTo>
                        <a:pt x="310" y="310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cubicBezTo>
                        <a:pt x="372" y="217"/>
                        <a:pt x="372" y="217"/>
                        <a:pt x="372" y="217"/>
                      </a:cubicBezTo>
                      <a:lnTo>
                        <a:pt x="372" y="217"/>
                      </a:lnTo>
                      <a:cubicBezTo>
                        <a:pt x="372" y="217"/>
                        <a:pt x="372" y="217"/>
                        <a:pt x="403" y="248"/>
                      </a:cubicBezTo>
                      <a:cubicBezTo>
                        <a:pt x="403" y="248"/>
                        <a:pt x="403" y="248"/>
                        <a:pt x="403" y="217"/>
                      </a:cubicBezTo>
                      <a:lnTo>
                        <a:pt x="403" y="217"/>
                      </a:lnTo>
                      <a:lnTo>
                        <a:pt x="403" y="186"/>
                      </a:lnTo>
                      <a:lnTo>
                        <a:pt x="403" y="186"/>
                      </a:lnTo>
                      <a:cubicBezTo>
                        <a:pt x="372" y="155"/>
                        <a:pt x="372" y="155"/>
                        <a:pt x="372" y="15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5" name="Freeform 284"/>
                <p:cNvSpPr>
                  <a:spLocks noChangeArrowheads="1"/>
                </p:cNvSpPr>
                <p:nvPr/>
              </p:nvSpPr>
              <p:spPr bwMode="auto">
                <a:xfrm>
                  <a:off x="4349750" y="2549525"/>
                  <a:ext cx="134938" cy="190500"/>
                </a:xfrm>
                <a:custGeom>
                  <a:avLst/>
                  <a:gdLst>
                    <a:gd name="T0" fmla="*/ 341 w 373"/>
                    <a:gd name="T1" fmla="*/ 341 h 528"/>
                    <a:gd name="T2" fmla="*/ 341 w 373"/>
                    <a:gd name="T3" fmla="*/ 341 h 528"/>
                    <a:gd name="T4" fmla="*/ 341 w 373"/>
                    <a:gd name="T5" fmla="*/ 341 h 528"/>
                    <a:gd name="T6" fmla="*/ 341 w 373"/>
                    <a:gd name="T7" fmla="*/ 341 h 528"/>
                    <a:gd name="T8" fmla="*/ 341 w 373"/>
                    <a:gd name="T9" fmla="*/ 155 h 528"/>
                    <a:gd name="T10" fmla="*/ 341 w 373"/>
                    <a:gd name="T11" fmla="*/ 124 h 528"/>
                    <a:gd name="T12" fmla="*/ 372 w 373"/>
                    <a:gd name="T13" fmla="*/ 62 h 528"/>
                    <a:gd name="T14" fmla="*/ 372 w 373"/>
                    <a:gd name="T15" fmla="*/ 62 h 528"/>
                    <a:gd name="T16" fmla="*/ 372 w 373"/>
                    <a:gd name="T17" fmla="*/ 62 h 528"/>
                    <a:gd name="T18" fmla="*/ 372 w 373"/>
                    <a:gd name="T19" fmla="*/ 62 h 528"/>
                    <a:gd name="T20" fmla="*/ 372 w 373"/>
                    <a:gd name="T21" fmla="*/ 62 h 528"/>
                    <a:gd name="T22" fmla="*/ 372 w 373"/>
                    <a:gd name="T23" fmla="*/ 62 h 528"/>
                    <a:gd name="T24" fmla="*/ 341 w 373"/>
                    <a:gd name="T25" fmla="*/ 31 h 528"/>
                    <a:gd name="T26" fmla="*/ 341 w 373"/>
                    <a:gd name="T27" fmla="*/ 31 h 528"/>
                    <a:gd name="T28" fmla="*/ 341 w 373"/>
                    <a:gd name="T29" fmla="*/ 62 h 528"/>
                    <a:gd name="T30" fmla="*/ 309 w 373"/>
                    <a:gd name="T31" fmla="*/ 93 h 528"/>
                    <a:gd name="T32" fmla="*/ 279 w 373"/>
                    <a:gd name="T33" fmla="*/ 93 h 528"/>
                    <a:gd name="T34" fmla="*/ 186 w 373"/>
                    <a:gd name="T35" fmla="*/ 93 h 528"/>
                    <a:gd name="T36" fmla="*/ 186 w 373"/>
                    <a:gd name="T37" fmla="*/ 93 h 528"/>
                    <a:gd name="T38" fmla="*/ 155 w 373"/>
                    <a:gd name="T39" fmla="*/ 62 h 528"/>
                    <a:gd name="T40" fmla="*/ 155 w 373"/>
                    <a:gd name="T41" fmla="*/ 62 h 528"/>
                    <a:gd name="T42" fmla="*/ 124 w 373"/>
                    <a:gd name="T43" fmla="*/ 31 h 528"/>
                    <a:gd name="T44" fmla="*/ 93 w 373"/>
                    <a:gd name="T45" fmla="*/ 31 h 528"/>
                    <a:gd name="T46" fmla="*/ 93 w 373"/>
                    <a:gd name="T47" fmla="*/ 31 h 528"/>
                    <a:gd name="T48" fmla="*/ 93 w 373"/>
                    <a:gd name="T49" fmla="*/ 31 h 528"/>
                    <a:gd name="T50" fmla="*/ 93 w 373"/>
                    <a:gd name="T51" fmla="*/ 31 h 528"/>
                    <a:gd name="T52" fmla="*/ 93 w 373"/>
                    <a:gd name="T53" fmla="*/ 62 h 528"/>
                    <a:gd name="T54" fmla="*/ 62 w 373"/>
                    <a:gd name="T55" fmla="*/ 0 h 528"/>
                    <a:gd name="T56" fmla="*/ 62 w 373"/>
                    <a:gd name="T57" fmla="*/ 0 h 528"/>
                    <a:gd name="T58" fmla="*/ 62 w 373"/>
                    <a:gd name="T59" fmla="*/ 0 h 528"/>
                    <a:gd name="T60" fmla="*/ 31 w 373"/>
                    <a:gd name="T61" fmla="*/ 0 h 528"/>
                    <a:gd name="T62" fmla="*/ 0 w 373"/>
                    <a:gd name="T63" fmla="*/ 0 h 528"/>
                    <a:gd name="T64" fmla="*/ 0 w 373"/>
                    <a:gd name="T65" fmla="*/ 0 h 528"/>
                    <a:gd name="T66" fmla="*/ 0 w 373"/>
                    <a:gd name="T67" fmla="*/ 0 h 528"/>
                    <a:gd name="T68" fmla="*/ 31 w 373"/>
                    <a:gd name="T69" fmla="*/ 31 h 528"/>
                    <a:gd name="T70" fmla="*/ 31 w 373"/>
                    <a:gd name="T71" fmla="*/ 31 h 528"/>
                    <a:gd name="T72" fmla="*/ 31 w 373"/>
                    <a:gd name="T73" fmla="*/ 62 h 528"/>
                    <a:gd name="T74" fmla="*/ 31 w 373"/>
                    <a:gd name="T75" fmla="*/ 93 h 528"/>
                    <a:gd name="T76" fmla="*/ 31 w 373"/>
                    <a:gd name="T77" fmla="*/ 93 h 528"/>
                    <a:gd name="T78" fmla="*/ 62 w 373"/>
                    <a:gd name="T79" fmla="*/ 155 h 528"/>
                    <a:gd name="T80" fmla="*/ 62 w 373"/>
                    <a:gd name="T81" fmla="*/ 155 h 528"/>
                    <a:gd name="T82" fmla="*/ 62 w 373"/>
                    <a:gd name="T83" fmla="*/ 186 h 528"/>
                    <a:gd name="T84" fmla="*/ 62 w 373"/>
                    <a:gd name="T85" fmla="*/ 186 h 528"/>
                    <a:gd name="T86" fmla="*/ 31 w 373"/>
                    <a:gd name="T87" fmla="*/ 217 h 528"/>
                    <a:gd name="T88" fmla="*/ 31 w 373"/>
                    <a:gd name="T89" fmla="*/ 248 h 528"/>
                    <a:gd name="T90" fmla="*/ 0 w 373"/>
                    <a:gd name="T91" fmla="*/ 279 h 528"/>
                    <a:gd name="T92" fmla="*/ 0 w 373"/>
                    <a:gd name="T93" fmla="*/ 341 h 528"/>
                    <a:gd name="T94" fmla="*/ 217 w 373"/>
                    <a:gd name="T95" fmla="*/ 465 h 528"/>
                    <a:gd name="T96" fmla="*/ 217 w 373"/>
                    <a:gd name="T97" fmla="*/ 496 h 528"/>
                    <a:gd name="T98" fmla="*/ 248 w 373"/>
                    <a:gd name="T99" fmla="*/ 527 h 528"/>
                    <a:gd name="T100" fmla="*/ 279 w 373"/>
                    <a:gd name="T101" fmla="*/ 527 h 528"/>
                    <a:gd name="T102" fmla="*/ 279 w 373"/>
                    <a:gd name="T103" fmla="*/ 465 h 528"/>
                    <a:gd name="T104" fmla="*/ 309 w 373"/>
                    <a:gd name="T105" fmla="*/ 465 h 528"/>
                    <a:gd name="T106" fmla="*/ 309 w 373"/>
                    <a:gd name="T107" fmla="*/ 465 h 528"/>
                    <a:gd name="T108" fmla="*/ 309 w 373"/>
                    <a:gd name="T109" fmla="*/ 465 h 528"/>
                    <a:gd name="T110" fmla="*/ 341 w 373"/>
                    <a:gd name="T111" fmla="*/ 434 h 528"/>
                    <a:gd name="T112" fmla="*/ 341 w 373"/>
                    <a:gd name="T113" fmla="*/ 434 h 528"/>
                    <a:gd name="T114" fmla="*/ 372 w 373"/>
                    <a:gd name="T115" fmla="*/ 403 h 528"/>
                    <a:gd name="T116" fmla="*/ 372 w 373"/>
                    <a:gd name="T117" fmla="*/ 372 h 528"/>
                    <a:gd name="T118" fmla="*/ 372 w 373"/>
                    <a:gd name="T119" fmla="*/ 372 h 528"/>
                    <a:gd name="T120" fmla="*/ 341 w 373"/>
                    <a:gd name="T121" fmla="*/ 341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73" h="528">
                      <a:moveTo>
                        <a:pt x="341" y="341"/>
                      </a:moveTo>
                      <a:lnTo>
                        <a:pt x="341" y="341"/>
                      </a:lnTo>
                      <a:lnTo>
                        <a:pt x="341" y="341"/>
                      </a:lnTo>
                      <a:lnTo>
                        <a:pt x="341" y="341"/>
                      </a:lnTo>
                      <a:cubicBezTo>
                        <a:pt x="341" y="341"/>
                        <a:pt x="341" y="217"/>
                        <a:pt x="341" y="155"/>
                      </a:cubicBez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41" y="93"/>
                        <a:pt x="341" y="62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31"/>
                      </a:cubicBezTo>
                      <a:lnTo>
                        <a:pt x="341" y="31"/>
                      </a:lnTo>
                      <a:cubicBezTo>
                        <a:pt x="341" y="31"/>
                        <a:pt x="341" y="31"/>
                        <a:pt x="341" y="62"/>
                      </a:cubicBezTo>
                      <a:cubicBezTo>
                        <a:pt x="309" y="93"/>
                        <a:pt x="309" y="93"/>
                        <a:pt x="309" y="93"/>
                      </a:cubicBezTo>
                      <a:cubicBezTo>
                        <a:pt x="279" y="93"/>
                        <a:pt x="279" y="93"/>
                        <a:pt x="279" y="93"/>
                      </a:cubicBezTo>
                      <a:cubicBezTo>
                        <a:pt x="248" y="93"/>
                        <a:pt x="217" y="93"/>
                        <a:pt x="186" y="93"/>
                      </a:cubicBezTo>
                      <a:lnTo>
                        <a:pt x="186" y="93"/>
                      </a:lnTo>
                      <a:cubicBezTo>
                        <a:pt x="186" y="93"/>
                        <a:pt x="186" y="62"/>
                        <a:pt x="155" y="62"/>
                      </a:cubicBezTo>
                      <a:lnTo>
                        <a:pt x="155" y="62"/>
                      </a:lnTo>
                      <a:cubicBezTo>
                        <a:pt x="155" y="31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31" y="31"/>
                        <a:pt x="31" y="31"/>
                      </a:cubicBez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lnTo>
                        <a:pt x="31" y="93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62" y="186"/>
                        <a:pt x="62" y="186"/>
                        <a:pt x="62" y="186"/>
                      </a:cubicBezTo>
                      <a:lnTo>
                        <a:pt x="62" y="186"/>
                      </a:ln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17"/>
                        <a:pt x="31" y="217"/>
                        <a:pt x="31" y="248"/>
                      </a:cubicBezTo>
                      <a:cubicBezTo>
                        <a:pt x="0" y="248"/>
                        <a:pt x="0" y="248"/>
                        <a:pt x="0" y="279"/>
                      </a:cubicBezTo>
                      <a:cubicBezTo>
                        <a:pt x="0" y="279"/>
                        <a:pt x="0" y="310"/>
                        <a:pt x="0" y="341"/>
                      </a:cubicBezTo>
                      <a:cubicBezTo>
                        <a:pt x="217" y="465"/>
                        <a:pt x="217" y="465"/>
                        <a:pt x="217" y="465"/>
                      </a:cubicBezTo>
                      <a:cubicBezTo>
                        <a:pt x="217" y="496"/>
                        <a:pt x="217" y="496"/>
                        <a:pt x="217" y="496"/>
                      </a:cubicBezTo>
                      <a:cubicBezTo>
                        <a:pt x="248" y="527"/>
                        <a:pt x="248" y="527"/>
                        <a:pt x="248" y="527"/>
                      </a:cubicBezTo>
                      <a:cubicBezTo>
                        <a:pt x="279" y="527"/>
                        <a:pt x="279" y="527"/>
                        <a:pt x="279" y="527"/>
                      </a:cubicBezTo>
                      <a:cubicBezTo>
                        <a:pt x="279" y="496"/>
                        <a:pt x="279" y="496"/>
                        <a:pt x="279" y="465"/>
                      </a:cubicBezTo>
                      <a:cubicBezTo>
                        <a:pt x="279" y="465"/>
                        <a:pt x="279" y="465"/>
                        <a:pt x="309" y="465"/>
                      </a:cubicBezTo>
                      <a:lnTo>
                        <a:pt x="309" y="465"/>
                      </a:lnTo>
                      <a:lnTo>
                        <a:pt x="309" y="465"/>
                      </a:lnTo>
                      <a:cubicBezTo>
                        <a:pt x="309" y="434"/>
                        <a:pt x="309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03"/>
                        <a:pt x="341" y="403"/>
                        <a:pt x="372" y="403"/>
                      </a:cubicBezTo>
                      <a:cubicBezTo>
                        <a:pt x="372" y="372"/>
                        <a:pt x="372" y="372"/>
                        <a:pt x="372" y="372"/>
                      </a:cubicBezTo>
                      <a:lnTo>
                        <a:pt x="372" y="372"/>
                      </a:lnTo>
                      <a:cubicBezTo>
                        <a:pt x="372" y="372"/>
                        <a:pt x="341" y="372"/>
                        <a:pt x="341" y="34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6" name="Freeform 285"/>
                <p:cNvSpPr>
                  <a:spLocks noChangeArrowheads="1"/>
                </p:cNvSpPr>
                <p:nvPr/>
              </p:nvSpPr>
              <p:spPr bwMode="auto">
                <a:xfrm>
                  <a:off x="4181475" y="3017838"/>
                  <a:ext cx="134938" cy="134937"/>
                </a:xfrm>
                <a:custGeom>
                  <a:avLst/>
                  <a:gdLst>
                    <a:gd name="T0" fmla="*/ 341 w 373"/>
                    <a:gd name="T1" fmla="*/ 218 h 373"/>
                    <a:gd name="T2" fmla="*/ 341 w 373"/>
                    <a:gd name="T3" fmla="*/ 187 h 373"/>
                    <a:gd name="T4" fmla="*/ 372 w 373"/>
                    <a:gd name="T5" fmla="*/ 156 h 373"/>
                    <a:gd name="T6" fmla="*/ 372 w 373"/>
                    <a:gd name="T7" fmla="*/ 156 h 373"/>
                    <a:gd name="T8" fmla="*/ 341 w 373"/>
                    <a:gd name="T9" fmla="*/ 94 h 373"/>
                    <a:gd name="T10" fmla="*/ 341 w 373"/>
                    <a:gd name="T11" fmla="*/ 63 h 373"/>
                    <a:gd name="T12" fmla="*/ 279 w 373"/>
                    <a:gd name="T13" fmla="*/ 32 h 373"/>
                    <a:gd name="T14" fmla="*/ 248 w 373"/>
                    <a:gd name="T15" fmla="*/ 32 h 373"/>
                    <a:gd name="T16" fmla="*/ 248 w 373"/>
                    <a:gd name="T17" fmla="*/ 32 h 373"/>
                    <a:gd name="T18" fmla="*/ 248 w 373"/>
                    <a:gd name="T19" fmla="*/ 32 h 373"/>
                    <a:gd name="T20" fmla="*/ 217 w 373"/>
                    <a:gd name="T21" fmla="*/ 0 h 373"/>
                    <a:gd name="T22" fmla="*/ 186 w 373"/>
                    <a:gd name="T23" fmla="*/ 0 h 373"/>
                    <a:gd name="T24" fmla="*/ 155 w 373"/>
                    <a:gd name="T25" fmla="*/ 63 h 373"/>
                    <a:gd name="T26" fmla="*/ 124 w 373"/>
                    <a:gd name="T27" fmla="*/ 94 h 373"/>
                    <a:gd name="T28" fmla="*/ 93 w 373"/>
                    <a:gd name="T29" fmla="*/ 124 h 373"/>
                    <a:gd name="T30" fmla="*/ 62 w 373"/>
                    <a:gd name="T31" fmla="*/ 156 h 373"/>
                    <a:gd name="T32" fmla="*/ 62 w 373"/>
                    <a:gd name="T33" fmla="*/ 156 h 373"/>
                    <a:gd name="T34" fmla="*/ 31 w 373"/>
                    <a:gd name="T35" fmla="*/ 156 h 373"/>
                    <a:gd name="T36" fmla="*/ 0 w 373"/>
                    <a:gd name="T37" fmla="*/ 156 h 373"/>
                    <a:gd name="T38" fmla="*/ 0 w 373"/>
                    <a:gd name="T39" fmla="*/ 187 h 373"/>
                    <a:gd name="T40" fmla="*/ 31 w 373"/>
                    <a:gd name="T41" fmla="*/ 187 h 373"/>
                    <a:gd name="T42" fmla="*/ 62 w 373"/>
                    <a:gd name="T43" fmla="*/ 218 h 373"/>
                    <a:gd name="T44" fmla="*/ 93 w 373"/>
                    <a:gd name="T45" fmla="*/ 280 h 373"/>
                    <a:gd name="T46" fmla="*/ 124 w 373"/>
                    <a:gd name="T47" fmla="*/ 342 h 373"/>
                    <a:gd name="T48" fmla="*/ 124 w 373"/>
                    <a:gd name="T49" fmla="*/ 342 h 373"/>
                    <a:gd name="T50" fmla="*/ 155 w 373"/>
                    <a:gd name="T51" fmla="*/ 342 h 373"/>
                    <a:gd name="T52" fmla="*/ 186 w 373"/>
                    <a:gd name="T53" fmla="*/ 372 h 373"/>
                    <a:gd name="T54" fmla="*/ 217 w 373"/>
                    <a:gd name="T55" fmla="*/ 372 h 373"/>
                    <a:gd name="T56" fmla="*/ 217 w 373"/>
                    <a:gd name="T57" fmla="*/ 372 h 373"/>
                    <a:gd name="T58" fmla="*/ 248 w 373"/>
                    <a:gd name="T59" fmla="*/ 372 h 373"/>
                    <a:gd name="T60" fmla="*/ 279 w 373"/>
                    <a:gd name="T61" fmla="*/ 372 h 373"/>
                    <a:gd name="T62" fmla="*/ 279 w 373"/>
                    <a:gd name="T63" fmla="*/ 372 h 373"/>
                    <a:gd name="T64" fmla="*/ 341 w 373"/>
                    <a:gd name="T65" fmla="*/ 342 h 373"/>
                    <a:gd name="T66" fmla="*/ 341 w 373"/>
                    <a:gd name="T67" fmla="*/ 311 h 373"/>
                    <a:gd name="T68" fmla="*/ 341 w 373"/>
                    <a:gd name="T69" fmla="*/ 248 h 373"/>
                    <a:gd name="T70" fmla="*/ 341 w 373"/>
                    <a:gd name="T71" fmla="*/ 218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3" h="373">
                      <a:moveTo>
                        <a:pt x="341" y="218"/>
                      </a:moveTo>
                      <a:lnTo>
                        <a:pt x="341" y="218"/>
                      </a:lnTo>
                      <a:lnTo>
                        <a:pt x="341" y="187"/>
                      </a:lnTo>
                      <a:lnTo>
                        <a:pt x="341" y="187"/>
                      </a:lnTo>
                      <a:lnTo>
                        <a:pt x="341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cubicBezTo>
                        <a:pt x="341" y="124"/>
                        <a:pt x="341" y="124"/>
                        <a:pt x="341" y="94"/>
                      </a:cubicBezTo>
                      <a:lnTo>
                        <a:pt x="341" y="94"/>
                      </a:lnTo>
                      <a:lnTo>
                        <a:pt x="341" y="63"/>
                      </a:lnTo>
                      <a:lnTo>
                        <a:pt x="341" y="63"/>
                      </a:lnTo>
                      <a:cubicBezTo>
                        <a:pt x="341" y="63"/>
                        <a:pt x="341" y="63"/>
                        <a:pt x="310" y="63"/>
                      </a:cubicBezTo>
                      <a:cubicBezTo>
                        <a:pt x="310" y="63"/>
                        <a:pt x="310" y="32"/>
                        <a:pt x="279" y="32"/>
                      </a:cubicBezTo>
                      <a:lnTo>
                        <a:pt x="279" y="32"/>
                      </a:lnTo>
                      <a:cubicBezTo>
                        <a:pt x="279" y="32"/>
                        <a:pt x="279" y="32"/>
                        <a:pt x="248" y="32"/>
                      </a:cubicBez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cubicBezTo>
                        <a:pt x="248" y="32"/>
                        <a:pt x="217" y="32"/>
                        <a:pt x="217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32"/>
                      </a:lnTo>
                      <a:cubicBezTo>
                        <a:pt x="186" y="32"/>
                        <a:pt x="186" y="63"/>
                        <a:pt x="155" y="63"/>
                      </a:cubicBezTo>
                      <a:lnTo>
                        <a:pt x="155" y="63"/>
                      </a:lnTo>
                      <a:lnTo>
                        <a:pt x="124" y="94"/>
                      </a:lnTo>
                      <a:cubicBezTo>
                        <a:pt x="93" y="94"/>
                        <a:pt x="93" y="94"/>
                        <a:pt x="93" y="9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93" y="124"/>
                        <a:pt x="93" y="156"/>
                        <a:pt x="62" y="156"/>
                      </a:cubicBezTo>
                      <a:lnTo>
                        <a:pt x="62" y="156"/>
                      </a:lnTo>
                      <a:lnTo>
                        <a:pt x="62" y="156"/>
                      </a:lnTo>
                      <a:cubicBezTo>
                        <a:pt x="31" y="156"/>
                        <a:pt x="31" y="156"/>
                        <a:pt x="31" y="156"/>
                      </a:cubicBezTo>
                      <a:lnTo>
                        <a:pt x="31" y="156"/>
                      </a:lnTo>
                      <a:lnTo>
                        <a:pt x="31" y="156"/>
                      </a:lnTo>
                      <a:cubicBezTo>
                        <a:pt x="0" y="156"/>
                        <a:pt x="0" y="156"/>
                        <a:pt x="0" y="156"/>
                      </a:cubicBezTo>
                      <a:lnTo>
                        <a:pt x="0" y="156"/>
                      </a:lnTo>
                      <a:cubicBezTo>
                        <a:pt x="0" y="156"/>
                        <a:pt x="0" y="156"/>
                        <a:pt x="0" y="187"/>
                      </a:cubicBezTo>
                      <a:lnTo>
                        <a:pt x="0" y="187"/>
                      </a:lnTo>
                      <a:cubicBezTo>
                        <a:pt x="0" y="187"/>
                        <a:pt x="0" y="187"/>
                        <a:pt x="31" y="187"/>
                      </a:cubicBez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62" y="218"/>
                      </a:lnTo>
                      <a:cubicBezTo>
                        <a:pt x="62" y="218"/>
                        <a:pt x="93" y="248"/>
                        <a:pt x="93" y="280"/>
                      </a:cubicBezTo>
                      <a:lnTo>
                        <a:pt x="93" y="280"/>
                      </a:lnTo>
                      <a:cubicBezTo>
                        <a:pt x="124" y="280"/>
                        <a:pt x="124" y="311"/>
                        <a:pt x="124" y="311"/>
                      </a:cubicBezTo>
                      <a:lnTo>
                        <a:pt x="124" y="342"/>
                      </a:lnTo>
                      <a:lnTo>
                        <a:pt x="124" y="342"/>
                      </a:lnTo>
                      <a:lnTo>
                        <a:pt x="124" y="342"/>
                      </a:lnTo>
                      <a:lnTo>
                        <a:pt x="124" y="342"/>
                      </a:lnTo>
                      <a:cubicBezTo>
                        <a:pt x="155" y="342"/>
                        <a:pt x="155" y="342"/>
                        <a:pt x="155" y="342"/>
                      </a:cubicBezTo>
                      <a:cubicBezTo>
                        <a:pt x="186" y="342"/>
                        <a:pt x="186" y="342"/>
                        <a:pt x="186" y="342"/>
                      </a:cubicBezTo>
                      <a:cubicBezTo>
                        <a:pt x="186" y="372"/>
                        <a:pt x="186" y="372"/>
                        <a:pt x="186" y="372"/>
                      </a:cubicBezTo>
                      <a:lnTo>
                        <a:pt x="186" y="372"/>
                      </a:lnTo>
                      <a:cubicBezTo>
                        <a:pt x="186" y="372"/>
                        <a:pt x="186" y="372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cubicBezTo>
                        <a:pt x="310" y="342"/>
                        <a:pt x="310" y="342"/>
                        <a:pt x="341" y="342"/>
                      </a:cubicBezTo>
                      <a:lnTo>
                        <a:pt x="341" y="342"/>
                      </a:lnTo>
                      <a:cubicBezTo>
                        <a:pt x="341" y="311"/>
                        <a:pt x="341" y="311"/>
                        <a:pt x="341" y="311"/>
                      </a:cubicBezTo>
                      <a:lnTo>
                        <a:pt x="341" y="311"/>
                      </a:lnTo>
                      <a:cubicBezTo>
                        <a:pt x="341" y="280"/>
                        <a:pt x="341" y="280"/>
                        <a:pt x="341" y="248"/>
                      </a:cubicBezTo>
                      <a:lnTo>
                        <a:pt x="372" y="248"/>
                      </a:lnTo>
                      <a:lnTo>
                        <a:pt x="341" y="218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7" name="Freeform 286"/>
                <p:cNvSpPr>
                  <a:spLocks noChangeArrowheads="1"/>
                </p:cNvSpPr>
                <p:nvPr/>
              </p:nvSpPr>
              <p:spPr bwMode="auto">
                <a:xfrm>
                  <a:off x="4327525" y="2884488"/>
                  <a:ext cx="44450" cy="133350"/>
                </a:xfrm>
                <a:custGeom>
                  <a:avLst/>
                  <a:gdLst>
                    <a:gd name="T0" fmla="*/ 31 w 125"/>
                    <a:gd name="T1" fmla="*/ 186 h 372"/>
                    <a:gd name="T2" fmla="*/ 31 w 125"/>
                    <a:gd name="T3" fmla="*/ 186 h 372"/>
                    <a:gd name="T4" fmla="*/ 31 w 125"/>
                    <a:gd name="T5" fmla="*/ 154 h 372"/>
                    <a:gd name="T6" fmla="*/ 31 w 125"/>
                    <a:gd name="T7" fmla="*/ 154 h 372"/>
                    <a:gd name="T8" fmla="*/ 31 w 125"/>
                    <a:gd name="T9" fmla="*/ 154 h 372"/>
                    <a:gd name="T10" fmla="*/ 31 w 125"/>
                    <a:gd name="T11" fmla="*/ 154 h 372"/>
                    <a:gd name="T12" fmla="*/ 31 w 125"/>
                    <a:gd name="T13" fmla="*/ 124 h 372"/>
                    <a:gd name="T14" fmla="*/ 62 w 125"/>
                    <a:gd name="T15" fmla="*/ 93 h 372"/>
                    <a:gd name="T16" fmla="*/ 62 w 125"/>
                    <a:gd name="T17" fmla="*/ 93 h 372"/>
                    <a:gd name="T18" fmla="*/ 62 w 125"/>
                    <a:gd name="T19" fmla="*/ 93 h 372"/>
                    <a:gd name="T20" fmla="*/ 62 w 125"/>
                    <a:gd name="T21" fmla="*/ 31 h 372"/>
                    <a:gd name="T22" fmla="*/ 31 w 125"/>
                    <a:gd name="T23" fmla="*/ 0 h 372"/>
                    <a:gd name="T24" fmla="*/ 31 w 125"/>
                    <a:gd name="T25" fmla="*/ 0 h 372"/>
                    <a:gd name="T26" fmla="*/ 31 w 125"/>
                    <a:gd name="T27" fmla="*/ 0 h 372"/>
                    <a:gd name="T28" fmla="*/ 31 w 125"/>
                    <a:gd name="T29" fmla="*/ 0 h 372"/>
                    <a:gd name="T30" fmla="*/ 31 w 125"/>
                    <a:gd name="T31" fmla="*/ 31 h 372"/>
                    <a:gd name="T32" fmla="*/ 31 w 125"/>
                    <a:gd name="T33" fmla="*/ 62 h 372"/>
                    <a:gd name="T34" fmla="*/ 31 w 125"/>
                    <a:gd name="T35" fmla="*/ 62 h 372"/>
                    <a:gd name="T36" fmla="*/ 31 w 125"/>
                    <a:gd name="T37" fmla="*/ 93 h 372"/>
                    <a:gd name="T38" fmla="*/ 31 w 125"/>
                    <a:gd name="T39" fmla="*/ 124 h 372"/>
                    <a:gd name="T40" fmla="*/ 0 w 125"/>
                    <a:gd name="T41" fmla="*/ 186 h 372"/>
                    <a:gd name="T42" fmla="*/ 0 w 125"/>
                    <a:gd name="T43" fmla="*/ 186 h 372"/>
                    <a:gd name="T44" fmla="*/ 0 w 125"/>
                    <a:gd name="T45" fmla="*/ 186 h 372"/>
                    <a:gd name="T46" fmla="*/ 0 w 125"/>
                    <a:gd name="T47" fmla="*/ 186 h 372"/>
                    <a:gd name="T48" fmla="*/ 0 w 125"/>
                    <a:gd name="T49" fmla="*/ 186 h 372"/>
                    <a:gd name="T50" fmla="*/ 0 w 125"/>
                    <a:gd name="T51" fmla="*/ 186 h 372"/>
                    <a:gd name="T52" fmla="*/ 0 w 125"/>
                    <a:gd name="T53" fmla="*/ 217 h 372"/>
                    <a:gd name="T54" fmla="*/ 0 w 125"/>
                    <a:gd name="T55" fmla="*/ 217 h 372"/>
                    <a:gd name="T56" fmla="*/ 31 w 125"/>
                    <a:gd name="T57" fmla="*/ 248 h 372"/>
                    <a:gd name="T58" fmla="*/ 31 w 125"/>
                    <a:gd name="T59" fmla="*/ 248 h 372"/>
                    <a:gd name="T60" fmla="*/ 31 w 125"/>
                    <a:gd name="T61" fmla="*/ 248 h 372"/>
                    <a:gd name="T62" fmla="*/ 31 w 125"/>
                    <a:gd name="T63" fmla="*/ 248 h 372"/>
                    <a:gd name="T64" fmla="*/ 62 w 125"/>
                    <a:gd name="T65" fmla="*/ 248 h 372"/>
                    <a:gd name="T66" fmla="*/ 62 w 125"/>
                    <a:gd name="T67" fmla="*/ 248 h 372"/>
                    <a:gd name="T68" fmla="*/ 93 w 125"/>
                    <a:gd name="T69" fmla="*/ 279 h 372"/>
                    <a:gd name="T70" fmla="*/ 93 w 125"/>
                    <a:gd name="T71" fmla="*/ 310 h 372"/>
                    <a:gd name="T72" fmla="*/ 93 w 125"/>
                    <a:gd name="T73" fmla="*/ 310 h 372"/>
                    <a:gd name="T74" fmla="*/ 93 w 125"/>
                    <a:gd name="T75" fmla="*/ 310 h 372"/>
                    <a:gd name="T76" fmla="*/ 93 w 125"/>
                    <a:gd name="T77" fmla="*/ 371 h 372"/>
                    <a:gd name="T78" fmla="*/ 93 w 125"/>
                    <a:gd name="T79" fmla="*/ 371 h 372"/>
                    <a:gd name="T80" fmla="*/ 93 w 125"/>
                    <a:gd name="T81" fmla="*/ 371 h 372"/>
                    <a:gd name="T82" fmla="*/ 93 w 125"/>
                    <a:gd name="T83" fmla="*/ 371 h 372"/>
                    <a:gd name="T84" fmla="*/ 93 w 125"/>
                    <a:gd name="T85" fmla="*/ 371 h 372"/>
                    <a:gd name="T86" fmla="*/ 124 w 125"/>
                    <a:gd name="T87" fmla="*/ 371 h 372"/>
                    <a:gd name="T88" fmla="*/ 124 w 125"/>
                    <a:gd name="T89" fmla="*/ 371 h 372"/>
                    <a:gd name="T90" fmla="*/ 124 w 125"/>
                    <a:gd name="T91" fmla="*/ 341 h 372"/>
                    <a:gd name="T92" fmla="*/ 124 w 125"/>
                    <a:gd name="T93" fmla="*/ 341 h 372"/>
                    <a:gd name="T94" fmla="*/ 124 w 125"/>
                    <a:gd name="T95" fmla="*/ 310 h 372"/>
                    <a:gd name="T96" fmla="*/ 124 w 125"/>
                    <a:gd name="T97" fmla="*/ 279 h 372"/>
                    <a:gd name="T98" fmla="*/ 124 w 125"/>
                    <a:gd name="T99" fmla="*/ 279 h 372"/>
                    <a:gd name="T100" fmla="*/ 93 w 125"/>
                    <a:gd name="T101" fmla="*/ 279 h 372"/>
                    <a:gd name="T102" fmla="*/ 62 w 125"/>
                    <a:gd name="T103" fmla="*/ 248 h 372"/>
                    <a:gd name="T104" fmla="*/ 62 w 125"/>
                    <a:gd name="T105" fmla="*/ 217 h 372"/>
                    <a:gd name="T106" fmla="*/ 62 w 125"/>
                    <a:gd name="T107" fmla="*/ 217 h 372"/>
                    <a:gd name="T108" fmla="*/ 31 w 125"/>
                    <a:gd name="T109" fmla="*/ 186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5" h="372">
                      <a:moveTo>
                        <a:pt x="31" y="186"/>
                      </a:moveTo>
                      <a:lnTo>
                        <a:pt x="31" y="186"/>
                      </a:lnTo>
                      <a:cubicBezTo>
                        <a:pt x="31" y="186"/>
                        <a:pt x="31" y="186"/>
                        <a:pt x="31" y="154"/>
                      </a:cubicBezTo>
                      <a:lnTo>
                        <a:pt x="31" y="154"/>
                      </a:lnTo>
                      <a:lnTo>
                        <a:pt x="31" y="154"/>
                      </a:lnTo>
                      <a:lnTo>
                        <a:pt x="31" y="154"/>
                      </a:lnTo>
                      <a:cubicBezTo>
                        <a:pt x="31" y="154"/>
                        <a:pt x="31" y="154"/>
                        <a:pt x="31" y="124"/>
                      </a:cubicBezTo>
                      <a:cubicBezTo>
                        <a:pt x="31" y="124"/>
                        <a:pt x="31" y="124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62" y="62"/>
                        <a:pt x="62" y="31"/>
                        <a:pt x="62" y="31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93"/>
                      </a:lnTo>
                      <a:lnTo>
                        <a:pt x="31" y="124"/>
                      </a:lnTo>
                      <a:cubicBezTo>
                        <a:pt x="31" y="154"/>
                        <a:pt x="31" y="154"/>
                        <a:pt x="0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48"/>
                        <a:pt x="31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48"/>
                        <a:pt x="93" y="248"/>
                        <a:pt x="93" y="279"/>
                      </a:cubicBezTo>
                      <a:lnTo>
                        <a:pt x="93" y="310"/>
                      </a:lnTo>
                      <a:lnTo>
                        <a:pt x="93" y="310"/>
                      </a:lnTo>
                      <a:lnTo>
                        <a:pt x="93" y="310"/>
                      </a:lnTo>
                      <a:cubicBezTo>
                        <a:pt x="93" y="341"/>
                        <a:pt x="93" y="341"/>
                        <a:pt x="93" y="371"/>
                      </a:cubicBezTo>
                      <a:lnTo>
                        <a:pt x="93" y="371"/>
                      </a:lnTo>
                      <a:lnTo>
                        <a:pt x="93" y="371"/>
                      </a:lnTo>
                      <a:lnTo>
                        <a:pt x="93" y="371"/>
                      </a:lnTo>
                      <a:lnTo>
                        <a:pt x="93" y="371"/>
                      </a:lnTo>
                      <a:cubicBezTo>
                        <a:pt x="93" y="371"/>
                        <a:pt x="93" y="371"/>
                        <a:pt x="124" y="371"/>
                      </a:cubicBezTo>
                      <a:lnTo>
                        <a:pt x="124" y="37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10"/>
                      </a:lnTo>
                      <a:cubicBezTo>
                        <a:pt x="124" y="310"/>
                        <a:pt x="124" y="310"/>
                        <a:pt x="124" y="279"/>
                      </a:cubicBezTo>
                      <a:lnTo>
                        <a:pt x="124" y="279"/>
                      </a:lnTo>
                      <a:cubicBezTo>
                        <a:pt x="93" y="279"/>
                        <a:pt x="93" y="279"/>
                        <a:pt x="93" y="279"/>
                      </a:cubicBezTo>
                      <a:cubicBezTo>
                        <a:pt x="93" y="248"/>
                        <a:pt x="93" y="248"/>
                        <a:pt x="62" y="248"/>
                      </a:cubicBezTo>
                      <a:cubicBezTo>
                        <a:pt x="62" y="217"/>
                        <a:pt x="62" y="217"/>
                        <a:pt x="62" y="217"/>
                      </a:cubicBezTo>
                      <a:lnTo>
                        <a:pt x="62" y="217"/>
                      </a:lnTo>
                      <a:cubicBezTo>
                        <a:pt x="62" y="217"/>
                        <a:pt x="31" y="217"/>
                        <a:pt x="31" y="186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8" name="Freeform 287"/>
                <p:cNvSpPr>
                  <a:spLocks noChangeArrowheads="1"/>
                </p:cNvSpPr>
                <p:nvPr/>
              </p:nvSpPr>
              <p:spPr bwMode="auto">
                <a:xfrm>
                  <a:off x="3333750" y="2025650"/>
                  <a:ext cx="146050" cy="123825"/>
                </a:xfrm>
                <a:custGeom>
                  <a:avLst/>
                  <a:gdLst>
                    <a:gd name="T0" fmla="*/ 217 w 405"/>
                    <a:gd name="T1" fmla="*/ 217 h 342"/>
                    <a:gd name="T2" fmla="*/ 217 w 405"/>
                    <a:gd name="T3" fmla="*/ 217 h 342"/>
                    <a:gd name="T4" fmla="*/ 217 w 405"/>
                    <a:gd name="T5" fmla="*/ 31 h 342"/>
                    <a:gd name="T6" fmla="*/ 404 w 405"/>
                    <a:gd name="T7" fmla="*/ 31 h 342"/>
                    <a:gd name="T8" fmla="*/ 404 w 405"/>
                    <a:gd name="T9" fmla="*/ 0 h 342"/>
                    <a:gd name="T10" fmla="*/ 217 w 405"/>
                    <a:gd name="T11" fmla="*/ 0 h 342"/>
                    <a:gd name="T12" fmla="*/ 186 w 405"/>
                    <a:gd name="T13" fmla="*/ 31 h 342"/>
                    <a:gd name="T14" fmla="*/ 156 w 405"/>
                    <a:gd name="T15" fmla="*/ 63 h 342"/>
                    <a:gd name="T16" fmla="*/ 124 w 405"/>
                    <a:gd name="T17" fmla="*/ 94 h 342"/>
                    <a:gd name="T18" fmla="*/ 124 w 405"/>
                    <a:gd name="T19" fmla="*/ 94 h 342"/>
                    <a:gd name="T20" fmla="*/ 124 w 405"/>
                    <a:gd name="T21" fmla="*/ 155 h 342"/>
                    <a:gd name="T22" fmla="*/ 124 w 405"/>
                    <a:gd name="T23" fmla="*/ 155 h 342"/>
                    <a:gd name="T24" fmla="*/ 93 w 405"/>
                    <a:gd name="T25" fmla="*/ 187 h 342"/>
                    <a:gd name="T26" fmla="*/ 62 w 405"/>
                    <a:gd name="T27" fmla="*/ 217 h 342"/>
                    <a:gd name="T28" fmla="*/ 62 w 405"/>
                    <a:gd name="T29" fmla="*/ 217 h 342"/>
                    <a:gd name="T30" fmla="*/ 32 w 405"/>
                    <a:gd name="T31" fmla="*/ 248 h 342"/>
                    <a:gd name="T32" fmla="*/ 32 w 405"/>
                    <a:gd name="T33" fmla="*/ 311 h 342"/>
                    <a:gd name="T34" fmla="*/ 0 w 405"/>
                    <a:gd name="T35" fmla="*/ 311 h 342"/>
                    <a:gd name="T36" fmla="*/ 0 w 405"/>
                    <a:gd name="T37" fmla="*/ 341 h 342"/>
                    <a:gd name="T38" fmla="*/ 0 w 405"/>
                    <a:gd name="T39" fmla="*/ 341 h 342"/>
                    <a:gd name="T40" fmla="*/ 156 w 405"/>
                    <a:gd name="T41" fmla="*/ 341 h 342"/>
                    <a:gd name="T42" fmla="*/ 156 w 405"/>
                    <a:gd name="T43" fmla="*/ 341 h 342"/>
                    <a:gd name="T44" fmla="*/ 156 w 405"/>
                    <a:gd name="T45" fmla="*/ 311 h 342"/>
                    <a:gd name="T46" fmla="*/ 186 w 405"/>
                    <a:gd name="T47" fmla="*/ 248 h 342"/>
                    <a:gd name="T48" fmla="*/ 217 w 405"/>
                    <a:gd name="T49" fmla="*/ 21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05" h="342">
                      <a:moveTo>
                        <a:pt x="217" y="217"/>
                      </a:moveTo>
                      <a:lnTo>
                        <a:pt x="217" y="217"/>
                      </a:ln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404" y="31"/>
                        <a:pt x="404" y="31"/>
                        <a:pt x="404" y="31"/>
                      </a:cubicBez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186" y="0"/>
                        <a:pt x="186" y="31"/>
                      </a:cubicBezTo>
                      <a:cubicBezTo>
                        <a:pt x="186" y="31"/>
                        <a:pt x="186" y="63"/>
                        <a:pt x="156" y="63"/>
                      </a:cubicBezTo>
                      <a:lnTo>
                        <a:pt x="124" y="94"/>
                      </a:lnTo>
                      <a:lnTo>
                        <a:pt x="124" y="94"/>
                      </a:lnTo>
                      <a:cubicBezTo>
                        <a:pt x="124" y="124"/>
                        <a:pt x="124" y="124"/>
                        <a:pt x="124" y="155"/>
                      </a:cubicBezTo>
                      <a:lnTo>
                        <a:pt x="124" y="155"/>
                      </a:lnTo>
                      <a:cubicBezTo>
                        <a:pt x="124" y="155"/>
                        <a:pt x="124" y="187"/>
                        <a:pt x="93" y="187"/>
                      </a:cubicBezTo>
                      <a:cubicBezTo>
                        <a:pt x="93" y="187"/>
                        <a:pt x="93" y="217"/>
                        <a:pt x="62" y="217"/>
                      </a:cubicBezTo>
                      <a:lnTo>
                        <a:pt x="62" y="217"/>
                      </a:lnTo>
                      <a:lnTo>
                        <a:pt x="32" y="248"/>
                      </a:lnTo>
                      <a:cubicBezTo>
                        <a:pt x="32" y="279"/>
                        <a:pt x="32" y="279"/>
                        <a:pt x="32" y="311"/>
                      </a:cubicBezTo>
                      <a:lnTo>
                        <a:pt x="0" y="311"/>
                      </a:lnTo>
                      <a:cubicBezTo>
                        <a:pt x="0" y="341"/>
                        <a:pt x="0" y="341"/>
                        <a:pt x="0" y="341"/>
                      </a:cubicBezTo>
                      <a:lnTo>
                        <a:pt x="0" y="341"/>
                      </a:lnTo>
                      <a:cubicBezTo>
                        <a:pt x="156" y="341"/>
                        <a:pt x="156" y="341"/>
                        <a:pt x="156" y="341"/>
                      </a:cubicBezTo>
                      <a:lnTo>
                        <a:pt x="156" y="341"/>
                      </a:lnTo>
                      <a:lnTo>
                        <a:pt x="156" y="311"/>
                      </a:lnTo>
                      <a:cubicBezTo>
                        <a:pt x="156" y="279"/>
                        <a:pt x="156" y="279"/>
                        <a:pt x="186" y="248"/>
                      </a:cubicBezTo>
                      <a:cubicBezTo>
                        <a:pt x="186" y="217"/>
                        <a:pt x="217" y="217"/>
                        <a:pt x="217" y="217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89" name="Freeform 288"/>
                <p:cNvSpPr>
                  <a:spLocks noChangeArrowheads="1"/>
                </p:cNvSpPr>
                <p:nvPr/>
              </p:nvSpPr>
              <p:spPr bwMode="auto">
                <a:xfrm>
                  <a:off x="3502025" y="1801813"/>
                  <a:ext cx="390525" cy="401637"/>
                </a:xfrm>
                <a:custGeom>
                  <a:avLst/>
                  <a:gdLst>
                    <a:gd name="T0" fmla="*/ 0 w 1085"/>
                    <a:gd name="T1" fmla="*/ 590 h 1117"/>
                    <a:gd name="T2" fmla="*/ 559 w 1085"/>
                    <a:gd name="T3" fmla="*/ 1023 h 1117"/>
                    <a:gd name="T4" fmla="*/ 559 w 1085"/>
                    <a:gd name="T5" fmla="*/ 1023 h 1117"/>
                    <a:gd name="T6" fmla="*/ 651 w 1085"/>
                    <a:gd name="T7" fmla="*/ 1085 h 1117"/>
                    <a:gd name="T8" fmla="*/ 651 w 1085"/>
                    <a:gd name="T9" fmla="*/ 1085 h 1117"/>
                    <a:gd name="T10" fmla="*/ 744 w 1085"/>
                    <a:gd name="T11" fmla="*/ 1085 h 1117"/>
                    <a:gd name="T12" fmla="*/ 868 w 1085"/>
                    <a:gd name="T13" fmla="*/ 992 h 1117"/>
                    <a:gd name="T14" fmla="*/ 1055 w 1085"/>
                    <a:gd name="T15" fmla="*/ 868 h 1117"/>
                    <a:gd name="T16" fmla="*/ 1084 w 1085"/>
                    <a:gd name="T17" fmla="*/ 837 h 1117"/>
                    <a:gd name="T18" fmla="*/ 992 w 1085"/>
                    <a:gd name="T19" fmla="*/ 775 h 1117"/>
                    <a:gd name="T20" fmla="*/ 992 w 1085"/>
                    <a:gd name="T21" fmla="*/ 744 h 1117"/>
                    <a:gd name="T22" fmla="*/ 961 w 1085"/>
                    <a:gd name="T23" fmla="*/ 714 h 1117"/>
                    <a:gd name="T24" fmla="*/ 931 w 1085"/>
                    <a:gd name="T25" fmla="*/ 683 h 1117"/>
                    <a:gd name="T26" fmla="*/ 961 w 1085"/>
                    <a:gd name="T27" fmla="*/ 651 h 1117"/>
                    <a:gd name="T28" fmla="*/ 961 w 1085"/>
                    <a:gd name="T29" fmla="*/ 590 h 1117"/>
                    <a:gd name="T30" fmla="*/ 961 w 1085"/>
                    <a:gd name="T31" fmla="*/ 496 h 1117"/>
                    <a:gd name="T32" fmla="*/ 961 w 1085"/>
                    <a:gd name="T33" fmla="*/ 466 h 1117"/>
                    <a:gd name="T34" fmla="*/ 931 w 1085"/>
                    <a:gd name="T35" fmla="*/ 435 h 1117"/>
                    <a:gd name="T36" fmla="*/ 931 w 1085"/>
                    <a:gd name="T37" fmla="*/ 372 h 1117"/>
                    <a:gd name="T38" fmla="*/ 899 w 1085"/>
                    <a:gd name="T39" fmla="*/ 311 h 1117"/>
                    <a:gd name="T40" fmla="*/ 899 w 1085"/>
                    <a:gd name="T41" fmla="*/ 279 h 1117"/>
                    <a:gd name="T42" fmla="*/ 837 w 1085"/>
                    <a:gd name="T43" fmla="*/ 218 h 1117"/>
                    <a:gd name="T44" fmla="*/ 837 w 1085"/>
                    <a:gd name="T45" fmla="*/ 187 h 1117"/>
                    <a:gd name="T46" fmla="*/ 868 w 1085"/>
                    <a:gd name="T47" fmla="*/ 124 h 1117"/>
                    <a:gd name="T48" fmla="*/ 899 w 1085"/>
                    <a:gd name="T49" fmla="*/ 94 h 1117"/>
                    <a:gd name="T50" fmla="*/ 899 w 1085"/>
                    <a:gd name="T51" fmla="*/ 31 h 1117"/>
                    <a:gd name="T52" fmla="*/ 868 w 1085"/>
                    <a:gd name="T53" fmla="*/ 0 h 1117"/>
                    <a:gd name="T54" fmla="*/ 868 w 1085"/>
                    <a:gd name="T55" fmla="*/ 0 h 1117"/>
                    <a:gd name="T56" fmla="*/ 775 w 1085"/>
                    <a:gd name="T57" fmla="*/ 31 h 1117"/>
                    <a:gd name="T58" fmla="*/ 713 w 1085"/>
                    <a:gd name="T59" fmla="*/ 0 h 1117"/>
                    <a:gd name="T60" fmla="*/ 683 w 1085"/>
                    <a:gd name="T61" fmla="*/ 0 h 1117"/>
                    <a:gd name="T62" fmla="*/ 620 w 1085"/>
                    <a:gd name="T63" fmla="*/ 31 h 1117"/>
                    <a:gd name="T64" fmla="*/ 527 w 1085"/>
                    <a:gd name="T65" fmla="*/ 31 h 1117"/>
                    <a:gd name="T66" fmla="*/ 403 w 1085"/>
                    <a:gd name="T67" fmla="*/ 94 h 1117"/>
                    <a:gd name="T68" fmla="*/ 372 w 1085"/>
                    <a:gd name="T69" fmla="*/ 124 h 1117"/>
                    <a:gd name="T70" fmla="*/ 372 w 1085"/>
                    <a:gd name="T71" fmla="*/ 187 h 1117"/>
                    <a:gd name="T72" fmla="*/ 403 w 1085"/>
                    <a:gd name="T73" fmla="*/ 311 h 1117"/>
                    <a:gd name="T74" fmla="*/ 372 w 1085"/>
                    <a:gd name="T75" fmla="*/ 342 h 1117"/>
                    <a:gd name="T76" fmla="*/ 311 w 1085"/>
                    <a:gd name="T77" fmla="*/ 342 h 1117"/>
                    <a:gd name="T78" fmla="*/ 279 w 1085"/>
                    <a:gd name="T79" fmla="*/ 372 h 1117"/>
                    <a:gd name="T80" fmla="*/ 248 w 1085"/>
                    <a:gd name="T81" fmla="*/ 372 h 1117"/>
                    <a:gd name="T82" fmla="*/ 217 w 1085"/>
                    <a:gd name="T83" fmla="*/ 435 h 1117"/>
                    <a:gd name="T84" fmla="*/ 186 w 1085"/>
                    <a:gd name="T85" fmla="*/ 435 h 1117"/>
                    <a:gd name="T86" fmla="*/ 124 w 1085"/>
                    <a:gd name="T87" fmla="*/ 466 h 1117"/>
                    <a:gd name="T88" fmla="*/ 93 w 1085"/>
                    <a:gd name="T89" fmla="*/ 496 h 1117"/>
                    <a:gd name="T90" fmla="*/ 63 w 1085"/>
                    <a:gd name="T91" fmla="*/ 496 h 1117"/>
                    <a:gd name="T92" fmla="*/ 31 w 1085"/>
                    <a:gd name="T93" fmla="*/ 496 h 1117"/>
                    <a:gd name="T94" fmla="*/ 0 w 1085"/>
                    <a:gd name="T95" fmla="*/ 559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85" h="1117">
                      <a:moveTo>
                        <a:pt x="0" y="590"/>
                      </a:moveTo>
                      <a:lnTo>
                        <a:pt x="0" y="590"/>
                      </a:lnTo>
                      <a:lnTo>
                        <a:pt x="0" y="590"/>
                      </a:lnTo>
                      <a:cubicBezTo>
                        <a:pt x="527" y="992"/>
                        <a:pt x="527" y="992"/>
                        <a:pt x="527" y="992"/>
                      </a:cubicBezTo>
                      <a:lnTo>
                        <a:pt x="527" y="992"/>
                      </a:lnTo>
                      <a:cubicBezTo>
                        <a:pt x="559" y="1023"/>
                        <a:pt x="559" y="1023"/>
                        <a:pt x="559" y="1023"/>
                      </a:cubicBezTo>
                      <a:lnTo>
                        <a:pt x="559" y="1023"/>
                      </a:lnTo>
                      <a:lnTo>
                        <a:pt x="559" y="1023"/>
                      </a:lnTo>
                      <a:lnTo>
                        <a:pt x="559" y="1023"/>
                      </a:lnTo>
                      <a:cubicBezTo>
                        <a:pt x="589" y="1023"/>
                        <a:pt x="589" y="1023"/>
                        <a:pt x="589" y="1055"/>
                      </a:cubicBezTo>
                      <a:cubicBezTo>
                        <a:pt x="620" y="1055"/>
                        <a:pt x="620" y="1055"/>
                        <a:pt x="620" y="1055"/>
                      </a:cubicBezTo>
                      <a:cubicBezTo>
                        <a:pt x="651" y="1055"/>
                        <a:pt x="651" y="1085"/>
                        <a:pt x="651" y="1085"/>
                      </a:cubicBezTo>
                      <a:cubicBezTo>
                        <a:pt x="651" y="1116"/>
                        <a:pt x="651" y="1116"/>
                        <a:pt x="651" y="1116"/>
                      </a:cubicBezTo>
                      <a:lnTo>
                        <a:pt x="651" y="1116"/>
                      </a:lnTo>
                      <a:cubicBezTo>
                        <a:pt x="651" y="1085"/>
                        <a:pt x="651" y="1085"/>
                        <a:pt x="651" y="1085"/>
                      </a:cubicBezTo>
                      <a:cubicBezTo>
                        <a:pt x="683" y="1085"/>
                        <a:pt x="683" y="1085"/>
                        <a:pt x="683" y="1085"/>
                      </a:cubicBezTo>
                      <a:cubicBezTo>
                        <a:pt x="683" y="1085"/>
                        <a:pt x="683" y="1085"/>
                        <a:pt x="713" y="1085"/>
                      </a:cubicBezTo>
                      <a:cubicBezTo>
                        <a:pt x="744" y="1085"/>
                        <a:pt x="744" y="1085"/>
                        <a:pt x="744" y="1085"/>
                      </a:cubicBezTo>
                      <a:cubicBezTo>
                        <a:pt x="775" y="1085"/>
                        <a:pt x="775" y="1055"/>
                        <a:pt x="807" y="1055"/>
                      </a:cubicBezTo>
                      <a:lnTo>
                        <a:pt x="807" y="1055"/>
                      </a:lnTo>
                      <a:cubicBezTo>
                        <a:pt x="837" y="1023"/>
                        <a:pt x="837" y="992"/>
                        <a:pt x="868" y="992"/>
                      </a:cubicBezTo>
                      <a:cubicBezTo>
                        <a:pt x="899" y="961"/>
                        <a:pt x="961" y="899"/>
                        <a:pt x="1023" y="868"/>
                      </a:cubicBezTo>
                      <a:cubicBezTo>
                        <a:pt x="1055" y="868"/>
                        <a:pt x="1055" y="868"/>
                        <a:pt x="1055" y="868"/>
                      </a:cubicBezTo>
                      <a:lnTo>
                        <a:pt x="1055" y="868"/>
                      </a:lnTo>
                      <a:lnTo>
                        <a:pt x="1055" y="868"/>
                      </a:lnTo>
                      <a:cubicBezTo>
                        <a:pt x="1084" y="837"/>
                        <a:pt x="1084" y="837"/>
                        <a:pt x="1084" y="837"/>
                      </a:cubicBezTo>
                      <a:lnTo>
                        <a:pt x="1084" y="837"/>
                      </a:lnTo>
                      <a:cubicBezTo>
                        <a:pt x="1054" y="807"/>
                        <a:pt x="1055" y="807"/>
                        <a:pt x="1055" y="807"/>
                      </a:cubicBezTo>
                      <a:lnTo>
                        <a:pt x="1023" y="807"/>
                      </a:lnTo>
                      <a:cubicBezTo>
                        <a:pt x="992" y="807"/>
                        <a:pt x="992" y="775"/>
                        <a:pt x="992" y="775"/>
                      </a:cubicBezTo>
                      <a:lnTo>
                        <a:pt x="992" y="775"/>
                      </a:lnTo>
                      <a:cubicBezTo>
                        <a:pt x="992" y="775"/>
                        <a:pt x="992" y="775"/>
                        <a:pt x="992" y="744"/>
                      </a:cubicBez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61" y="714"/>
                      </a:lnTo>
                      <a:lnTo>
                        <a:pt x="961" y="714"/>
                      </a:lnTo>
                      <a:lnTo>
                        <a:pt x="961" y="714"/>
                      </a:lnTo>
                      <a:lnTo>
                        <a:pt x="931" y="683"/>
                      </a:lnTo>
                      <a:lnTo>
                        <a:pt x="931" y="683"/>
                      </a:lnTo>
                      <a:lnTo>
                        <a:pt x="961" y="651"/>
                      </a:lnTo>
                      <a:lnTo>
                        <a:pt x="961" y="651"/>
                      </a:lnTo>
                      <a:lnTo>
                        <a:pt x="961" y="651"/>
                      </a:lnTo>
                      <a:cubicBezTo>
                        <a:pt x="961" y="620"/>
                        <a:pt x="961" y="620"/>
                        <a:pt x="961" y="620"/>
                      </a:cubicBezTo>
                      <a:lnTo>
                        <a:pt x="961" y="590"/>
                      </a:lnTo>
                      <a:lnTo>
                        <a:pt x="961" y="590"/>
                      </a:lnTo>
                      <a:lnTo>
                        <a:pt x="961" y="559"/>
                      </a:lnTo>
                      <a:cubicBezTo>
                        <a:pt x="961" y="559"/>
                        <a:pt x="961" y="559"/>
                        <a:pt x="961" y="527"/>
                      </a:cubicBezTo>
                      <a:lnTo>
                        <a:pt x="961" y="496"/>
                      </a:lnTo>
                      <a:cubicBezTo>
                        <a:pt x="961" y="496"/>
                        <a:pt x="961" y="496"/>
                        <a:pt x="961" y="466"/>
                      </a:cubicBezTo>
                      <a:lnTo>
                        <a:pt x="961" y="466"/>
                      </a:lnTo>
                      <a:lnTo>
                        <a:pt x="961" y="466"/>
                      </a:lnTo>
                      <a:cubicBezTo>
                        <a:pt x="961" y="466"/>
                        <a:pt x="931" y="466"/>
                        <a:pt x="931" y="435"/>
                      </a:cubicBezTo>
                      <a:lnTo>
                        <a:pt x="931" y="435"/>
                      </a:lnTo>
                      <a:lnTo>
                        <a:pt x="931" y="435"/>
                      </a:lnTo>
                      <a:cubicBezTo>
                        <a:pt x="931" y="435"/>
                        <a:pt x="931" y="403"/>
                        <a:pt x="961" y="403"/>
                      </a:cubicBezTo>
                      <a:cubicBezTo>
                        <a:pt x="931" y="403"/>
                        <a:pt x="931" y="372"/>
                        <a:pt x="931" y="372"/>
                      </a:cubicBezTo>
                      <a:lnTo>
                        <a:pt x="931" y="372"/>
                      </a:lnTo>
                      <a:cubicBezTo>
                        <a:pt x="931" y="342"/>
                        <a:pt x="931" y="342"/>
                        <a:pt x="931" y="342"/>
                      </a:cubicBezTo>
                      <a:cubicBezTo>
                        <a:pt x="931" y="311"/>
                        <a:pt x="931" y="311"/>
                        <a:pt x="931" y="311"/>
                      </a:cubicBezTo>
                      <a:cubicBezTo>
                        <a:pt x="931" y="311"/>
                        <a:pt x="931" y="311"/>
                        <a:pt x="899" y="311"/>
                      </a:cubicBezTo>
                      <a:cubicBezTo>
                        <a:pt x="899" y="311"/>
                        <a:pt x="899" y="311"/>
                        <a:pt x="899" y="279"/>
                      </a:cubicBezTo>
                      <a:lnTo>
                        <a:pt x="899" y="279"/>
                      </a:lnTo>
                      <a:lnTo>
                        <a:pt x="899" y="279"/>
                      </a:lnTo>
                      <a:lnTo>
                        <a:pt x="899" y="279"/>
                      </a:lnTo>
                      <a:cubicBezTo>
                        <a:pt x="868" y="248"/>
                        <a:pt x="868" y="248"/>
                        <a:pt x="837" y="218"/>
                      </a:cubicBezTo>
                      <a:lnTo>
                        <a:pt x="837" y="218"/>
                      </a:lnTo>
                      <a:lnTo>
                        <a:pt x="837" y="218"/>
                      </a:lnTo>
                      <a:lnTo>
                        <a:pt x="837" y="187"/>
                      </a:lnTo>
                      <a:lnTo>
                        <a:pt x="837" y="187"/>
                      </a:lnTo>
                      <a:lnTo>
                        <a:pt x="837" y="187"/>
                      </a:lnTo>
                      <a:cubicBezTo>
                        <a:pt x="837" y="155"/>
                        <a:pt x="837" y="155"/>
                        <a:pt x="868" y="124"/>
                      </a:cubicBezTo>
                      <a:lnTo>
                        <a:pt x="868" y="124"/>
                      </a:lnTo>
                      <a:cubicBezTo>
                        <a:pt x="868" y="124"/>
                        <a:pt x="868" y="124"/>
                        <a:pt x="899" y="94"/>
                      </a:cubicBezTo>
                      <a:lnTo>
                        <a:pt x="899" y="94"/>
                      </a:lnTo>
                      <a:lnTo>
                        <a:pt x="899" y="94"/>
                      </a:lnTo>
                      <a:lnTo>
                        <a:pt x="899" y="63"/>
                      </a:lnTo>
                      <a:lnTo>
                        <a:pt x="899" y="63"/>
                      </a:lnTo>
                      <a:lnTo>
                        <a:pt x="899" y="31"/>
                      </a:lnTo>
                      <a:lnTo>
                        <a:pt x="899" y="31"/>
                      </a:lnTo>
                      <a:cubicBezTo>
                        <a:pt x="899" y="31"/>
                        <a:pt x="899" y="31"/>
                        <a:pt x="899" y="0"/>
                      </a:cubicBezTo>
                      <a:lnTo>
                        <a:pt x="868" y="0"/>
                      </a:lnTo>
                      <a:lnTo>
                        <a:pt x="868" y="0"/>
                      </a:lnTo>
                      <a:lnTo>
                        <a:pt x="868" y="0"/>
                      </a:lnTo>
                      <a:lnTo>
                        <a:pt x="868" y="0"/>
                      </a:lnTo>
                      <a:cubicBezTo>
                        <a:pt x="807" y="0"/>
                        <a:pt x="807" y="0"/>
                        <a:pt x="807" y="0"/>
                      </a:cubicBezTo>
                      <a:lnTo>
                        <a:pt x="807" y="0"/>
                      </a:lnTo>
                      <a:lnTo>
                        <a:pt x="775" y="31"/>
                      </a:lnTo>
                      <a:cubicBezTo>
                        <a:pt x="744" y="31"/>
                        <a:pt x="744" y="31"/>
                        <a:pt x="744" y="31"/>
                      </a:cubicBezTo>
                      <a:cubicBezTo>
                        <a:pt x="713" y="31"/>
                        <a:pt x="713" y="31"/>
                        <a:pt x="713" y="31"/>
                      </a:cubicBez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713" y="0"/>
                      </a:lnTo>
                      <a:cubicBezTo>
                        <a:pt x="683" y="0"/>
                        <a:pt x="683" y="0"/>
                        <a:pt x="683" y="0"/>
                      </a:cubicBezTo>
                      <a:lnTo>
                        <a:pt x="683" y="0"/>
                      </a:lnTo>
                      <a:cubicBezTo>
                        <a:pt x="683" y="0"/>
                        <a:pt x="683" y="0"/>
                        <a:pt x="651" y="0"/>
                      </a:cubicBezTo>
                      <a:lnTo>
                        <a:pt x="620" y="31"/>
                      </a:lnTo>
                      <a:cubicBezTo>
                        <a:pt x="589" y="31"/>
                        <a:pt x="589" y="31"/>
                        <a:pt x="559" y="31"/>
                      </a:cubicBezTo>
                      <a:lnTo>
                        <a:pt x="559" y="31"/>
                      </a:lnTo>
                      <a:cubicBezTo>
                        <a:pt x="559" y="31"/>
                        <a:pt x="559" y="31"/>
                        <a:pt x="527" y="31"/>
                      </a:cubicBezTo>
                      <a:lnTo>
                        <a:pt x="496" y="63"/>
                      </a:lnTo>
                      <a:cubicBezTo>
                        <a:pt x="496" y="63"/>
                        <a:pt x="496" y="63"/>
                        <a:pt x="465" y="63"/>
                      </a:cubicBezTo>
                      <a:cubicBezTo>
                        <a:pt x="465" y="94"/>
                        <a:pt x="435" y="94"/>
                        <a:pt x="403" y="94"/>
                      </a:cubicBezTo>
                      <a:lnTo>
                        <a:pt x="403" y="94"/>
                      </a:lnTo>
                      <a:cubicBezTo>
                        <a:pt x="403" y="94"/>
                        <a:pt x="403" y="94"/>
                        <a:pt x="372" y="124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cubicBezTo>
                        <a:pt x="372" y="155"/>
                        <a:pt x="372" y="155"/>
                        <a:pt x="372" y="187"/>
                      </a:cubicBezTo>
                      <a:lnTo>
                        <a:pt x="372" y="187"/>
                      </a:lnTo>
                      <a:cubicBezTo>
                        <a:pt x="372" y="187"/>
                        <a:pt x="372" y="218"/>
                        <a:pt x="403" y="218"/>
                      </a:cubicBezTo>
                      <a:cubicBezTo>
                        <a:pt x="403" y="248"/>
                        <a:pt x="403" y="248"/>
                        <a:pt x="403" y="279"/>
                      </a:cubicBez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03" y="311"/>
                        <a:pt x="372" y="311"/>
                        <a:pt x="372" y="342"/>
                      </a:cubicBezTo>
                      <a:lnTo>
                        <a:pt x="372" y="342"/>
                      </a:lnTo>
                      <a:cubicBezTo>
                        <a:pt x="372" y="342"/>
                        <a:pt x="372" y="342"/>
                        <a:pt x="341" y="342"/>
                      </a:cubicBezTo>
                      <a:cubicBezTo>
                        <a:pt x="341" y="342"/>
                        <a:pt x="341" y="342"/>
                        <a:pt x="311" y="342"/>
                      </a:cubicBezTo>
                      <a:lnTo>
                        <a:pt x="311" y="34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cubicBezTo>
                        <a:pt x="279" y="372"/>
                        <a:pt x="279" y="372"/>
                        <a:pt x="248" y="372"/>
                      </a:cubicBezTo>
                      <a:cubicBezTo>
                        <a:pt x="248" y="403"/>
                        <a:pt x="248" y="403"/>
                        <a:pt x="248" y="403"/>
                      </a:cubicBezTo>
                      <a:cubicBezTo>
                        <a:pt x="248" y="403"/>
                        <a:pt x="248" y="435"/>
                        <a:pt x="217" y="435"/>
                      </a:cubicBezTo>
                      <a:lnTo>
                        <a:pt x="217" y="435"/>
                      </a:lnTo>
                      <a:lnTo>
                        <a:pt x="217" y="435"/>
                      </a:lnTo>
                      <a:cubicBezTo>
                        <a:pt x="186" y="435"/>
                        <a:pt x="186" y="435"/>
                        <a:pt x="186" y="435"/>
                      </a:cubicBezTo>
                      <a:lnTo>
                        <a:pt x="186" y="435"/>
                      </a:lnTo>
                      <a:lnTo>
                        <a:pt x="186" y="435"/>
                      </a:lnTo>
                      <a:cubicBezTo>
                        <a:pt x="186" y="466"/>
                        <a:pt x="155" y="466"/>
                        <a:pt x="155" y="466"/>
                      </a:cubicBezTo>
                      <a:cubicBezTo>
                        <a:pt x="124" y="466"/>
                        <a:pt x="124" y="466"/>
                        <a:pt x="124" y="466"/>
                      </a:cubicBezTo>
                      <a:lnTo>
                        <a:pt x="124" y="466"/>
                      </a:lnTo>
                      <a:lnTo>
                        <a:pt x="124" y="466"/>
                      </a:lnTo>
                      <a:lnTo>
                        <a:pt x="93" y="496"/>
                      </a:lnTo>
                      <a:cubicBezTo>
                        <a:pt x="93" y="496"/>
                        <a:pt x="93" y="496"/>
                        <a:pt x="63" y="496"/>
                      </a:cubicBezTo>
                      <a:lnTo>
                        <a:pt x="63" y="496"/>
                      </a:lnTo>
                      <a:lnTo>
                        <a:pt x="63" y="496"/>
                      </a:lnTo>
                      <a:cubicBezTo>
                        <a:pt x="31" y="496"/>
                        <a:pt x="31" y="496"/>
                        <a:pt x="31" y="496"/>
                      </a:cubicBezTo>
                      <a:lnTo>
                        <a:pt x="31" y="496"/>
                      </a:lnTo>
                      <a:lnTo>
                        <a:pt x="31" y="496"/>
                      </a:lnTo>
                      <a:cubicBezTo>
                        <a:pt x="0" y="527"/>
                        <a:pt x="0" y="527"/>
                        <a:pt x="0" y="527"/>
                      </a:cubicBezTo>
                      <a:lnTo>
                        <a:pt x="0" y="527"/>
                      </a:lnTo>
                      <a:cubicBezTo>
                        <a:pt x="0" y="559"/>
                        <a:pt x="0" y="559"/>
                        <a:pt x="0" y="559"/>
                      </a:cubicBezTo>
                      <a:lnTo>
                        <a:pt x="0" y="59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0" name="Freeform 289"/>
                <p:cNvSpPr>
                  <a:spLocks noChangeArrowheads="1"/>
                </p:cNvSpPr>
                <p:nvPr/>
              </p:nvSpPr>
              <p:spPr bwMode="auto">
                <a:xfrm>
                  <a:off x="3848100" y="2427288"/>
                  <a:ext cx="133350" cy="168275"/>
                </a:xfrm>
                <a:custGeom>
                  <a:avLst/>
                  <a:gdLst>
                    <a:gd name="T0" fmla="*/ 0 w 372"/>
                    <a:gd name="T1" fmla="*/ 310 h 466"/>
                    <a:gd name="T2" fmla="*/ 62 w 372"/>
                    <a:gd name="T3" fmla="*/ 372 h 466"/>
                    <a:gd name="T4" fmla="*/ 62 w 372"/>
                    <a:gd name="T5" fmla="*/ 465 h 466"/>
                    <a:gd name="T6" fmla="*/ 123 w 372"/>
                    <a:gd name="T7" fmla="*/ 434 h 466"/>
                    <a:gd name="T8" fmla="*/ 154 w 372"/>
                    <a:gd name="T9" fmla="*/ 434 h 466"/>
                    <a:gd name="T10" fmla="*/ 216 w 372"/>
                    <a:gd name="T11" fmla="*/ 465 h 466"/>
                    <a:gd name="T12" fmla="*/ 216 w 372"/>
                    <a:gd name="T13" fmla="*/ 465 h 466"/>
                    <a:gd name="T14" fmla="*/ 371 w 372"/>
                    <a:gd name="T15" fmla="*/ 465 h 466"/>
                    <a:gd name="T16" fmla="*/ 371 w 372"/>
                    <a:gd name="T17" fmla="*/ 434 h 466"/>
                    <a:gd name="T18" fmla="*/ 340 w 372"/>
                    <a:gd name="T19" fmla="*/ 434 h 466"/>
                    <a:gd name="T20" fmla="*/ 340 w 372"/>
                    <a:gd name="T21" fmla="*/ 434 h 466"/>
                    <a:gd name="T22" fmla="*/ 309 w 372"/>
                    <a:gd name="T23" fmla="*/ 372 h 466"/>
                    <a:gd name="T24" fmla="*/ 278 w 372"/>
                    <a:gd name="T25" fmla="*/ 341 h 466"/>
                    <a:gd name="T26" fmla="*/ 278 w 372"/>
                    <a:gd name="T27" fmla="*/ 279 h 466"/>
                    <a:gd name="T28" fmla="*/ 278 w 372"/>
                    <a:gd name="T29" fmla="*/ 279 h 466"/>
                    <a:gd name="T30" fmla="*/ 278 w 372"/>
                    <a:gd name="T31" fmla="*/ 248 h 466"/>
                    <a:gd name="T32" fmla="*/ 278 w 372"/>
                    <a:gd name="T33" fmla="*/ 187 h 466"/>
                    <a:gd name="T34" fmla="*/ 309 w 372"/>
                    <a:gd name="T35" fmla="*/ 155 h 466"/>
                    <a:gd name="T36" fmla="*/ 309 w 372"/>
                    <a:gd name="T37" fmla="*/ 93 h 466"/>
                    <a:gd name="T38" fmla="*/ 247 w 372"/>
                    <a:gd name="T39" fmla="*/ 31 h 466"/>
                    <a:gd name="T40" fmla="*/ 216 w 372"/>
                    <a:gd name="T41" fmla="*/ 31 h 466"/>
                    <a:gd name="T42" fmla="*/ 247 w 372"/>
                    <a:gd name="T43" fmla="*/ 0 h 466"/>
                    <a:gd name="T44" fmla="*/ 247 w 372"/>
                    <a:gd name="T45" fmla="*/ 0 h 466"/>
                    <a:gd name="T46" fmla="*/ 216 w 372"/>
                    <a:gd name="T47" fmla="*/ 31 h 466"/>
                    <a:gd name="T48" fmla="*/ 216 w 372"/>
                    <a:gd name="T49" fmla="*/ 93 h 466"/>
                    <a:gd name="T50" fmla="*/ 185 w 372"/>
                    <a:gd name="T51" fmla="*/ 124 h 466"/>
                    <a:gd name="T52" fmla="*/ 154 w 372"/>
                    <a:gd name="T53" fmla="*/ 187 h 466"/>
                    <a:gd name="T54" fmla="*/ 154 w 372"/>
                    <a:gd name="T55" fmla="*/ 187 h 466"/>
                    <a:gd name="T56" fmla="*/ 123 w 372"/>
                    <a:gd name="T57" fmla="*/ 217 h 466"/>
                    <a:gd name="T58" fmla="*/ 94 w 372"/>
                    <a:gd name="T59" fmla="*/ 217 h 466"/>
                    <a:gd name="T60" fmla="*/ 62 w 372"/>
                    <a:gd name="T61" fmla="*/ 217 h 466"/>
                    <a:gd name="T62" fmla="*/ 0 w 372"/>
                    <a:gd name="T63" fmla="*/ 248 h 466"/>
                    <a:gd name="T64" fmla="*/ 0 w 372"/>
                    <a:gd name="T65" fmla="*/ 279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72" h="466">
                      <a:moveTo>
                        <a:pt x="0" y="310"/>
                      </a:moveTo>
                      <a:lnTo>
                        <a:pt x="0" y="310"/>
                      </a:lnTo>
                      <a:lnTo>
                        <a:pt x="31" y="310"/>
                      </a:lnTo>
                      <a:cubicBezTo>
                        <a:pt x="62" y="341"/>
                        <a:pt x="62" y="341"/>
                        <a:pt x="62" y="372"/>
                      </a:cubicBezTo>
                      <a:lnTo>
                        <a:pt x="62" y="372"/>
                      </a:lnTo>
                      <a:cubicBezTo>
                        <a:pt x="62" y="403"/>
                        <a:pt x="62" y="434"/>
                        <a:pt x="62" y="465"/>
                      </a:cubicBezTo>
                      <a:cubicBezTo>
                        <a:pt x="94" y="465"/>
                        <a:pt x="94" y="465"/>
                        <a:pt x="94" y="465"/>
                      </a:cubicBezTo>
                      <a:cubicBezTo>
                        <a:pt x="123" y="434"/>
                        <a:pt x="123" y="434"/>
                        <a:pt x="123" y="434"/>
                      </a:cubicBezTo>
                      <a:cubicBezTo>
                        <a:pt x="154" y="434"/>
                        <a:pt x="154" y="434"/>
                        <a:pt x="154" y="434"/>
                      </a:cubicBezTo>
                      <a:lnTo>
                        <a:pt x="154" y="434"/>
                      </a:lnTo>
                      <a:cubicBezTo>
                        <a:pt x="154" y="434"/>
                        <a:pt x="185" y="434"/>
                        <a:pt x="216" y="465"/>
                      </a:cubicBezTo>
                      <a:lnTo>
                        <a:pt x="216" y="465"/>
                      </a:lnTo>
                      <a:lnTo>
                        <a:pt x="216" y="465"/>
                      </a:lnTo>
                      <a:lnTo>
                        <a:pt x="216" y="465"/>
                      </a:lnTo>
                      <a:cubicBezTo>
                        <a:pt x="340" y="465"/>
                        <a:pt x="340" y="465"/>
                        <a:pt x="340" y="465"/>
                      </a:cubicBezTo>
                      <a:cubicBezTo>
                        <a:pt x="340" y="465"/>
                        <a:pt x="340" y="465"/>
                        <a:pt x="371" y="465"/>
                      </a:cubicBezTo>
                      <a:lnTo>
                        <a:pt x="371" y="465"/>
                      </a:lnTo>
                      <a:lnTo>
                        <a:pt x="371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cubicBezTo>
                        <a:pt x="340" y="403"/>
                        <a:pt x="309" y="403"/>
                        <a:pt x="309" y="403"/>
                      </a:cubicBezTo>
                      <a:lnTo>
                        <a:pt x="309" y="372"/>
                      </a:lnTo>
                      <a:cubicBezTo>
                        <a:pt x="309" y="341"/>
                        <a:pt x="309" y="341"/>
                        <a:pt x="309" y="341"/>
                      </a:cubicBezTo>
                      <a:lnTo>
                        <a:pt x="278" y="341"/>
                      </a:lnTo>
                      <a:cubicBezTo>
                        <a:pt x="278" y="310"/>
                        <a:pt x="278" y="310"/>
                        <a:pt x="278" y="310"/>
                      </a:cubicBezTo>
                      <a:cubicBezTo>
                        <a:pt x="278" y="310"/>
                        <a:pt x="278" y="310"/>
                        <a:pt x="278" y="279"/>
                      </a:cubicBezTo>
                      <a:lnTo>
                        <a:pt x="278" y="279"/>
                      </a:lnTo>
                      <a:lnTo>
                        <a:pt x="278" y="279"/>
                      </a:lnTo>
                      <a:cubicBezTo>
                        <a:pt x="278" y="248"/>
                        <a:pt x="278" y="248"/>
                        <a:pt x="278" y="248"/>
                      </a:cubicBezTo>
                      <a:lnTo>
                        <a:pt x="278" y="248"/>
                      </a:lnTo>
                      <a:lnTo>
                        <a:pt x="278" y="248"/>
                      </a:lnTo>
                      <a:cubicBezTo>
                        <a:pt x="278" y="217"/>
                        <a:pt x="278" y="187"/>
                        <a:pt x="278" y="187"/>
                      </a:cubicBezTo>
                      <a:lnTo>
                        <a:pt x="278" y="187"/>
                      </a:lnTo>
                      <a:lnTo>
                        <a:pt x="309" y="155"/>
                      </a:lnTo>
                      <a:lnTo>
                        <a:pt x="309" y="124"/>
                      </a:lnTo>
                      <a:cubicBezTo>
                        <a:pt x="309" y="93"/>
                        <a:pt x="309" y="93"/>
                        <a:pt x="309" y="93"/>
                      </a:cubicBezTo>
                      <a:cubicBezTo>
                        <a:pt x="309" y="63"/>
                        <a:pt x="278" y="63"/>
                        <a:pt x="278" y="63"/>
                      </a:cubicBezTo>
                      <a:cubicBezTo>
                        <a:pt x="278" y="63"/>
                        <a:pt x="278" y="63"/>
                        <a:pt x="247" y="31"/>
                      </a:cubicBezTo>
                      <a:lnTo>
                        <a:pt x="247" y="31"/>
                      </a:lnTo>
                      <a:cubicBezTo>
                        <a:pt x="216" y="31"/>
                        <a:pt x="216" y="31"/>
                        <a:pt x="216" y="31"/>
                      </a:cubicBezTo>
                      <a:cubicBezTo>
                        <a:pt x="247" y="31"/>
                        <a:pt x="247" y="31"/>
                        <a:pt x="247" y="3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47" y="0"/>
                        <a:pt x="247" y="0"/>
                        <a:pt x="247" y="31"/>
                      </a:cubicBezTo>
                      <a:lnTo>
                        <a:pt x="216" y="31"/>
                      </a:lnTo>
                      <a:cubicBezTo>
                        <a:pt x="216" y="31"/>
                        <a:pt x="216" y="31"/>
                        <a:pt x="216" y="63"/>
                      </a:cubicBezTo>
                      <a:cubicBezTo>
                        <a:pt x="216" y="63"/>
                        <a:pt x="216" y="63"/>
                        <a:pt x="216" y="93"/>
                      </a:cubicBezTo>
                      <a:lnTo>
                        <a:pt x="185" y="93"/>
                      </a:lnTo>
                      <a:lnTo>
                        <a:pt x="185" y="124"/>
                      </a:lnTo>
                      <a:cubicBezTo>
                        <a:pt x="185" y="155"/>
                        <a:pt x="154" y="187"/>
                        <a:pt x="154" y="187"/>
                      </a:cubicBezTo>
                      <a:lnTo>
                        <a:pt x="154" y="187"/>
                      </a:lnTo>
                      <a:lnTo>
                        <a:pt x="154" y="187"/>
                      </a:lnTo>
                      <a:lnTo>
                        <a:pt x="154" y="187"/>
                      </a:lnTo>
                      <a:cubicBezTo>
                        <a:pt x="154" y="187"/>
                        <a:pt x="154" y="217"/>
                        <a:pt x="123" y="217"/>
                      </a:cubicBezTo>
                      <a:lnTo>
                        <a:pt x="123" y="217"/>
                      </a:lnTo>
                      <a:cubicBezTo>
                        <a:pt x="93" y="217"/>
                        <a:pt x="94" y="217"/>
                        <a:pt x="94" y="217"/>
                      </a:cubicBezTo>
                      <a:lnTo>
                        <a:pt x="94" y="217"/>
                      </a:lnTo>
                      <a:lnTo>
                        <a:pt x="94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cubicBezTo>
                        <a:pt x="31" y="217"/>
                        <a:pt x="0" y="248"/>
                        <a:pt x="0" y="248"/>
                      </a:cubicBez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0" y="310"/>
                        <a:pt x="0" y="310"/>
                        <a:pt x="0" y="31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1" name="Freeform 290"/>
                <p:cNvSpPr>
                  <a:spLocks noChangeArrowheads="1"/>
                </p:cNvSpPr>
                <p:nvPr/>
              </p:nvSpPr>
              <p:spPr bwMode="auto">
                <a:xfrm>
                  <a:off x="4259263" y="2684463"/>
                  <a:ext cx="190500" cy="223837"/>
                </a:xfrm>
                <a:custGeom>
                  <a:avLst/>
                  <a:gdLst>
                    <a:gd name="T0" fmla="*/ 465 w 528"/>
                    <a:gd name="T1" fmla="*/ 310 h 621"/>
                    <a:gd name="T2" fmla="*/ 465 w 528"/>
                    <a:gd name="T3" fmla="*/ 248 h 621"/>
                    <a:gd name="T4" fmla="*/ 465 w 528"/>
                    <a:gd name="T5" fmla="*/ 217 h 621"/>
                    <a:gd name="T6" fmla="*/ 403 w 528"/>
                    <a:gd name="T7" fmla="*/ 124 h 621"/>
                    <a:gd name="T8" fmla="*/ 62 w 528"/>
                    <a:gd name="T9" fmla="*/ 0 h 621"/>
                    <a:gd name="T10" fmla="*/ 62 w 528"/>
                    <a:gd name="T11" fmla="*/ 62 h 621"/>
                    <a:gd name="T12" fmla="*/ 62 w 528"/>
                    <a:gd name="T13" fmla="*/ 93 h 621"/>
                    <a:gd name="T14" fmla="*/ 62 w 528"/>
                    <a:gd name="T15" fmla="*/ 124 h 621"/>
                    <a:gd name="T16" fmla="*/ 62 w 528"/>
                    <a:gd name="T17" fmla="*/ 155 h 621"/>
                    <a:gd name="T18" fmla="*/ 31 w 528"/>
                    <a:gd name="T19" fmla="*/ 155 h 621"/>
                    <a:gd name="T20" fmla="*/ 31 w 528"/>
                    <a:gd name="T21" fmla="*/ 186 h 621"/>
                    <a:gd name="T22" fmla="*/ 0 w 528"/>
                    <a:gd name="T23" fmla="*/ 217 h 621"/>
                    <a:gd name="T24" fmla="*/ 0 w 528"/>
                    <a:gd name="T25" fmla="*/ 248 h 621"/>
                    <a:gd name="T26" fmla="*/ 0 w 528"/>
                    <a:gd name="T27" fmla="*/ 279 h 621"/>
                    <a:gd name="T28" fmla="*/ 31 w 528"/>
                    <a:gd name="T29" fmla="*/ 341 h 621"/>
                    <a:gd name="T30" fmla="*/ 62 w 528"/>
                    <a:gd name="T31" fmla="*/ 403 h 621"/>
                    <a:gd name="T32" fmla="*/ 62 w 528"/>
                    <a:gd name="T33" fmla="*/ 434 h 621"/>
                    <a:gd name="T34" fmla="*/ 124 w 528"/>
                    <a:gd name="T35" fmla="*/ 465 h 621"/>
                    <a:gd name="T36" fmla="*/ 186 w 528"/>
                    <a:gd name="T37" fmla="*/ 496 h 621"/>
                    <a:gd name="T38" fmla="*/ 186 w 528"/>
                    <a:gd name="T39" fmla="*/ 496 h 621"/>
                    <a:gd name="T40" fmla="*/ 217 w 528"/>
                    <a:gd name="T41" fmla="*/ 496 h 621"/>
                    <a:gd name="T42" fmla="*/ 217 w 528"/>
                    <a:gd name="T43" fmla="*/ 496 h 621"/>
                    <a:gd name="T44" fmla="*/ 248 w 528"/>
                    <a:gd name="T45" fmla="*/ 496 h 621"/>
                    <a:gd name="T46" fmla="*/ 248 w 528"/>
                    <a:gd name="T47" fmla="*/ 496 h 621"/>
                    <a:gd name="T48" fmla="*/ 248 w 528"/>
                    <a:gd name="T49" fmla="*/ 496 h 621"/>
                    <a:gd name="T50" fmla="*/ 279 w 528"/>
                    <a:gd name="T51" fmla="*/ 527 h 621"/>
                    <a:gd name="T52" fmla="*/ 279 w 528"/>
                    <a:gd name="T53" fmla="*/ 558 h 621"/>
                    <a:gd name="T54" fmla="*/ 279 w 528"/>
                    <a:gd name="T55" fmla="*/ 620 h 621"/>
                    <a:gd name="T56" fmla="*/ 279 w 528"/>
                    <a:gd name="T57" fmla="*/ 620 h 621"/>
                    <a:gd name="T58" fmla="*/ 310 w 528"/>
                    <a:gd name="T59" fmla="*/ 620 h 621"/>
                    <a:gd name="T60" fmla="*/ 341 w 528"/>
                    <a:gd name="T61" fmla="*/ 620 h 621"/>
                    <a:gd name="T62" fmla="*/ 372 w 528"/>
                    <a:gd name="T63" fmla="*/ 620 h 621"/>
                    <a:gd name="T64" fmla="*/ 403 w 528"/>
                    <a:gd name="T65" fmla="*/ 620 h 621"/>
                    <a:gd name="T66" fmla="*/ 434 w 528"/>
                    <a:gd name="T67" fmla="*/ 589 h 621"/>
                    <a:gd name="T68" fmla="*/ 465 w 528"/>
                    <a:gd name="T69" fmla="*/ 589 h 621"/>
                    <a:gd name="T70" fmla="*/ 496 w 528"/>
                    <a:gd name="T71" fmla="*/ 589 h 621"/>
                    <a:gd name="T72" fmla="*/ 496 w 528"/>
                    <a:gd name="T73" fmla="*/ 589 h 621"/>
                    <a:gd name="T74" fmla="*/ 496 w 528"/>
                    <a:gd name="T75" fmla="*/ 589 h 621"/>
                    <a:gd name="T76" fmla="*/ 527 w 528"/>
                    <a:gd name="T77" fmla="*/ 589 h 621"/>
                    <a:gd name="T78" fmla="*/ 527 w 528"/>
                    <a:gd name="T79" fmla="*/ 589 h 621"/>
                    <a:gd name="T80" fmla="*/ 527 w 528"/>
                    <a:gd name="T81" fmla="*/ 589 h 621"/>
                    <a:gd name="T82" fmla="*/ 496 w 528"/>
                    <a:gd name="T83" fmla="*/ 527 h 621"/>
                    <a:gd name="T84" fmla="*/ 496 w 528"/>
                    <a:gd name="T85" fmla="*/ 496 h 621"/>
                    <a:gd name="T86" fmla="*/ 496 w 528"/>
                    <a:gd name="T87" fmla="*/ 403 h 621"/>
                    <a:gd name="T88" fmla="*/ 465 w 528"/>
                    <a:gd name="T89" fmla="*/ 341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8" h="621">
                      <a:moveTo>
                        <a:pt x="465" y="310"/>
                      </a:moveTo>
                      <a:lnTo>
                        <a:pt x="465" y="310"/>
                      </a:lnTo>
                      <a:cubicBezTo>
                        <a:pt x="465" y="310"/>
                        <a:pt x="465" y="279"/>
                        <a:pt x="465" y="248"/>
                      </a:cubicBezTo>
                      <a:lnTo>
                        <a:pt x="465" y="248"/>
                      </a:lnTo>
                      <a:cubicBezTo>
                        <a:pt x="465" y="217"/>
                        <a:pt x="465" y="217"/>
                        <a:pt x="465" y="217"/>
                      </a:cubicBezTo>
                      <a:lnTo>
                        <a:pt x="465" y="217"/>
                      </a:lnTo>
                      <a:cubicBezTo>
                        <a:pt x="403" y="155"/>
                        <a:pt x="403" y="155"/>
                        <a:pt x="403" y="155"/>
                      </a:cubicBezTo>
                      <a:cubicBezTo>
                        <a:pt x="403" y="124"/>
                        <a:pt x="403" y="124"/>
                        <a:pt x="403" y="124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93" y="31"/>
                      </a:lnTo>
                      <a:lnTo>
                        <a:pt x="62" y="62"/>
                      </a:lnTo>
                      <a:cubicBezTo>
                        <a:pt x="62" y="62"/>
                        <a:pt x="62" y="62"/>
                        <a:pt x="62" y="93"/>
                      </a:cubicBezTo>
                      <a:lnTo>
                        <a:pt x="62" y="93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86"/>
                        <a:pt x="31" y="186"/>
                        <a:pt x="31" y="186"/>
                      </a:cubicBezTo>
                      <a:lnTo>
                        <a:pt x="31" y="186"/>
                      </a:lnTo>
                      <a:cubicBezTo>
                        <a:pt x="31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0" y="248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0" y="279"/>
                        <a:pt x="0" y="279"/>
                        <a:pt x="0" y="310"/>
                      </a:cubicBezTo>
                      <a:cubicBezTo>
                        <a:pt x="0" y="310"/>
                        <a:pt x="31" y="310"/>
                        <a:pt x="31" y="341"/>
                      </a:cubicBezTo>
                      <a:cubicBezTo>
                        <a:pt x="31" y="341"/>
                        <a:pt x="31" y="341"/>
                        <a:pt x="31" y="372"/>
                      </a:cubicBezTo>
                      <a:cubicBezTo>
                        <a:pt x="62" y="372"/>
                        <a:pt x="62" y="403"/>
                        <a:pt x="62" y="403"/>
                      </a:cubicBezTo>
                      <a:lnTo>
                        <a:pt x="62" y="403"/>
                      </a:lnTo>
                      <a:cubicBezTo>
                        <a:pt x="62" y="434"/>
                        <a:pt x="62" y="434"/>
                        <a:pt x="62" y="434"/>
                      </a:cubicBezTo>
                      <a:cubicBezTo>
                        <a:pt x="93" y="434"/>
                        <a:pt x="93" y="434"/>
                        <a:pt x="124" y="465"/>
                      </a:cubicBezTo>
                      <a:lnTo>
                        <a:pt x="124" y="465"/>
                      </a:lnTo>
                      <a:cubicBezTo>
                        <a:pt x="124" y="465"/>
                        <a:pt x="124" y="465"/>
                        <a:pt x="155" y="465"/>
                      </a:cubicBezTo>
                      <a:cubicBezTo>
                        <a:pt x="155" y="465"/>
                        <a:pt x="155" y="465"/>
                        <a:pt x="186" y="496"/>
                      </a:cubicBezTo>
                      <a:lnTo>
                        <a:pt x="186" y="496"/>
                      </a:lnTo>
                      <a:lnTo>
                        <a:pt x="186" y="496"/>
                      </a:lnTo>
                      <a:lnTo>
                        <a:pt x="186" y="496"/>
                      </a:lnTo>
                      <a:cubicBezTo>
                        <a:pt x="186" y="496"/>
                        <a:pt x="186" y="496"/>
                        <a:pt x="217" y="496"/>
                      </a:cubicBezTo>
                      <a:lnTo>
                        <a:pt x="217" y="496"/>
                      </a:lnTo>
                      <a:lnTo>
                        <a:pt x="217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cubicBezTo>
                        <a:pt x="248" y="496"/>
                        <a:pt x="279" y="496"/>
                        <a:pt x="279" y="527"/>
                      </a:cubicBezTo>
                      <a:lnTo>
                        <a:pt x="279" y="527"/>
                      </a:lnTo>
                      <a:lnTo>
                        <a:pt x="279" y="527"/>
                      </a:lnTo>
                      <a:cubicBezTo>
                        <a:pt x="279" y="527"/>
                        <a:pt x="279" y="527"/>
                        <a:pt x="279" y="558"/>
                      </a:cubicBezTo>
                      <a:lnTo>
                        <a:pt x="279" y="589"/>
                      </a:lnTo>
                      <a:cubicBezTo>
                        <a:pt x="279" y="589"/>
                        <a:pt x="279" y="589"/>
                        <a:pt x="279" y="620"/>
                      </a:cubicBezTo>
                      <a:lnTo>
                        <a:pt x="279" y="620"/>
                      </a:lnTo>
                      <a:lnTo>
                        <a:pt x="279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cubicBezTo>
                        <a:pt x="341" y="620"/>
                        <a:pt x="341" y="620"/>
                        <a:pt x="341" y="620"/>
                      </a:cubicBezTo>
                      <a:cubicBezTo>
                        <a:pt x="341" y="620"/>
                        <a:pt x="341" y="620"/>
                        <a:pt x="372" y="620"/>
                      </a:cubicBezTo>
                      <a:lnTo>
                        <a:pt x="372" y="620"/>
                      </a:lnTo>
                      <a:cubicBezTo>
                        <a:pt x="372" y="620"/>
                        <a:pt x="372" y="620"/>
                        <a:pt x="403" y="620"/>
                      </a:cubicBezTo>
                      <a:lnTo>
                        <a:pt x="403" y="620"/>
                      </a:lnTo>
                      <a:lnTo>
                        <a:pt x="403" y="620"/>
                      </a:lnTo>
                      <a:lnTo>
                        <a:pt x="434" y="589"/>
                      </a:lnTo>
                      <a:lnTo>
                        <a:pt x="465" y="589"/>
                      </a:lnTo>
                      <a:lnTo>
                        <a:pt x="465" y="589"/>
                      </a:lnTo>
                      <a:lnTo>
                        <a:pt x="465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cubicBezTo>
                        <a:pt x="527" y="589"/>
                        <a:pt x="527" y="589"/>
                        <a:pt x="527" y="589"/>
                      </a:cubicBez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58"/>
                      </a:lnTo>
                      <a:lnTo>
                        <a:pt x="496" y="527"/>
                      </a:lnTo>
                      <a:lnTo>
                        <a:pt x="496" y="527"/>
                      </a:lnTo>
                      <a:cubicBezTo>
                        <a:pt x="496" y="496"/>
                        <a:pt x="496" y="496"/>
                        <a:pt x="496" y="496"/>
                      </a:cubicBezTo>
                      <a:cubicBezTo>
                        <a:pt x="496" y="465"/>
                        <a:pt x="496" y="434"/>
                        <a:pt x="496" y="434"/>
                      </a:cubicBezTo>
                      <a:cubicBezTo>
                        <a:pt x="496" y="403"/>
                        <a:pt x="496" y="403"/>
                        <a:pt x="496" y="403"/>
                      </a:cubicBezTo>
                      <a:lnTo>
                        <a:pt x="496" y="372"/>
                      </a:lnTo>
                      <a:cubicBezTo>
                        <a:pt x="496" y="341"/>
                        <a:pt x="496" y="341"/>
                        <a:pt x="465" y="341"/>
                      </a:cubicBezTo>
                      <a:lnTo>
                        <a:pt x="465" y="31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2" name="Freeform 291"/>
                <p:cNvSpPr>
                  <a:spLocks noChangeArrowheads="1"/>
                </p:cNvSpPr>
                <p:nvPr/>
              </p:nvSpPr>
              <p:spPr bwMode="auto">
                <a:xfrm>
                  <a:off x="3902075" y="2795588"/>
                  <a:ext cx="234950" cy="257175"/>
                </a:xfrm>
                <a:custGeom>
                  <a:avLst/>
                  <a:gdLst>
                    <a:gd name="T0" fmla="*/ 31 w 652"/>
                    <a:gd name="T1" fmla="*/ 682 h 714"/>
                    <a:gd name="T2" fmla="*/ 31 w 652"/>
                    <a:gd name="T3" fmla="*/ 682 h 714"/>
                    <a:gd name="T4" fmla="*/ 62 w 652"/>
                    <a:gd name="T5" fmla="*/ 651 h 714"/>
                    <a:gd name="T6" fmla="*/ 93 w 652"/>
                    <a:gd name="T7" fmla="*/ 651 h 714"/>
                    <a:gd name="T8" fmla="*/ 124 w 652"/>
                    <a:gd name="T9" fmla="*/ 682 h 714"/>
                    <a:gd name="T10" fmla="*/ 279 w 652"/>
                    <a:gd name="T11" fmla="*/ 682 h 714"/>
                    <a:gd name="T12" fmla="*/ 279 w 652"/>
                    <a:gd name="T13" fmla="*/ 682 h 714"/>
                    <a:gd name="T14" fmla="*/ 372 w 652"/>
                    <a:gd name="T15" fmla="*/ 682 h 714"/>
                    <a:gd name="T16" fmla="*/ 496 w 652"/>
                    <a:gd name="T17" fmla="*/ 713 h 714"/>
                    <a:gd name="T18" fmla="*/ 589 w 652"/>
                    <a:gd name="T19" fmla="*/ 713 h 714"/>
                    <a:gd name="T20" fmla="*/ 527 w 652"/>
                    <a:gd name="T21" fmla="*/ 651 h 714"/>
                    <a:gd name="T22" fmla="*/ 527 w 652"/>
                    <a:gd name="T23" fmla="*/ 651 h 714"/>
                    <a:gd name="T24" fmla="*/ 651 w 652"/>
                    <a:gd name="T25" fmla="*/ 402 h 714"/>
                    <a:gd name="T26" fmla="*/ 589 w 652"/>
                    <a:gd name="T27" fmla="*/ 341 h 714"/>
                    <a:gd name="T28" fmla="*/ 589 w 652"/>
                    <a:gd name="T29" fmla="*/ 341 h 714"/>
                    <a:gd name="T30" fmla="*/ 527 w 652"/>
                    <a:gd name="T31" fmla="*/ 310 h 714"/>
                    <a:gd name="T32" fmla="*/ 527 w 652"/>
                    <a:gd name="T33" fmla="*/ 248 h 714"/>
                    <a:gd name="T34" fmla="*/ 527 w 652"/>
                    <a:gd name="T35" fmla="*/ 248 h 714"/>
                    <a:gd name="T36" fmla="*/ 527 w 652"/>
                    <a:gd name="T37" fmla="*/ 248 h 714"/>
                    <a:gd name="T38" fmla="*/ 527 w 652"/>
                    <a:gd name="T39" fmla="*/ 186 h 714"/>
                    <a:gd name="T40" fmla="*/ 527 w 652"/>
                    <a:gd name="T41" fmla="*/ 124 h 714"/>
                    <a:gd name="T42" fmla="*/ 527 w 652"/>
                    <a:gd name="T43" fmla="*/ 93 h 714"/>
                    <a:gd name="T44" fmla="*/ 434 w 652"/>
                    <a:gd name="T45" fmla="*/ 93 h 714"/>
                    <a:gd name="T46" fmla="*/ 434 w 652"/>
                    <a:gd name="T47" fmla="*/ 62 h 714"/>
                    <a:gd name="T48" fmla="*/ 434 w 652"/>
                    <a:gd name="T49" fmla="*/ 124 h 714"/>
                    <a:gd name="T50" fmla="*/ 403 w 652"/>
                    <a:gd name="T51" fmla="*/ 155 h 714"/>
                    <a:gd name="T52" fmla="*/ 372 w 652"/>
                    <a:gd name="T53" fmla="*/ 124 h 714"/>
                    <a:gd name="T54" fmla="*/ 341 w 652"/>
                    <a:gd name="T55" fmla="*/ 155 h 714"/>
                    <a:gd name="T56" fmla="*/ 279 w 652"/>
                    <a:gd name="T57" fmla="*/ 155 h 714"/>
                    <a:gd name="T58" fmla="*/ 279 w 652"/>
                    <a:gd name="T59" fmla="*/ 93 h 714"/>
                    <a:gd name="T60" fmla="*/ 248 w 652"/>
                    <a:gd name="T61" fmla="*/ 62 h 714"/>
                    <a:gd name="T62" fmla="*/ 31 w 652"/>
                    <a:gd name="T63" fmla="*/ 0 h 714"/>
                    <a:gd name="T64" fmla="*/ 93 w 652"/>
                    <a:gd name="T65" fmla="*/ 155 h 714"/>
                    <a:gd name="T66" fmla="*/ 93 w 652"/>
                    <a:gd name="T67" fmla="*/ 186 h 714"/>
                    <a:gd name="T68" fmla="*/ 124 w 652"/>
                    <a:gd name="T69" fmla="*/ 279 h 714"/>
                    <a:gd name="T70" fmla="*/ 124 w 652"/>
                    <a:gd name="T71" fmla="*/ 372 h 714"/>
                    <a:gd name="T72" fmla="*/ 93 w 652"/>
                    <a:gd name="T73" fmla="*/ 434 h 714"/>
                    <a:gd name="T74" fmla="*/ 31 w 652"/>
                    <a:gd name="T75" fmla="*/ 465 h 714"/>
                    <a:gd name="T76" fmla="*/ 0 w 652"/>
                    <a:gd name="T77" fmla="*/ 619 h 714"/>
                    <a:gd name="T78" fmla="*/ 0 w 652"/>
                    <a:gd name="T79" fmla="*/ 682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52" h="714">
                      <a:moveTo>
                        <a:pt x="31" y="682"/>
                      </a:moveTo>
                      <a:lnTo>
                        <a:pt x="31" y="682"/>
                      </a:lnTo>
                      <a:lnTo>
                        <a:pt x="31" y="682"/>
                      </a:lnTo>
                      <a:lnTo>
                        <a:pt x="31" y="682"/>
                      </a:lnTo>
                      <a:cubicBezTo>
                        <a:pt x="31" y="682"/>
                        <a:pt x="31" y="682"/>
                        <a:pt x="31" y="651"/>
                      </a:cubicBezTo>
                      <a:lnTo>
                        <a:pt x="62" y="651"/>
                      </a:lnTo>
                      <a:lnTo>
                        <a:pt x="93" y="651"/>
                      </a:lnTo>
                      <a:lnTo>
                        <a:pt x="93" y="651"/>
                      </a:lnTo>
                      <a:lnTo>
                        <a:pt x="93" y="651"/>
                      </a:lnTo>
                      <a:cubicBezTo>
                        <a:pt x="93" y="682"/>
                        <a:pt x="124" y="682"/>
                        <a:pt x="124" y="682"/>
                      </a:cubicBezTo>
                      <a:cubicBezTo>
                        <a:pt x="124" y="682"/>
                        <a:pt x="124" y="682"/>
                        <a:pt x="155" y="682"/>
                      </a:cubicBezTo>
                      <a:cubicBezTo>
                        <a:pt x="155" y="682"/>
                        <a:pt x="248" y="682"/>
                        <a:pt x="279" y="682"/>
                      </a:cubicBezTo>
                      <a:lnTo>
                        <a:pt x="279" y="682"/>
                      </a:lnTo>
                      <a:lnTo>
                        <a:pt x="279" y="682"/>
                      </a:lnTo>
                      <a:cubicBezTo>
                        <a:pt x="310" y="682"/>
                        <a:pt x="341" y="682"/>
                        <a:pt x="341" y="682"/>
                      </a:cubicBezTo>
                      <a:cubicBezTo>
                        <a:pt x="372" y="682"/>
                        <a:pt x="372" y="682"/>
                        <a:pt x="372" y="682"/>
                      </a:cubicBezTo>
                      <a:cubicBezTo>
                        <a:pt x="372" y="713"/>
                        <a:pt x="372" y="713"/>
                        <a:pt x="372" y="713"/>
                      </a:cubicBezTo>
                      <a:cubicBezTo>
                        <a:pt x="496" y="713"/>
                        <a:pt x="496" y="713"/>
                        <a:pt x="496" y="713"/>
                      </a:cubicBezTo>
                      <a:cubicBezTo>
                        <a:pt x="496" y="713"/>
                        <a:pt x="496" y="713"/>
                        <a:pt x="527" y="713"/>
                      </a:cubicBezTo>
                      <a:cubicBezTo>
                        <a:pt x="527" y="713"/>
                        <a:pt x="558" y="713"/>
                        <a:pt x="589" y="713"/>
                      </a:cubicBezTo>
                      <a:cubicBezTo>
                        <a:pt x="558" y="713"/>
                        <a:pt x="558" y="682"/>
                        <a:pt x="558" y="682"/>
                      </a:cubicBezTo>
                      <a:lnTo>
                        <a:pt x="527" y="651"/>
                      </a:lnTo>
                      <a:lnTo>
                        <a:pt x="527" y="651"/>
                      </a:lnTo>
                      <a:lnTo>
                        <a:pt x="527" y="651"/>
                      </a:lnTo>
                      <a:cubicBezTo>
                        <a:pt x="527" y="402"/>
                        <a:pt x="527" y="402"/>
                        <a:pt x="527" y="402"/>
                      </a:cubicBezTo>
                      <a:cubicBezTo>
                        <a:pt x="651" y="402"/>
                        <a:pt x="651" y="402"/>
                        <a:pt x="651" y="402"/>
                      </a:cubicBezTo>
                      <a:cubicBezTo>
                        <a:pt x="651" y="341"/>
                        <a:pt x="651" y="341"/>
                        <a:pt x="651" y="341"/>
                      </a:cubicBezTo>
                      <a:cubicBezTo>
                        <a:pt x="620" y="341"/>
                        <a:pt x="589" y="341"/>
                        <a:pt x="589" y="341"/>
                      </a:cubicBezTo>
                      <a:lnTo>
                        <a:pt x="589" y="341"/>
                      </a:lnTo>
                      <a:lnTo>
                        <a:pt x="589" y="341"/>
                      </a:lnTo>
                      <a:cubicBezTo>
                        <a:pt x="558" y="341"/>
                        <a:pt x="558" y="341"/>
                        <a:pt x="558" y="310"/>
                      </a:cubicBezTo>
                      <a:cubicBezTo>
                        <a:pt x="527" y="310"/>
                        <a:pt x="527" y="310"/>
                        <a:pt x="527" y="310"/>
                      </a:cubicBezTo>
                      <a:cubicBezTo>
                        <a:pt x="527" y="310"/>
                        <a:pt x="527" y="310"/>
                        <a:pt x="527" y="279"/>
                      </a:cubicBezTo>
                      <a:cubicBezTo>
                        <a:pt x="527" y="279"/>
                        <a:pt x="527" y="279"/>
                        <a:pt x="527" y="248"/>
                      </a:cubicBez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cubicBezTo>
                        <a:pt x="527" y="217"/>
                        <a:pt x="527" y="217"/>
                        <a:pt x="527" y="217"/>
                      </a:cubicBezTo>
                      <a:cubicBezTo>
                        <a:pt x="527" y="186"/>
                        <a:pt x="527" y="186"/>
                        <a:pt x="527" y="186"/>
                      </a:cubicBezTo>
                      <a:lnTo>
                        <a:pt x="527" y="155"/>
                      </a:lnTo>
                      <a:cubicBezTo>
                        <a:pt x="527" y="124"/>
                        <a:pt x="527" y="124"/>
                        <a:pt x="527" y="124"/>
                      </a:cubicBezTo>
                      <a:lnTo>
                        <a:pt x="527" y="124"/>
                      </a:lnTo>
                      <a:lnTo>
                        <a:pt x="527" y="93"/>
                      </a:lnTo>
                      <a:lnTo>
                        <a:pt x="527" y="93"/>
                      </a:lnTo>
                      <a:cubicBezTo>
                        <a:pt x="434" y="93"/>
                        <a:pt x="434" y="93"/>
                        <a:pt x="434" y="93"/>
                      </a:cubicBezTo>
                      <a:cubicBezTo>
                        <a:pt x="434" y="62"/>
                        <a:pt x="434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93"/>
                        <a:pt x="434" y="93"/>
                        <a:pt x="434" y="124"/>
                      </a:cubicBezTo>
                      <a:lnTo>
                        <a:pt x="434" y="124"/>
                      </a:lnTo>
                      <a:lnTo>
                        <a:pt x="434" y="124"/>
                      </a:lnTo>
                      <a:cubicBezTo>
                        <a:pt x="434" y="124"/>
                        <a:pt x="434" y="155"/>
                        <a:pt x="403" y="155"/>
                      </a:cubicBezTo>
                      <a:cubicBezTo>
                        <a:pt x="403" y="155"/>
                        <a:pt x="372" y="155"/>
                        <a:pt x="372" y="124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cubicBezTo>
                        <a:pt x="341" y="124"/>
                        <a:pt x="341" y="155"/>
                        <a:pt x="341" y="155"/>
                      </a:cubicBezTo>
                      <a:cubicBezTo>
                        <a:pt x="310" y="155"/>
                        <a:pt x="310" y="155"/>
                        <a:pt x="310" y="155"/>
                      </a:cubicBezTo>
                      <a:cubicBezTo>
                        <a:pt x="310" y="155"/>
                        <a:pt x="310" y="155"/>
                        <a:pt x="279" y="155"/>
                      </a:cubicBezTo>
                      <a:cubicBezTo>
                        <a:pt x="279" y="124"/>
                        <a:pt x="279" y="124"/>
                        <a:pt x="279" y="124"/>
                      </a:cubicBezTo>
                      <a:cubicBezTo>
                        <a:pt x="279" y="124"/>
                        <a:pt x="279" y="124"/>
                        <a:pt x="279" y="93"/>
                      </a:cubicBezTo>
                      <a:lnTo>
                        <a:pt x="248" y="93"/>
                      </a:lnTo>
                      <a:cubicBezTo>
                        <a:pt x="248" y="62"/>
                        <a:pt x="248" y="62"/>
                        <a:pt x="248" y="62"/>
                      </a:cubicBezTo>
                      <a:cubicBezTo>
                        <a:pt x="248" y="62"/>
                        <a:pt x="248" y="31"/>
                        <a:pt x="21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31"/>
                        <a:pt x="93" y="93"/>
                        <a:pt x="93" y="93"/>
                      </a:cubicBezTo>
                      <a:cubicBezTo>
                        <a:pt x="93" y="124"/>
                        <a:pt x="93" y="124"/>
                        <a:pt x="93" y="155"/>
                      </a:cubicBezTo>
                      <a:lnTo>
                        <a:pt x="93" y="155"/>
                      </a:lnTo>
                      <a:lnTo>
                        <a:pt x="93" y="186"/>
                      </a:lnTo>
                      <a:cubicBezTo>
                        <a:pt x="93" y="217"/>
                        <a:pt x="93" y="248"/>
                        <a:pt x="93" y="248"/>
                      </a:cubicBezTo>
                      <a:cubicBezTo>
                        <a:pt x="124" y="248"/>
                        <a:pt x="124" y="279"/>
                        <a:pt x="124" y="279"/>
                      </a:cubicBezTo>
                      <a:cubicBezTo>
                        <a:pt x="124" y="279"/>
                        <a:pt x="124" y="310"/>
                        <a:pt x="124" y="341"/>
                      </a:cubicBezTo>
                      <a:cubicBezTo>
                        <a:pt x="124" y="341"/>
                        <a:pt x="124" y="341"/>
                        <a:pt x="124" y="372"/>
                      </a:cubicBezTo>
                      <a:cubicBezTo>
                        <a:pt x="124" y="372"/>
                        <a:pt x="93" y="402"/>
                        <a:pt x="93" y="434"/>
                      </a:cubicBezTo>
                      <a:lnTo>
                        <a:pt x="93" y="434"/>
                      </a:lnTo>
                      <a:cubicBezTo>
                        <a:pt x="93" y="434"/>
                        <a:pt x="62" y="434"/>
                        <a:pt x="62" y="465"/>
                      </a:cubicBezTo>
                      <a:cubicBezTo>
                        <a:pt x="62" y="465"/>
                        <a:pt x="62" y="465"/>
                        <a:pt x="31" y="465"/>
                      </a:cubicBezTo>
                      <a:cubicBezTo>
                        <a:pt x="31" y="496"/>
                        <a:pt x="31" y="527"/>
                        <a:pt x="31" y="558"/>
                      </a:cubicBezTo>
                      <a:cubicBezTo>
                        <a:pt x="31" y="589"/>
                        <a:pt x="31" y="619"/>
                        <a:pt x="0" y="619"/>
                      </a:cubicBezTo>
                      <a:lnTo>
                        <a:pt x="0" y="619"/>
                      </a:lnTo>
                      <a:cubicBezTo>
                        <a:pt x="0" y="619"/>
                        <a:pt x="0" y="651"/>
                        <a:pt x="0" y="682"/>
                      </a:cubicBezTo>
                      <a:lnTo>
                        <a:pt x="31" y="68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3" name="Freeform 292"/>
                <p:cNvSpPr>
                  <a:spLocks noChangeArrowheads="1"/>
                </p:cNvSpPr>
                <p:nvPr/>
              </p:nvSpPr>
              <p:spPr bwMode="auto">
                <a:xfrm>
                  <a:off x="3937000" y="2114550"/>
                  <a:ext cx="190500" cy="346075"/>
                </a:xfrm>
                <a:custGeom>
                  <a:avLst/>
                  <a:gdLst>
                    <a:gd name="T0" fmla="*/ 93 w 528"/>
                    <a:gd name="T1" fmla="*/ 898 h 961"/>
                    <a:gd name="T2" fmla="*/ 124 w 528"/>
                    <a:gd name="T3" fmla="*/ 960 h 961"/>
                    <a:gd name="T4" fmla="*/ 155 w 528"/>
                    <a:gd name="T5" fmla="*/ 960 h 961"/>
                    <a:gd name="T6" fmla="*/ 186 w 528"/>
                    <a:gd name="T7" fmla="*/ 960 h 961"/>
                    <a:gd name="T8" fmla="*/ 186 w 528"/>
                    <a:gd name="T9" fmla="*/ 960 h 961"/>
                    <a:gd name="T10" fmla="*/ 217 w 528"/>
                    <a:gd name="T11" fmla="*/ 930 h 961"/>
                    <a:gd name="T12" fmla="*/ 248 w 528"/>
                    <a:gd name="T13" fmla="*/ 930 h 961"/>
                    <a:gd name="T14" fmla="*/ 248 w 528"/>
                    <a:gd name="T15" fmla="*/ 930 h 961"/>
                    <a:gd name="T16" fmla="*/ 279 w 528"/>
                    <a:gd name="T17" fmla="*/ 930 h 961"/>
                    <a:gd name="T18" fmla="*/ 279 w 528"/>
                    <a:gd name="T19" fmla="*/ 930 h 961"/>
                    <a:gd name="T20" fmla="*/ 279 w 528"/>
                    <a:gd name="T21" fmla="*/ 898 h 961"/>
                    <a:gd name="T22" fmla="*/ 310 w 528"/>
                    <a:gd name="T23" fmla="*/ 867 h 961"/>
                    <a:gd name="T24" fmla="*/ 310 w 528"/>
                    <a:gd name="T25" fmla="*/ 867 h 961"/>
                    <a:gd name="T26" fmla="*/ 341 w 528"/>
                    <a:gd name="T27" fmla="*/ 867 h 961"/>
                    <a:gd name="T28" fmla="*/ 372 w 528"/>
                    <a:gd name="T29" fmla="*/ 867 h 961"/>
                    <a:gd name="T30" fmla="*/ 403 w 528"/>
                    <a:gd name="T31" fmla="*/ 836 h 961"/>
                    <a:gd name="T32" fmla="*/ 434 w 528"/>
                    <a:gd name="T33" fmla="*/ 806 h 961"/>
                    <a:gd name="T34" fmla="*/ 434 w 528"/>
                    <a:gd name="T35" fmla="*/ 774 h 961"/>
                    <a:gd name="T36" fmla="*/ 465 w 528"/>
                    <a:gd name="T37" fmla="*/ 743 h 961"/>
                    <a:gd name="T38" fmla="*/ 465 w 528"/>
                    <a:gd name="T39" fmla="*/ 712 h 961"/>
                    <a:gd name="T40" fmla="*/ 465 w 528"/>
                    <a:gd name="T41" fmla="*/ 712 h 961"/>
                    <a:gd name="T42" fmla="*/ 434 w 528"/>
                    <a:gd name="T43" fmla="*/ 650 h 961"/>
                    <a:gd name="T44" fmla="*/ 434 w 528"/>
                    <a:gd name="T45" fmla="*/ 619 h 961"/>
                    <a:gd name="T46" fmla="*/ 465 w 528"/>
                    <a:gd name="T47" fmla="*/ 558 h 961"/>
                    <a:gd name="T48" fmla="*/ 465 w 528"/>
                    <a:gd name="T49" fmla="*/ 558 h 961"/>
                    <a:gd name="T50" fmla="*/ 496 w 528"/>
                    <a:gd name="T51" fmla="*/ 496 h 961"/>
                    <a:gd name="T52" fmla="*/ 496 w 528"/>
                    <a:gd name="T53" fmla="*/ 496 h 961"/>
                    <a:gd name="T54" fmla="*/ 527 w 528"/>
                    <a:gd name="T55" fmla="*/ 465 h 961"/>
                    <a:gd name="T56" fmla="*/ 124 w 528"/>
                    <a:gd name="T57" fmla="*/ 0 h 961"/>
                    <a:gd name="T58" fmla="*/ 93 w 528"/>
                    <a:gd name="T59" fmla="*/ 31 h 961"/>
                    <a:gd name="T60" fmla="*/ 93 w 528"/>
                    <a:gd name="T61" fmla="*/ 93 h 961"/>
                    <a:gd name="T62" fmla="*/ 124 w 528"/>
                    <a:gd name="T63" fmla="*/ 155 h 961"/>
                    <a:gd name="T64" fmla="*/ 155 w 528"/>
                    <a:gd name="T65" fmla="*/ 187 h 961"/>
                    <a:gd name="T66" fmla="*/ 124 w 528"/>
                    <a:gd name="T67" fmla="*/ 248 h 961"/>
                    <a:gd name="T68" fmla="*/ 124 w 528"/>
                    <a:gd name="T69" fmla="*/ 435 h 961"/>
                    <a:gd name="T70" fmla="*/ 93 w 528"/>
                    <a:gd name="T71" fmla="*/ 465 h 961"/>
                    <a:gd name="T72" fmla="*/ 62 w 528"/>
                    <a:gd name="T73" fmla="*/ 496 h 961"/>
                    <a:gd name="T74" fmla="*/ 31 w 528"/>
                    <a:gd name="T75" fmla="*/ 526 h 961"/>
                    <a:gd name="T76" fmla="*/ 31 w 528"/>
                    <a:gd name="T77" fmla="*/ 588 h 961"/>
                    <a:gd name="T78" fmla="*/ 31 w 528"/>
                    <a:gd name="T79" fmla="*/ 619 h 961"/>
                    <a:gd name="T80" fmla="*/ 31 w 528"/>
                    <a:gd name="T81" fmla="*/ 619 h 961"/>
                    <a:gd name="T82" fmla="*/ 31 w 528"/>
                    <a:gd name="T83" fmla="*/ 619 h 961"/>
                    <a:gd name="T84" fmla="*/ 62 w 528"/>
                    <a:gd name="T85" fmla="*/ 619 h 961"/>
                    <a:gd name="T86" fmla="*/ 62 w 528"/>
                    <a:gd name="T87" fmla="*/ 650 h 961"/>
                    <a:gd name="T88" fmla="*/ 93 w 528"/>
                    <a:gd name="T89" fmla="*/ 712 h 961"/>
                    <a:gd name="T90" fmla="*/ 93 w 528"/>
                    <a:gd name="T91" fmla="*/ 806 h 961"/>
                    <a:gd name="T92" fmla="*/ 124 w 528"/>
                    <a:gd name="T93" fmla="*/ 867 h 961"/>
                    <a:gd name="T94" fmla="*/ 93 w 528"/>
                    <a:gd name="T95" fmla="*/ 898 h 961"/>
                    <a:gd name="T96" fmla="*/ 93 w 528"/>
                    <a:gd name="T97" fmla="*/ 898 h 961"/>
                    <a:gd name="T98" fmla="*/ 62 w 528"/>
                    <a:gd name="T99" fmla="*/ 898 h 961"/>
                    <a:gd name="T100" fmla="*/ 62 w 528"/>
                    <a:gd name="T101" fmla="*/ 898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8" h="961">
                      <a:moveTo>
                        <a:pt x="93" y="898"/>
                      </a:moveTo>
                      <a:lnTo>
                        <a:pt x="93" y="898"/>
                      </a:lnTo>
                      <a:lnTo>
                        <a:pt x="93" y="898"/>
                      </a:lnTo>
                      <a:cubicBezTo>
                        <a:pt x="124" y="960"/>
                        <a:pt x="124" y="960"/>
                        <a:pt x="124" y="960"/>
                      </a:cubicBezTo>
                      <a:lnTo>
                        <a:pt x="124" y="960"/>
                      </a:lnTo>
                      <a:cubicBezTo>
                        <a:pt x="124" y="960"/>
                        <a:pt x="124" y="960"/>
                        <a:pt x="155" y="960"/>
                      </a:cubicBezTo>
                      <a:lnTo>
                        <a:pt x="155" y="960"/>
                      </a:lnTo>
                      <a:cubicBezTo>
                        <a:pt x="186" y="960"/>
                        <a:pt x="186" y="960"/>
                        <a:pt x="186" y="960"/>
                      </a:cubicBezTo>
                      <a:lnTo>
                        <a:pt x="186" y="960"/>
                      </a:lnTo>
                      <a:lnTo>
                        <a:pt x="186" y="960"/>
                      </a:lnTo>
                      <a:lnTo>
                        <a:pt x="186" y="960"/>
                      </a:lnTo>
                      <a:lnTo>
                        <a:pt x="217" y="930"/>
                      </a:lnTo>
                      <a:lnTo>
                        <a:pt x="217" y="930"/>
                      </a:lnTo>
                      <a:cubicBezTo>
                        <a:pt x="217" y="930"/>
                        <a:pt x="217" y="930"/>
                        <a:pt x="248" y="930"/>
                      </a:cubicBezTo>
                      <a:lnTo>
                        <a:pt x="248" y="930"/>
                      </a:lnTo>
                      <a:lnTo>
                        <a:pt x="248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cubicBezTo>
                        <a:pt x="279" y="898"/>
                        <a:pt x="279" y="898"/>
                        <a:pt x="279" y="898"/>
                      </a:cubicBezTo>
                      <a:lnTo>
                        <a:pt x="279" y="898"/>
                      </a:lnTo>
                      <a:cubicBezTo>
                        <a:pt x="279" y="867"/>
                        <a:pt x="310" y="867"/>
                        <a:pt x="310" y="867"/>
                      </a:cubicBezTo>
                      <a:lnTo>
                        <a:pt x="310" y="867"/>
                      </a:lnTo>
                      <a:lnTo>
                        <a:pt x="310" y="867"/>
                      </a:lnTo>
                      <a:lnTo>
                        <a:pt x="310" y="867"/>
                      </a:lnTo>
                      <a:lnTo>
                        <a:pt x="341" y="867"/>
                      </a:lnTo>
                      <a:lnTo>
                        <a:pt x="341" y="867"/>
                      </a:lnTo>
                      <a:cubicBezTo>
                        <a:pt x="341" y="867"/>
                        <a:pt x="341" y="867"/>
                        <a:pt x="372" y="867"/>
                      </a:cubicBezTo>
                      <a:lnTo>
                        <a:pt x="372" y="867"/>
                      </a:lnTo>
                      <a:cubicBezTo>
                        <a:pt x="372" y="867"/>
                        <a:pt x="372" y="836"/>
                        <a:pt x="403" y="836"/>
                      </a:cubicBezTo>
                      <a:lnTo>
                        <a:pt x="403" y="806"/>
                      </a:lnTo>
                      <a:cubicBezTo>
                        <a:pt x="403" y="806"/>
                        <a:pt x="403" y="806"/>
                        <a:pt x="434" y="806"/>
                      </a:cubicBezTo>
                      <a:lnTo>
                        <a:pt x="434" y="806"/>
                      </a:lnTo>
                      <a:cubicBezTo>
                        <a:pt x="434" y="774"/>
                        <a:pt x="434" y="774"/>
                        <a:pt x="434" y="774"/>
                      </a:cubicBezTo>
                      <a:cubicBezTo>
                        <a:pt x="465" y="743"/>
                        <a:pt x="465" y="743"/>
                        <a:pt x="465" y="743"/>
                      </a:cubicBezTo>
                      <a:lnTo>
                        <a:pt x="465" y="743"/>
                      </a:lnTo>
                      <a:cubicBezTo>
                        <a:pt x="465" y="743"/>
                        <a:pt x="465" y="743"/>
                        <a:pt x="465" y="712"/>
                      </a:cubicBezTo>
                      <a:lnTo>
                        <a:pt x="465" y="712"/>
                      </a:lnTo>
                      <a:lnTo>
                        <a:pt x="465" y="712"/>
                      </a:lnTo>
                      <a:lnTo>
                        <a:pt x="465" y="712"/>
                      </a:lnTo>
                      <a:cubicBezTo>
                        <a:pt x="434" y="712"/>
                        <a:pt x="434" y="682"/>
                        <a:pt x="434" y="682"/>
                      </a:cubicBezTo>
                      <a:cubicBezTo>
                        <a:pt x="434" y="682"/>
                        <a:pt x="434" y="682"/>
                        <a:pt x="434" y="650"/>
                      </a:cubicBezTo>
                      <a:lnTo>
                        <a:pt x="434" y="619"/>
                      </a:lnTo>
                      <a:lnTo>
                        <a:pt x="434" y="619"/>
                      </a:lnTo>
                      <a:cubicBezTo>
                        <a:pt x="434" y="588"/>
                        <a:pt x="434" y="588"/>
                        <a:pt x="434" y="588"/>
                      </a:cubicBezTo>
                      <a:lnTo>
                        <a:pt x="465" y="558"/>
                      </a:lnTo>
                      <a:lnTo>
                        <a:pt x="465" y="558"/>
                      </a:lnTo>
                      <a:lnTo>
                        <a:pt x="465" y="558"/>
                      </a:lnTo>
                      <a:cubicBezTo>
                        <a:pt x="465" y="526"/>
                        <a:pt x="465" y="526"/>
                        <a:pt x="496" y="526"/>
                      </a:cubicBezTo>
                      <a:lnTo>
                        <a:pt x="496" y="496"/>
                      </a:lnTo>
                      <a:lnTo>
                        <a:pt x="496" y="496"/>
                      </a:lnTo>
                      <a:lnTo>
                        <a:pt x="496" y="496"/>
                      </a:lnTo>
                      <a:cubicBezTo>
                        <a:pt x="496" y="465"/>
                        <a:pt x="496" y="465"/>
                        <a:pt x="496" y="465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cubicBezTo>
                        <a:pt x="527" y="248"/>
                        <a:pt x="527" y="248"/>
                        <a:pt x="527" y="248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63"/>
                        <a:pt x="93" y="93"/>
                        <a:pt x="93" y="93"/>
                      </a:cubicBezTo>
                      <a:lnTo>
                        <a:pt x="93" y="93"/>
                      </a:lnTo>
                      <a:cubicBezTo>
                        <a:pt x="93" y="93"/>
                        <a:pt x="93" y="93"/>
                        <a:pt x="124" y="93"/>
                      </a:cubicBezTo>
                      <a:cubicBezTo>
                        <a:pt x="124" y="124"/>
                        <a:pt x="124" y="124"/>
                        <a:pt x="124" y="155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  <a:cubicBezTo>
                        <a:pt x="155" y="187"/>
                        <a:pt x="155" y="187"/>
                        <a:pt x="155" y="187"/>
                      </a:cubicBezTo>
                      <a:lnTo>
                        <a:pt x="155" y="187"/>
                      </a:lnTo>
                      <a:cubicBezTo>
                        <a:pt x="155" y="187"/>
                        <a:pt x="124" y="217"/>
                        <a:pt x="124" y="248"/>
                      </a:cubicBezTo>
                      <a:cubicBezTo>
                        <a:pt x="124" y="311"/>
                        <a:pt x="124" y="341"/>
                        <a:pt x="124" y="372"/>
                      </a:cubicBezTo>
                      <a:cubicBezTo>
                        <a:pt x="124" y="403"/>
                        <a:pt x="124" y="435"/>
                        <a:pt x="124" y="435"/>
                      </a:cubicBezTo>
                      <a:cubicBezTo>
                        <a:pt x="93" y="435"/>
                        <a:pt x="93" y="435"/>
                        <a:pt x="93" y="435"/>
                      </a:cubicBezTo>
                      <a:cubicBezTo>
                        <a:pt x="93" y="465"/>
                        <a:pt x="93" y="465"/>
                        <a:pt x="93" y="465"/>
                      </a:cubicBezTo>
                      <a:lnTo>
                        <a:pt x="62" y="496"/>
                      </a:lnTo>
                      <a:lnTo>
                        <a:pt x="62" y="496"/>
                      </a:lnTo>
                      <a:cubicBezTo>
                        <a:pt x="31" y="526"/>
                        <a:pt x="31" y="526"/>
                        <a:pt x="31" y="526"/>
                      </a:cubicBezTo>
                      <a:lnTo>
                        <a:pt x="31" y="526"/>
                      </a:lnTo>
                      <a:cubicBezTo>
                        <a:pt x="31" y="558"/>
                        <a:pt x="31" y="558"/>
                        <a:pt x="0" y="588"/>
                      </a:cubicBezTo>
                      <a:lnTo>
                        <a:pt x="31" y="588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62" y="619"/>
                      </a:lnTo>
                      <a:lnTo>
                        <a:pt x="62" y="619"/>
                      </a:lnTo>
                      <a:lnTo>
                        <a:pt x="62" y="650"/>
                      </a:lnTo>
                      <a:cubicBezTo>
                        <a:pt x="93" y="650"/>
                        <a:pt x="93" y="650"/>
                        <a:pt x="93" y="650"/>
                      </a:cubicBezTo>
                      <a:cubicBezTo>
                        <a:pt x="93" y="682"/>
                        <a:pt x="93" y="682"/>
                        <a:pt x="93" y="712"/>
                      </a:cubicBezTo>
                      <a:lnTo>
                        <a:pt x="93" y="712"/>
                      </a:lnTo>
                      <a:cubicBezTo>
                        <a:pt x="93" y="712"/>
                        <a:pt x="93" y="774"/>
                        <a:pt x="93" y="806"/>
                      </a:cubicBezTo>
                      <a:cubicBezTo>
                        <a:pt x="124" y="836"/>
                        <a:pt x="124" y="836"/>
                        <a:pt x="124" y="836"/>
                      </a:cubicBezTo>
                      <a:cubicBezTo>
                        <a:pt x="124" y="867"/>
                        <a:pt x="124" y="867"/>
                        <a:pt x="124" y="867"/>
                      </a:cubicBezTo>
                      <a:lnTo>
                        <a:pt x="124" y="867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62" y="898"/>
                      </a:lnTo>
                      <a:lnTo>
                        <a:pt x="62" y="898"/>
                      </a:lnTo>
                      <a:lnTo>
                        <a:pt x="62" y="898"/>
                      </a:lnTo>
                      <a:cubicBezTo>
                        <a:pt x="93" y="898"/>
                        <a:pt x="93" y="898"/>
                        <a:pt x="93" y="89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4" name="Freeform 293"/>
                <p:cNvSpPr>
                  <a:spLocks noChangeArrowheads="1"/>
                </p:cNvSpPr>
                <p:nvPr/>
              </p:nvSpPr>
              <p:spPr bwMode="auto">
                <a:xfrm>
                  <a:off x="3557588" y="2316163"/>
                  <a:ext cx="146050" cy="100012"/>
                </a:xfrm>
                <a:custGeom>
                  <a:avLst/>
                  <a:gdLst>
                    <a:gd name="T0" fmla="*/ 31 w 405"/>
                    <a:gd name="T1" fmla="*/ 278 h 279"/>
                    <a:gd name="T2" fmla="*/ 31 w 405"/>
                    <a:gd name="T3" fmla="*/ 278 h 279"/>
                    <a:gd name="T4" fmla="*/ 62 w 405"/>
                    <a:gd name="T5" fmla="*/ 278 h 279"/>
                    <a:gd name="T6" fmla="*/ 93 w 405"/>
                    <a:gd name="T7" fmla="*/ 278 h 279"/>
                    <a:gd name="T8" fmla="*/ 93 w 405"/>
                    <a:gd name="T9" fmla="*/ 278 h 279"/>
                    <a:gd name="T10" fmla="*/ 124 w 405"/>
                    <a:gd name="T11" fmla="*/ 278 h 279"/>
                    <a:gd name="T12" fmla="*/ 93 w 405"/>
                    <a:gd name="T13" fmla="*/ 248 h 279"/>
                    <a:gd name="T14" fmla="*/ 93 w 405"/>
                    <a:gd name="T15" fmla="*/ 248 h 279"/>
                    <a:gd name="T16" fmla="*/ 124 w 405"/>
                    <a:gd name="T17" fmla="*/ 216 h 279"/>
                    <a:gd name="T18" fmla="*/ 124 w 405"/>
                    <a:gd name="T19" fmla="*/ 216 h 279"/>
                    <a:gd name="T20" fmla="*/ 124 w 405"/>
                    <a:gd name="T21" fmla="*/ 216 h 279"/>
                    <a:gd name="T22" fmla="*/ 156 w 405"/>
                    <a:gd name="T23" fmla="*/ 185 h 279"/>
                    <a:gd name="T24" fmla="*/ 156 w 405"/>
                    <a:gd name="T25" fmla="*/ 185 h 279"/>
                    <a:gd name="T26" fmla="*/ 186 w 405"/>
                    <a:gd name="T27" fmla="*/ 185 h 279"/>
                    <a:gd name="T28" fmla="*/ 186 w 405"/>
                    <a:gd name="T29" fmla="*/ 185 h 279"/>
                    <a:gd name="T30" fmla="*/ 248 w 405"/>
                    <a:gd name="T31" fmla="*/ 185 h 279"/>
                    <a:gd name="T32" fmla="*/ 248 w 405"/>
                    <a:gd name="T33" fmla="*/ 185 h 279"/>
                    <a:gd name="T34" fmla="*/ 280 w 405"/>
                    <a:gd name="T35" fmla="*/ 185 h 279"/>
                    <a:gd name="T36" fmla="*/ 280 w 405"/>
                    <a:gd name="T37" fmla="*/ 185 h 279"/>
                    <a:gd name="T38" fmla="*/ 280 w 405"/>
                    <a:gd name="T39" fmla="*/ 185 h 279"/>
                    <a:gd name="T40" fmla="*/ 310 w 405"/>
                    <a:gd name="T41" fmla="*/ 185 h 279"/>
                    <a:gd name="T42" fmla="*/ 310 w 405"/>
                    <a:gd name="T43" fmla="*/ 185 h 279"/>
                    <a:gd name="T44" fmla="*/ 341 w 405"/>
                    <a:gd name="T45" fmla="*/ 185 h 279"/>
                    <a:gd name="T46" fmla="*/ 341 w 405"/>
                    <a:gd name="T47" fmla="*/ 185 h 279"/>
                    <a:gd name="T48" fmla="*/ 404 w 405"/>
                    <a:gd name="T49" fmla="*/ 154 h 279"/>
                    <a:gd name="T50" fmla="*/ 404 w 405"/>
                    <a:gd name="T51" fmla="*/ 154 h 279"/>
                    <a:gd name="T52" fmla="*/ 404 w 405"/>
                    <a:gd name="T53" fmla="*/ 154 h 279"/>
                    <a:gd name="T54" fmla="*/ 404 w 405"/>
                    <a:gd name="T55" fmla="*/ 154 h 279"/>
                    <a:gd name="T56" fmla="*/ 372 w 405"/>
                    <a:gd name="T57" fmla="*/ 154 h 279"/>
                    <a:gd name="T58" fmla="*/ 372 w 405"/>
                    <a:gd name="T59" fmla="*/ 154 h 279"/>
                    <a:gd name="T60" fmla="*/ 372 w 405"/>
                    <a:gd name="T61" fmla="*/ 154 h 279"/>
                    <a:gd name="T62" fmla="*/ 372 w 405"/>
                    <a:gd name="T63" fmla="*/ 124 h 279"/>
                    <a:gd name="T64" fmla="*/ 341 w 405"/>
                    <a:gd name="T65" fmla="*/ 124 h 279"/>
                    <a:gd name="T66" fmla="*/ 341 w 405"/>
                    <a:gd name="T67" fmla="*/ 124 h 279"/>
                    <a:gd name="T68" fmla="*/ 341 w 405"/>
                    <a:gd name="T69" fmla="*/ 92 h 279"/>
                    <a:gd name="T70" fmla="*/ 341 w 405"/>
                    <a:gd name="T71" fmla="*/ 92 h 279"/>
                    <a:gd name="T72" fmla="*/ 310 w 405"/>
                    <a:gd name="T73" fmla="*/ 30 h 279"/>
                    <a:gd name="T74" fmla="*/ 280 w 405"/>
                    <a:gd name="T75" fmla="*/ 0 h 279"/>
                    <a:gd name="T76" fmla="*/ 280 w 405"/>
                    <a:gd name="T77" fmla="*/ 0 h 279"/>
                    <a:gd name="T78" fmla="*/ 217 w 405"/>
                    <a:gd name="T79" fmla="*/ 0 h 279"/>
                    <a:gd name="T80" fmla="*/ 217 w 405"/>
                    <a:gd name="T81" fmla="*/ 30 h 279"/>
                    <a:gd name="T82" fmla="*/ 217 w 405"/>
                    <a:gd name="T83" fmla="*/ 30 h 279"/>
                    <a:gd name="T84" fmla="*/ 217 w 405"/>
                    <a:gd name="T85" fmla="*/ 61 h 279"/>
                    <a:gd name="T86" fmla="*/ 186 w 405"/>
                    <a:gd name="T87" fmla="*/ 61 h 279"/>
                    <a:gd name="T88" fmla="*/ 156 w 405"/>
                    <a:gd name="T89" fmla="*/ 61 h 279"/>
                    <a:gd name="T90" fmla="*/ 156 w 405"/>
                    <a:gd name="T91" fmla="*/ 92 h 279"/>
                    <a:gd name="T92" fmla="*/ 156 w 405"/>
                    <a:gd name="T93" fmla="*/ 92 h 279"/>
                    <a:gd name="T94" fmla="*/ 156 w 405"/>
                    <a:gd name="T95" fmla="*/ 92 h 279"/>
                    <a:gd name="T96" fmla="*/ 93 w 405"/>
                    <a:gd name="T97" fmla="*/ 124 h 279"/>
                    <a:gd name="T98" fmla="*/ 93 w 405"/>
                    <a:gd name="T99" fmla="*/ 124 h 279"/>
                    <a:gd name="T100" fmla="*/ 93 w 405"/>
                    <a:gd name="T101" fmla="*/ 124 h 279"/>
                    <a:gd name="T102" fmla="*/ 62 w 405"/>
                    <a:gd name="T103" fmla="*/ 124 h 279"/>
                    <a:gd name="T104" fmla="*/ 62 w 405"/>
                    <a:gd name="T105" fmla="*/ 154 h 279"/>
                    <a:gd name="T106" fmla="*/ 62 w 405"/>
                    <a:gd name="T107" fmla="*/ 154 h 279"/>
                    <a:gd name="T108" fmla="*/ 31 w 405"/>
                    <a:gd name="T109" fmla="*/ 185 h 279"/>
                    <a:gd name="T110" fmla="*/ 31 w 405"/>
                    <a:gd name="T111" fmla="*/ 185 h 279"/>
                    <a:gd name="T112" fmla="*/ 31 w 405"/>
                    <a:gd name="T113" fmla="*/ 185 h 279"/>
                    <a:gd name="T114" fmla="*/ 31 w 405"/>
                    <a:gd name="T115" fmla="*/ 185 h 279"/>
                    <a:gd name="T116" fmla="*/ 31 w 405"/>
                    <a:gd name="T117" fmla="*/ 185 h 279"/>
                    <a:gd name="T118" fmla="*/ 31 w 405"/>
                    <a:gd name="T119" fmla="*/ 216 h 279"/>
                    <a:gd name="T120" fmla="*/ 0 w 405"/>
                    <a:gd name="T121" fmla="*/ 248 h 279"/>
                    <a:gd name="T122" fmla="*/ 31 w 405"/>
                    <a:gd name="T123" fmla="*/ 278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5" h="279">
                      <a:moveTo>
                        <a:pt x="31" y="278"/>
                      </a:moveTo>
                      <a:lnTo>
                        <a:pt x="31" y="278"/>
                      </a:lnTo>
                      <a:cubicBezTo>
                        <a:pt x="62" y="278"/>
                        <a:pt x="62" y="278"/>
                        <a:pt x="62" y="278"/>
                      </a:cubicBezTo>
                      <a:lnTo>
                        <a:pt x="93" y="278"/>
                      </a:lnTo>
                      <a:lnTo>
                        <a:pt x="93" y="278"/>
                      </a:lnTo>
                      <a:lnTo>
                        <a:pt x="124" y="278"/>
                      </a:lnTo>
                      <a:lnTo>
                        <a:pt x="93" y="248"/>
                      </a:lnTo>
                      <a:lnTo>
                        <a:pt x="93" y="248"/>
                      </a:lnTo>
                      <a:cubicBezTo>
                        <a:pt x="93" y="248"/>
                        <a:pt x="124" y="248"/>
                        <a:pt x="124" y="216"/>
                      </a:cubicBezTo>
                      <a:lnTo>
                        <a:pt x="124" y="216"/>
                      </a:lnTo>
                      <a:lnTo>
                        <a:pt x="124" y="216"/>
                      </a:lnTo>
                      <a:cubicBezTo>
                        <a:pt x="124" y="185"/>
                        <a:pt x="156" y="185"/>
                        <a:pt x="156" y="185"/>
                      </a:cubicBezTo>
                      <a:lnTo>
                        <a:pt x="156" y="185"/>
                      </a:lnTo>
                      <a:lnTo>
                        <a:pt x="186" y="185"/>
                      </a:lnTo>
                      <a:lnTo>
                        <a:pt x="186" y="185"/>
                      </a:lnTo>
                      <a:cubicBezTo>
                        <a:pt x="217" y="185"/>
                        <a:pt x="248" y="185"/>
                        <a:pt x="248" y="185"/>
                      </a:cubicBezTo>
                      <a:lnTo>
                        <a:pt x="248" y="185"/>
                      </a:lnTo>
                      <a:cubicBezTo>
                        <a:pt x="280" y="185"/>
                        <a:pt x="280" y="185"/>
                        <a:pt x="280" y="185"/>
                      </a:cubicBezTo>
                      <a:lnTo>
                        <a:pt x="280" y="185"/>
                      </a:lnTo>
                      <a:lnTo>
                        <a:pt x="280" y="185"/>
                      </a:lnTo>
                      <a:lnTo>
                        <a:pt x="310" y="185"/>
                      </a:lnTo>
                      <a:lnTo>
                        <a:pt x="310" y="185"/>
                      </a:lnTo>
                      <a:lnTo>
                        <a:pt x="341" y="185"/>
                      </a:lnTo>
                      <a:lnTo>
                        <a:pt x="341" y="185"/>
                      </a:lnTo>
                      <a:cubicBezTo>
                        <a:pt x="404" y="154"/>
                        <a:pt x="404" y="154"/>
                        <a:pt x="404" y="154"/>
                      </a:cubicBezTo>
                      <a:lnTo>
                        <a:pt x="404" y="154"/>
                      </a:lnTo>
                      <a:lnTo>
                        <a:pt x="404" y="154"/>
                      </a:lnTo>
                      <a:lnTo>
                        <a:pt x="404" y="154"/>
                      </a:lnTo>
                      <a:cubicBezTo>
                        <a:pt x="372" y="154"/>
                        <a:pt x="372" y="154"/>
                        <a:pt x="372" y="154"/>
                      </a:cubicBezTo>
                      <a:lnTo>
                        <a:pt x="372" y="154"/>
                      </a:lnTo>
                      <a:lnTo>
                        <a:pt x="372" y="154"/>
                      </a:lnTo>
                      <a:lnTo>
                        <a:pt x="372" y="124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lnTo>
                        <a:pt x="341" y="124"/>
                      </a:lnTo>
                      <a:cubicBezTo>
                        <a:pt x="341" y="92"/>
                        <a:pt x="341" y="92"/>
                        <a:pt x="341" y="92"/>
                      </a:cubicBezTo>
                      <a:lnTo>
                        <a:pt x="341" y="92"/>
                      </a:lnTo>
                      <a:cubicBezTo>
                        <a:pt x="310" y="61"/>
                        <a:pt x="310" y="61"/>
                        <a:pt x="310" y="30"/>
                      </a:cubicBezTo>
                      <a:cubicBezTo>
                        <a:pt x="310" y="30"/>
                        <a:pt x="280" y="30"/>
                        <a:pt x="280" y="0"/>
                      </a:cubicBezTo>
                      <a:lnTo>
                        <a:pt x="280" y="0"/>
                      </a:lnTo>
                      <a:cubicBezTo>
                        <a:pt x="280" y="0"/>
                        <a:pt x="248" y="0"/>
                        <a:pt x="217" y="0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lnTo>
                        <a:pt x="217" y="30"/>
                      </a:lnTo>
                      <a:cubicBezTo>
                        <a:pt x="217" y="61"/>
                        <a:pt x="217" y="61"/>
                        <a:pt x="217" y="61"/>
                      </a:cubicBezTo>
                      <a:cubicBezTo>
                        <a:pt x="186" y="61"/>
                        <a:pt x="186" y="61"/>
                        <a:pt x="186" y="61"/>
                      </a:cubicBezTo>
                      <a:cubicBezTo>
                        <a:pt x="156" y="61"/>
                        <a:pt x="156" y="61"/>
                        <a:pt x="156" y="61"/>
                      </a:cubicBezTo>
                      <a:lnTo>
                        <a:pt x="156" y="92"/>
                      </a:lnTo>
                      <a:lnTo>
                        <a:pt x="156" y="92"/>
                      </a:lnTo>
                      <a:lnTo>
                        <a:pt x="156" y="92"/>
                      </a:lnTo>
                      <a:cubicBezTo>
                        <a:pt x="124" y="92"/>
                        <a:pt x="124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54"/>
                      </a:lnTo>
                      <a:lnTo>
                        <a:pt x="62" y="154"/>
                      </a:lnTo>
                      <a:cubicBezTo>
                        <a:pt x="62" y="185"/>
                        <a:pt x="62" y="185"/>
                        <a:pt x="31" y="185"/>
                      </a:cubicBez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216"/>
                        <a:pt x="31" y="216"/>
                        <a:pt x="31" y="216"/>
                      </a:cubicBezTo>
                      <a:cubicBezTo>
                        <a:pt x="31" y="248"/>
                        <a:pt x="31" y="248"/>
                        <a:pt x="0" y="248"/>
                      </a:cubicBezTo>
                      <a:cubicBezTo>
                        <a:pt x="31" y="248"/>
                        <a:pt x="31" y="278"/>
                        <a:pt x="31" y="27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5" name="Freeform 294"/>
                <p:cNvSpPr>
                  <a:spLocks noChangeArrowheads="1"/>
                </p:cNvSpPr>
                <p:nvPr/>
              </p:nvSpPr>
              <p:spPr bwMode="auto">
                <a:xfrm>
                  <a:off x="3959225" y="2405063"/>
                  <a:ext cx="223838" cy="166687"/>
                </a:xfrm>
                <a:custGeom>
                  <a:avLst/>
                  <a:gdLst>
                    <a:gd name="T0" fmla="*/ 93 w 621"/>
                    <a:gd name="T1" fmla="*/ 464 h 465"/>
                    <a:gd name="T2" fmla="*/ 93 w 621"/>
                    <a:gd name="T3" fmla="*/ 433 h 465"/>
                    <a:gd name="T4" fmla="*/ 186 w 621"/>
                    <a:gd name="T5" fmla="*/ 433 h 465"/>
                    <a:gd name="T6" fmla="*/ 186 w 621"/>
                    <a:gd name="T7" fmla="*/ 433 h 465"/>
                    <a:gd name="T8" fmla="*/ 217 w 621"/>
                    <a:gd name="T9" fmla="*/ 371 h 465"/>
                    <a:gd name="T10" fmla="*/ 217 w 621"/>
                    <a:gd name="T11" fmla="*/ 340 h 465"/>
                    <a:gd name="T12" fmla="*/ 248 w 621"/>
                    <a:gd name="T13" fmla="*/ 340 h 465"/>
                    <a:gd name="T14" fmla="*/ 279 w 621"/>
                    <a:gd name="T15" fmla="*/ 309 h 465"/>
                    <a:gd name="T16" fmla="*/ 341 w 621"/>
                    <a:gd name="T17" fmla="*/ 371 h 465"/>
                    <a:gd name="T18" fmla="*/ 341 w 621"/>
                    <a:gd name="T19" fmla="*/ 371 h 465"/>
                    <a:gd name="T20" fmla="*/ 372 w 621"/>
                    <a:gd name="T21" fmla="*/ 371 h 465"/>
                    <a:gd name="T22" fmla="*/ 403 w 621"/>
                    <a:gd name="T23" fmla="*/ 371 h 465"/>
                    <a:gd name="T24" fmla="*/ 403 w 621"/>
                    <a:gd name="T25" fmla="*/ 371 h 465"/>
                    <a:gd name="T26" fmla="*/ 434 w 621"/>
                    <a:gd name="T27" fmla="*/ 340 h 465"/>
                    <a:gd name="T28" fmla="*/ 434 w 621"/>
                    <a:gd name="T29" fmla="*/ 340 h 465"/>
                    <a:gd name="T30" fmla="*/ 465 w 621"/>
                    <a:gd name="T31" fmla="*/ 371 h 465"/>
                    <a:gd name="T32" fmla="*/ 526 w 621"/>
                    <a:gd name="T33" fmla="*/ 340 h 465"/>
                    <a:gd name="T34" fmla="*/ 558 w 621"/>
                    <a:gd name="T35" fmla="*/ 340 h 465"/>
                    <a:gd name="T36" fmla="*/ 558 w 621"/>
                    <a:gd name="T37" fmla="*/ 340 h 465"/>
                    <a:gd name="T38" fmla="*/ 589 w 621"/>
                    <a:gd name="T39" fmla="*/ 309 h 465"/>
                    <a:gd name="T40" fmla="*/ 589 w 621"/>
                    <a:gd name="T41" fmla="*/ 309 h 465"/>
                    <a:gd name="T42" fmla="*/ 620 w 621"/>
                    <a:gd name="T43" fmla="*/ 278 h 465"/>
                    <a:gd name="T44" fmla="*/ 620 w 621"/>
                    <a:gd name="T45" fmla="*/ 278 h 465"/>
                    <a:gd name="T46" fmla="*/ 620 w 621"/>
                    <a:gd name="T47" fmla="*/ 248 h 465"/>
                    <a:gd name="T48" fmla="*/ 589 w 621"/>
                    <a:gd name="T49" fmla="*/ 248 h 465"/>
                    <a:gd name="T50" fmla="*/ 589 w 621"/>
                    <a:gd name="T51" fmla="*/ 248 h 465"/>
                    <a:gd name="T52" fmla="*/ 558 w 621"/>
                    <a:gd name="T53" fmla="*/ 248 h 465"/>
                    <a:gd name="T54" fmla="*/ 558 w 621"/>
                    <a:gd name="T55" fmla="*/ 185 h 465"/>
                    <a:gd name="T56" fmla="*/ 496 w 621"/>
                    <a:gd name="T57" fmla="*/ 154 h 465"/>
                    <a:gd name="T58" fmla="*/ 465 w 621"/>
                    <a:gd name="T59" fmla="*/ 154 h 465"/>
                    <a:gd name="T60" fmla="*/ 465 w 621"/>
                    <a:gd name="T61" fmla="*/ 92 h 465"/>
                    <a:gd name="T62" fmla="*/ 465 w 621"/>
                    <a:gd name="T63" fmla="*/ 92 h 465"/>
                    <a:gd name="T64" fmla="*/ 465 w 621"/>
                    <a:gd name="T65" fmla="*/ 30 h 465"/>
                    <a:gd name="T66" fmla="*/ 434 w 621"/>
                    <a:gd name="T67" fmla="*/ 30 h 465"/>
                    <a:gd name="T68" fmla="*/ 434 w 621"/>
                    <a:gd name="T69" fmla="*/ 0 h 465"/>
                    <a:gd name="T70" fmla="*/ 372 w 621"/>
                    <a:gd name="T71" fmla="*/ 61 h 465"/>
                    <a:gd name="T72" fmla="*/ 341 w 621"/>
                    <a:gd name="T73" fmla="*/ 124 h 465"/>
                    <a:gd name="T74" fmla="*/ 310 w 621"/>
                    <a:gd name="T75" fmla="*/ 124 h 465"/>
                    <a:gd name="T76" fmla="*/ 248 w 621"/>
                    <a:gd name="T77" fmla="*/ 124 h 465"/>
                    <a:gd name="T78" fmla="*/ 248 w 621"/>
                    <a:gd name="T79" fmla="*/ 185 h 465"/>
                    <a:gd name="T80" fmla="*/ 217 w 621"/>
                    <a:gd name="T81" fmla="*/ 185 h 465"/>
                    <a:gd name="T82" fmla="*/ 217 w 621"/>
                    <a:gd name="T83" fmla="*/ 185 h 465"/>
                    <a:gd name="T84" fmla="*/ 186 w 621"/>
                    <a:gd name="T85" fmla="*/ 185 h 465"/>
                    <a:gd name="T86" fmla="*/ 155 w 621"/>
                    <a:gd name="T87" fmla="*/ 185 h 465"/>
                    <a:gd name="T88" fmla="*/ 124 w 621"/>
                    <a:gd name="T89" fmla="*/ 216 h 465"/>
                    <a:gd name="T90" fmla="*/ 93 w 621"/>
                    <a:gd name="T91" fmla="*/ 216 h 465"/>
                    <a:gd name="T92" fmla="*/ 93 w 621"/>
                    <a:gd name="T93" fmla="*/ 216 h 465"/>
                    <a:gd name="T94" fmla="*/ 62 w 621"/>
                    <a:gd name="T95" fmla="*/ 216 h 465"/>
                    <a:gd name="T96" fmla="*/ 62 w 621"/>
                    <a:gd name="T97" fmla="*/ 216 h 465"/>
                    <a:gd name="T98" fmla="*/ 31 w 621"/>
                    <a:gd name="T99" fmla="*/ 278 h 465"/>
                    <a:gd name="T100" fmla="*/ 0 w 621"/>
                    <a:gd name="T101" fmla="*/ 309 h 465"/>
                    <a:gd name="T102" fmla="*/ 0 w 621"/>
                    <a:gd name="T103" fmla="*/ 340 h 465"/>
                    <a:gd name="T104" fmla="*/ 0 w 621"/>
                    <a:gd name="T105" fmla="*/ 340 h 465"/>
                    <a:gd name="T106" fmla="*/ 31 w 621"/>
                    <a:gd name="T107" fmla="*/ 402 h 465"/>
                    <a:gd name="T108" fmla="*/ 31 w 621"/>
                    <a:gd name="T109" fmla="*/ 402 h 465"/>
                    <a:gd name="T110" fmla="*/ 31 w 621"/>
                    <a:gd name="T111" fmla="*/ 433 h 465"/>
                    <a:gd name="T112" fmla="*/ 62 w 621"/>
                    <a:gd name="T113" fmla="*/ 433 h 465"/>
                    <a:gd name="T114" fmla="*/ 62 w 621"/>
                    <a:gd name="T115" fmla="*/ 464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21" h="465">
                      <a:moveTo>
                        <a:pt x="93" y="464"/>
                      </a:moveTo>
                      <a:lnTo>
                        <a:pt x="93" y="464"/>
                      </a:lnTo>
                      <a:cubicBezTo>
                        <a:pt x="93" y="433"/>
                        <a:pt x="93" y="433"/>
                        <a:pt x="93" y="433"/>
                      </a:cubicBezTo>
                      <a:lnTo>
                        <a:pt x="93" y="433"/>
                      </a:lnTo>
                      <a:cubicBezTo>
                        <a:pt x="93" y="433"/>
                        <a:pt x="124" y="402"/>
                        <a:pt x="155" y="402"/>
                      </a:cubicBezTo>
                      <a:cubicBezTo>
                        <a:pt x="155" y="402"/>
                        <a:pt x="155" y="433"/>
                        <a:pt x="186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186" y="402"/>
                        <a:pt x="186" y="371"/>
                        <a:pt x="217" y="371"/>
                      </a:cubicBezTo>
                      <a:cubicBezTo>
                        <a:pt x="217" y="371"/>
                        <a:pt x="217" y="371"/>
                        <a:pt x="217" y="340"/>
                      </a:cubicBezTo>
                      <a:lnTo>
                        <a:pt x="217" y="340"/>
                      </a:lnTo>
                      <a:cubicBezTo>
                        <a:pt x="217" y="340"/>
                        <a:pt x="217" y="340"/>
                        <a:pt x="248" y="340"/>
                      </a:cubicBezTo>
                      <a:lnTo>
                        <a:pt x="248" y="340"/>
                      </a:lnTo>
                      <a:cubicBezTo>
                        <a:pt x="248" y="340"/>
                        <a:pt x="248" y="309"/>
                        <a:pt x="279" y="309"/>
                      </a:cubicBez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310" y="309"/>
                        <a:pt x="310" y="340"/>
                        <a:pt x="341" y="371"/>
                      </a:cubicBezTo>
                      <a:lnTo>
                        <a:pt x="341" y="371"/>
                      </a:lnTo>
                      <a:lnTo>
                        <a:pt x="341" y="371"/>
                      </a:lnTo>
                      <a:cubicBezTo>
                        <a:pt x="341" y="371"/>
                        <a:pt x="341" y="371"/>
                        <a:pt x="372" y="371"/>
                      </a:cubicBezTo>
                      <a:lnTo>
                        <a:pt x="372" y="371"/>
                      </a:lnTo>
                      <a:cubicBezTo>
                        <a:pt x="403" y="371"/>
                        <a:pt x="403" y="402"/>
                        <a:pt x="403" y="402"/>
                      </a:cubicBezTo>
                      <a:cubicBezTo>
                        <a:pt x="403" y="371"/>
                        <a:pt x="403" y="371"/>
                        <a:pt x="403" y="371"/>
                      </a:cubicBezTo>
                      <a:lnTo>
                        <a:pt x="403" y="371"/>
                      </a:lnTo>
                      <a:lnTo>
                        <a:pt x="403" y="371"/>
                      </a:lnTo>
                      <a:cubicBezTo>
                        <a:pt x="434" y="371"/>
                        <a:pt x="434" y="340"/>
                        <a:pt x="434" y="340"/>
                      </a:cubicBezTo>
                      <a:lnTo>
                        <a:pt x="434" y="340"/>
                      </a:lnTo>
                      <a:lnTo>
                        <a:pt x="434" y="340"/>
                      </a:lnTo>
                      <a:lnTo>
                        <a:pt x="434" y="340"/>
                      </a:lnTo>
                      <a:cubicBezTo>
                        <a:pt x="465" y="340"/>
                        <a:pt x="465" y="340"/>
                        <a:pt x="465" y="340"/>
                      </a:cubicBezTo>
                      <a:cubicBezTo>
                        <a:pt x="465" y="371"/>
                        <a:pt x="465" y="371"/>
                        <a:pt x="465" y="371"/>
                      </a:cubicBezTo>
                      <a:cubicBezTo>
                        <a:pt x="465" y="340"/>
                        <a:pt x="496" y="340"/>
                        <a:pt x="496" y="340"/>
                      </a:cubicBezTo>
                      <a:lnTo>
                        <a:pt x="526" y="340"/>
                      </a:lnTo>
                      <a:lnTo>
                        <a:pt x="526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cubicBezTo>
                        <a:pt x="558" y="309"/>
                        <a:pt x="589" y="309"/>
                        <a:pt x="589" y="309"/>
                      </a:cubicBezTo>
                      <a:lnTo>
                        <a:pt x="589" y="309"/>
                      </a:lnTo>
                      <a:lnTo>
                        <a:pt x="589" y="309"/>
                      </a:lnTo>
                      <a:cubicBezTo>
                        <a:pt x="620" y="309"/>
                        <a:pt x="620" y="309"/>
                        <a:pt x="620" y="309"/>
                      </a:cubicBezTo>
                      <a:cubicBezTo>
                        <a:pt x="620" y="309"/>
                        <a:pt x="620" y="309"/>
                        <a:pt x="620" y="278"/>
                      </a:cubicBezTo>
                      <a:lnTo>
                        <a:pt x="620" y="278"/>
                      </a:lnTo>
                      <a:lnTo>
                        <a:pt x="620" y="278"/>
                      </a:lnTo>
                      <a:cubicBezTo>
                        <a:pt x="620" y="278"/>
                        <a:pt x="620" y="278"/>
                        <a:pt x="620" y="248"/>
                      </a:cubicBezTo>
                      <a:lnTo>
                        <a:pt x="620" y="248"/>
                      </a:lnTo>
                      <a:lnTo>
                        <a:pt x="620" y="248"/>
                      </a:lnTo>
                      <a:cubicBezTo>
                        <a:pt x="620" y="248"/>
                        <a:pt x="620" y="248"/>
                        <a:pt x="589" y="248"/>
                      </a:cubicBezTo>
                      <a:lnTo>
                        <a:pt x="589" y="248"/>
                      </a:lnTo>
                      <a:lnTo>
                        <a:pt x="589" y="248"/>
                      </a:lnTo>
                      <a:lnTo>
                        <a:pt x="589" y="248"/>
                      </a:lnTo>
                      <a:cubicBezTo>
                        <a:pt x="589" y="248"/>
                        <a:pt x="589" y="248"/>
                        <a:pt x="558" y="248"/>
                      </a:cubicBezTo>
                      <a:cubicBezTo>
                        <a:pt x="558" y="216"/>
                        <a:pt x="558" y="216"/>
                        <a:pt x="558" y="185"/>
                      </a:cubicBezTo>
                      <a:lnTo>
                        <a:pt x="558" y="185"/>
                      </a:lnTo>
                      <a:cubicBezTo>
                        <a:pt x="526" y="185"/>
                        <a:pt x="526" y="185"/>
                        <a:pt x="526" y="185"/>
                      </a:cubicBezTo>
                      <a:cubicBezTo>
                        <a:pt x="496" y="185"/>
                        <a:pt x="496" y="154"/>
                        <a:pt x="496" y="154"/>
                      </a:cubicBezTo>
                      <a:lnTo>
                        <a:pt x="496" y="154"/>
                      </a:lnTo>
                      <a:cubicBezTo>
                        <a:pt x="465" y="154"/>
                        <a:pt x="465" y="154"/>
                        <a:pt x="465" y="154"/>
                      </a:cubicBez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465" y="92"/>
                        <a:pt x="465" y="92"/>
                        <a:pt x="465" y="92"/>
                      </a:cubicBezTo>
                      <a:lnTo>
                        <a:pt x="465" y="92"/>
                      </a:lnTo>
                      <a:lnTo>
                        <a:pt x="465" y="92"/>
                      </a:lnTo>
                      <a:cubicBezTo>
                        <a:pt x="465" y="61"/>
                        <a:pt x="465" y="61"/>
                        <a:pt x="465" y="61"/>
                      </a:cubicBezTo>
                      <a:cubicBezTo>
                        <a:pt x="465" y="61"/>
                        <a:pt x="465" y="61"/>
                        <a:pt x="465" y="30"/>
                      </a:cubicBezTo>
                      <a:lnTo>
                        <a:pt x="465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lnTo>
                        <a:pt x="434" y="0"/>
                      </a:lnTo>
                      <a:cubicBezTo>
                        <a:pt x="403" y="30"/>
                        <a:pt x="403" y="30"/>
                        <a:pt x="403" y="30"/>
                      </a:cubicBezTo>
                      <a:cubicBezTo>
                        <a:pt x="403" y="30"/>
                        <a:pt x="403" y="30"/>
                        <a:pt x="372" y="61"/>
                      </a:cubicBezTo>
                      <a:lnTo>
                        <a:pt x="372" y="61"/>
                      </a:lnTo>
                      <a:cubicBezTo>
                        <a:pt x="372" y="92"/>
                        <a:pt x="341" y="92"/>
                        <a:pt x="341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279" y="124"/>
                        <a:pt x="279" y="124"/>
                        <a:pt x="279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54"/>
                        <a:pt x="248" y="154"/>
                        <a:pt x="248" y="185"/>
                      </a:cubicBezTo>
                      <a:cubicBezTo>
                        <a:pt x="248" y="185"/>
                        <a:pt x="248" y="185"/>
                        <a:pt x="217" y="185"/>
                      </a:cubicBez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186" y="185"/>
                      </a:lnTo>
                      <a:lnTo>
                        <a:pt x="186" y="185"/>
                      </a:lnTo>
                      <a:lnTo>
                        <a:pt x="155" y="185"/>
                      </a:lnTo>
                      <a:cubicBezTo>
                        <a:pt x="155" y="216"/>
                        <a:pt x="155" y="216"/>
                        <a:pt x="124" y="216"/>
                      </a:cubicBezTo>
                      <a:lnTo>
                        <a:pt x="124" y="216"/>
                      </a:lnTo>
                      <a:lnTo>
                        <a:pt x="124" y="216"/>
                      </a:lnTo>
                      <a:cubicBezTo>
                        <a:pt x="124" y="216"/>
                        <a:pt x="124" y="216"/>
                        <a:pt x="93" y="216"/>
                      </a:cubicBezTo>
                      <a:lnTo>
                        <a:pt x="93" y="216"/>
                      </a:lnTo>
                      <a:lnTo>
                        <a:pt x="93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cubicBezTo>
                        <a:pt x="62" y="248"/>
                        <a:pt x="31" y="248"/>
                        <a:pt x="31" y="248"/>
                      </a:cubicBezTo>
                      <a:cubicBezTo>
                        <a:pt x="31" y="278"/>
                        <a:pt x="31" y="278"/>
                        <a:pt x="31" y="278"/>
                      </a:cubicBezTo>
                      <a:lnTo>
                        <a:pt x="0" y="278"/>
                      </a:lnTo>
                      <a:lnTo>
                        <a:pt x="0" y="309"/>
                      </a:lnTo>
                      <a:cubicBezTo>
                        <a:pt x="0" y="309"/>
                        <a:pt x="0" y="309"/>
                        <a:pt x="0" y="340"/>
                      </a:cubicBez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cubicBezTo>
                        <a:pt x="31" y="371"/>
                        <a:pt x="31" y="402"/>
                        <a:pt x="31" y="402"/>
                      </a:cubicBezTo>
                      <a:lnTo>
                        <a:pt x="31" y="402"/>
                      </a:lnTo>
                      <a:lnTo>
                        <a:pt x="31" y="402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62" y="433"/>
                      </a:lnTo>
                      <a:lnTo>
                        <a:pt x="62" y="433"/>
                      </a:lnTo>
                      <a:lnTo>
                        <a:pt x="62" y="433"/>
                      </a:lnTo>
                      <a:cubicBezTo>
                        <a:pt x="62" y="464"/>
                        <a:pt x="62" y="464"/>
                        <a:pt x="62" y="464"/>
                      </a:cubicBezTo>
                      <a:cubicBezTo>
                        <a:pt x="62" y="464"/>
                        <a:pt x="62" y="464"/>
                        <a:pt x="93" y="46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6" name="Freeform 295"/>
                <p:cNvSpPr>
                  <a:spLocks noChangeArrowheads="1"/>
                </p:cNvSpPr>
                <p:nvPr/>
              </p:nvSpPr>
              <p:spPr bwMode="auto">
                <a:xfrm>
                  <a:off x="3924300" y="2538413"/>
                  <a:ext cx="357188" cy="390525"/>
                </a:xfrm>
                <a:custGeom>
                  <a:avLst/>
                  <a:gdLst>
                    <a:gd name="T0" fmla="*/ 868 w 993"/>
                    <a:gd name="T1" fmla="*/ 682 h 1086"/>
                    <a:gd name="T2" fmla="*/ 868 w 993"/>
                    <a:gd name="T3" fmla="*/ 620 h 1086"/>
                    <a:gd name="T4" fmla="*/ 868 w 993"/>
                    <a:gd name="T5" fmla="*/ 589 h 1086"/>
                    <a:gd name="T6" fmla="*/ 868 w 993"/>
                    <a:gd name="T7" fmla="*/ 527 h 1086"/>
                    <a:gd name="T8" fmla="*/ 868 w 993"/>
                    <a:gd name="T9" fmla="*/ 496 h 1086"/>
                    <a:gd name="T10" fmla="*/ 868 w 993"/>
                    <a:gd name="T11" fmla="*/ 496 h 1086"/>
                    <a:gd name="T12" fmla="*/ 868 w 993"/>
                    <a:gd name="T13" fmla="*/ 434 h 1086"/>
                    <a:gd name="T14" fmla="*/ 868 w 993"/>
                    <a:gd name="T15" fmla="*/ 403 h 1086"/>
                    <a:gd name="T16" fmla="*/ 899 w 993"/>
                    <a:gd name="T17" fmla="*/ 372 h 1086"/>
                    <a:gd name="T18" fmla="*/ 961 w 993"/>
                    <a:gd name="T19" fmla="*/ 186 h 1086"/>
                    <a:gd name="T20" fmla="*/ 961 w 993"/>
                    <a:gd name="T21" fmla="*/ 124 h 1086"/>
                    <a:gd name="T22" fmla="*/ 868 w 993"/>
                    <a:gd name="T23" fmla="*/ 62 h 1086"/>
                    <a:gd name="T24" fmla="*/ 837 w 993"/>
                    <a:gd name="T25" fmla="*/ 62 h 1086"/>
                    <a:gd name="T26" fmla="*/ 744 w 993"/>
                    <a:gd name="T27" fmla="*/ 0 h 1086"/>
                    <a:gd name="T28" fmla="*/ 651 w 993"/>
                    <a:gd name="T29" fmla="*/ 31 h 1086"/>
                    <a:gd name="T30" fmla="*/ 619 w 993"/>
                    <a:gd name="T31" fmla="*/ 31 h 1086"/>
                    <a:gd name="T32" fmla="*/ 527 w 993"/>
                    <a:gd name="T33" fmla="*/ 62 h 1086"/>
                    <a:gd name="T34" fmla="*/ 434 w 993"/>
                    <a:gd name="T35" fmla="*/ 62 h 1086"/>
                    <a:gd name="T36" fmla="*/ 372 w 993"/>
                    <a:gd name="T37" fmla="*/ 31 h 1086"/>
                    <a:gd name="T38" fmla="*/ 341 w 993"/>
                    <a:gd name="T39" fmla="*/ 31 h 1086"/>
                    <a:gd name="T40" fmla="*/ 341 w 993"/>
                    <a:gd name="T41" fmla="*/ 62 h 1086"/>
                    <a:gd name="T42" fmla="*/ 310 w 993"/>
                    <a:gd name="T43" fmla="*/ 155 h 1086"/>
                    <a:gd name="T44" fmla="*/ 248 w 993"/>
                    <a:gd name="T45" fmla="*/ 372 h 1086"/>
                    <a:gd name="T46" fmla="*/ 217 w 993"/>
                    <a:gd name="T47" fmla="*/ 403 h 1086"/>
                    <a:gd name="T48" fmla="*/ 186 w 993"/>
                    <a:gd name="T49" fmla="*/ 496 h 1086"/>
                    <a:gd name="T50" fmla="*/ 124 w 993"/>
                    <a:gd name="T51" fmla="*/ 620 h 1086"/>
                    <a:gd name="T52" fmla="*/ 93 w 993"/>
                    <a:gd name="T53" fmla="*/ 651 h 1086"/>
                    <a:gd name="T54" fmla="*/ 62 w 993"/>
                    <a:gd name="T55" fmla="*/ 620 h 1086"/>
                    <a:gd name="T56" fmla="*/ 31 w 993"/>
                    <a:gd name="T57" fmla="*/ 651 h 1086"/>
                    <a:gd name="T58" fmla="*/ 0 w 993"/>
                    <a:gd name="T59" fmla="*/ 651 h 1086"/>
                    <a:gd name="T60" fmla="*/ 217 w 993"/>
                    <a:gd name="T61" fmla="*/ 744 h 1086"/>
                    <a:gd name="T62" fmla="*/ 310 w 993"/>
                    <a:gd name="T63" fmla="*/ 806 h 1086"/>
                    <a:gd name="T64" fmla="*/ 341 w 993"/>
                    <a:gd name="T65" fmla="*/ 775 h 1086"/>
                    <a:gd name="T66" fmla="*/ 434 w 993"/>
                    <a:gd name="T67" fmla="*/ 744 h 1086"/>
                    <a:gd name="T68" fmla="*/ 496 w 993"/>
                    <a:gd name="T69" fmla="*/ 806 h 1086"/>
                    <a:gd name="T70" fmla="*/ 496 w 993"/>
                    <a:gd name="T71" fmla="*/ 930 h 1086"/>
                    <a:gd name="T72" fmla="*/ 527 w 993"/>
                    <a:gd name="T73" fmla="*/ 961 h 1086"/>
                    <a:gd name="T74" fmla="*/ 589 w 993"/>
                    <a:gd name="T75" fmla="*/ 992 h 1086"/>
                    <a:gd name="T76" fmla="*/ 589 w 993"/>
                    <a:gd name="T77" fmla="*/ 992 h 1086"/>
                    <a:gd name="T78" fmla="*/ 619 w 993"/>
                    <a:gd name="T79" fmla="*/ 992 h 1086"/>
                    <a:gd name="T80" fmla="*/ 651 w 993"/>
                    <a:gd name="T81" fmla="*/ 992 h 1086"/>
                    <a:gd name="T82" fmla="*/ 713 w 993"/>
                    <a:gd name="T83" fmla="*/ 1054 h 1086"/>
                    <a:gd name="T84" fmla="*/ 775 w 993"/>
                    <a:gd name="T85" fmla="*/ 1023 h 1086"/>
                    <a:gd name="T86" fmla="*/ 806 w 993"/>
                    <a:gd name="T87" fmla="*/ 1054 h 1086"/>
                    <a:gd name="T88" fmla="*/ 837 w 993"/>
                    <a:gd name="T89" fmla="*/ 992 h 1086"/>
                    <a:gd name="T90" fmla="*/ 837 w 993"/>
                    <a:gd name="T91" fmla="*/ 930 h 1086"/>
                    <a:gd name="T92" fmla="*/ 868 w 993"/>
                    <a:gd name="T93" fmla="*/ 837 h 1086"/>
                    <a:gd name="T94" fmla="*/ 899 w 993"/>
                    <a:gd name="T95" fmla="*/ 775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93" h="1086">
                      <a:moveTo>
                        <a:pt x="899" y="744"/>
                      </a:moveTo>
                      <a:lnTo>
                        <a:pt x="899" y="744"/>
                      </a:lnTo>
                      <a:lnTo>
                        <a:pt x="868" y="713"/>
                      </a:lnTo>
                      <a:lnTo>
                        <a:pt x="868" y="682"/>
                      </a:lnTo>
                      <a:lnTo>
                        <a:pt x="868" y="682"/>
                      </a:lnTo>
                      <a:cubicBezTo>
                        <a:pt x="868" y="682"/>
                        <a:pt x="868" y="682"/>
                        <a:pt x="868" y="651"/>
                      </a:cubicBezTo>
                      <a:lnTo>
                        <a:pt x="868" y="651"/>
                      </a:lnTo>
                      <a:cubicBezTo>
                        <a:pt x="868" y="620"/>
                        <a:pt x="868" y="620"/>
                        <a:pt x="868" y="620"/>
                      </a:cubicBezTo>
                      <a:lnTo>
                        <a:pt x="868" y="620"/>
                      </a:lnTo>
                      <a:cubicBezTo>
                        <a:pt x="868" y="589"/>
                        <a:pt x="868" y="589"/>
                        <a:pt x="868" y="589"/>
                      </a:cubicBez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68" y="558"/>
                        <a:pt x="868" y="558"/>
                        <a:pt x="868" y="558"/>
                      </a:cubicBezTo>
                      <a:cubicBezTo>
                        <a:pt x="868" y="527"/>
                        <a:pt x="868" y="527"/>
                        <a:pt x="868" y="527"/>
                      </a:cubicBez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cubicBezTo>
                        <a:pt x="868" y="496"/>
                        <a:pt x="868" y="496"/>
                        <a:pt x="868" y="496"/>
                      </a:cubicBez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cubicBezTo>
                        <a:pt x="837" y="496"/>
                        <a:pt x="837" y="496"/>
                        <a:pt x="837" y="465"/>
                      </a:cubicBezTo>
                      <a:lnTo>
                        <a:pt x="837" y="465"/>
                      </a:lnTo>
                      <a:lnTo>
                        <a:pt x="868" y="434"/>
                      </a:lnTo>
                      <a:lnTo>
                        <a:pt x="868" y="434"/>
                      </a:lnTo>
                      <a:lnTo>
                        <a:pt x="868" y="434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cubicBezTo>
                        <a:pt x="868" y="372"/>
                        <a:pt x="868" y="372"/>
                        <a:pt x="899" y="372"/>
                      </a:cubicBezTo>
                      <a:lnTo>
                        <a:pt x="899" y="372"/>
                      </a:lnTo>
                      <a:cubicBezTo>
                        <a:pt x="899" y="372"/>
                        <a:pt x="899" y="341"/>
                        <a:pt x="899" y="310"/>
                      </a:cubicBezTo>
                      <a:lnTo>
                        <a:pt x="899" y="310"/>
                      </a:lnTo>
                      <a:cubicBezTo>
                        <a:pt x="899" y="279"/>
                        <a:pt x="899" y="248"/>
                        <a:pt x="930" y="217"/>
                      </a:cubicBezTo>
                      <a:cubicBezTo>
                        <a:pt x="930" y="217"/>
                        <a:pt x="961" y="217"/>
                        <a:pt x="961" y="186"/>
                      </a:cubicBezTo>
                      <a:lnTo>
                        <a:pt x="961" y="186"/>
                      </a:lnTo>
                      <a:lnTo>
                        <a:pt x="992" y="186"/>
                      </a:lnTo>
                      <a:cubicBezTo>
                        <a:pt x="961" y="186"/>
                        <a:pt x="961" y="155"/>
                        <a:pt x="961" y="124"/>
                      </a:cubicBezTo>
                      <a:lnTo>
                        <a:pt x="961" y="124"/>
                      </a:lnTo>
                      <a:cubicBezTo>
                        <a:pt x="961" y="124"/>
                        <a:pt x="961" y="124"/>
                        <a:pt x="961" y="93"/>
                      </a:cubicBezTo>
                      <a:cubicBezTo>
                        <a:pt x="930" y="93"/>
                        <a:pt x="930" y="62"/>
                        <a:pt x="930" y="62"/>
                      </a:cubicBezTo>
                      <a:cubicBezTo>
                        <a:pt x="930" y="62"/>
                        <a:pt x="930" y="62"/>
                        <a:pt x="899" y="62"/>
                      </a:cubicBezTo>
                      <a:cubicBezTo>
                        <a:pt x="868" y="62"/>
                        <a:pt x="868" y="62"/>
                        <a:pt x="868" y="62"/>
                      </a:cubicBezTo>
                      <a:lnTo>
                        <a:pt x="868" y="62"/>
                      </a:lnTo>
                      <a:cubicBezTo>
                        <a:pt x="837" y="62"/>
                        <a:pt x="837" y="62"/>
                        <a:pt x="837" y="62"/>
                      </a:cubicBezTo>
                      <a:lnTo>
                        <a:pt x="837" y="62"/>
                      </a:lnTo>
                      <a:lnTo>
                        <a:pt x="837" y="62"/>
                      </a:lnTo>
                      <a:cubicBezTo>
                        <a:pt x="806" y="31"/>
                        <a:pt x="806" y="31"/>
                        <a:pt x="806" y="31"/>
                      </a:cubicBezTo>
                      <a:cubicBezTo>
                        <a:pt x="806" y="31"/>
                        <a:pt x="775" y="31"/>
                        <a:pt x="775" y="0"/>
                      </a:cubicBezTo>
                      <a:cubicBezTo>
                        <a:pt x="775" y="0"/>
                        <a:pt x="775" y="0"/>
                        <a:pt x="744" y="0"/>
                      </a:cubicBezTo>
                      <a:lnTo>
                        <a:pt x="744" y="0"/>
                      </a:lnTo>
                      <a:lnTo>
                        <a:pt x="713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1"/>
                        <a:pt x="651" y="31"/>
                      </a:cubicBezTo>
                      <a:lnTo>
                        <a:pt x="651" y="31"/>
                      </a:lnTo>
                      <a:cubicBezTo>
                        <a:pt x="619" y="31"/>
                        <a:pt x="619" y="31"/>
                        <a:pt x="619" y="31"/>
                      </a:cubicBezTo>
                      <a:lnTo>
                        <a:pt x="619" y="31"/>
                      </a:lnTo>
                      <a:lnTo>
                        <a:pt x="619" y="31"/>
                      </a:lnTo>
                      <a:cubicBezTo>
                        <a:pt x="589" y="31"/>
                        <a:pt x="589" y="31"/>
                        <a:pt x="558" y="31"/>
                      </a:cubicBezTo>
                      <a:lnTo>
                        <a:pt x="558" y="31"/>
                      </a:lnTo>
                      <a:cubicBezTo>
                        <a:pt x="558" y="62"/>
                        <a:pt x="527" y="62"/>
                        <a:pt x="527" y="62"/>
                      </a:cubicBezTo>
                      <a:lnTo>
                        <a:pt x="527" y="62"/>
                      </a:lnTo>
                      <a:cubicBezTo>
                        <a:pt x="527" y="62"/>
                        <a:pt x="527" y="62"/>
                        <a:pt x="496" y="62"/>
                      </a:cubicBezTo>
                      <a:lnTo>
                        <a:pt x="465" y="62"/>
                      </a:lnTo>
                      <a:lnTo>
                        <a:pt x="434" y="62"/>
                      </a:lnTo>
                      <a:lnTo>
                        <a:pt x="434" y="62"/>
                      </a:lnTo>
                      <a:lnTo>
                        <a:pt x="434" y="62"/>
                      </a:lnTo>
                      <a:cubicBezTo>
                        <a:pt x="403" y="62"/>
                        <a:pt x="403" y="62"/>
                        <a:pt x="372" y="31"/>
                      </a:cubicBezTo>
                      <a:lnTo>
                        <a:pt x="372" y="31"/>
                      </a:lnTo>
                      <a:lnTo>
                        <a:pt x="372" y="31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41" y="0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31"/>
                        <a:pt x="341" y="62"/>
                      </a:cubicBezTo>
                      <a:lnTo>
                        <a:pt x="341" y="62"/>
                      </a:lnTo>
                      <a:lnTo>
                        <a:pt x="341" y="62"/>
                      </a:lnTo>
                      <a:lnTo>
                        <a:pt x="341" y="62"/>
                      </a:lnTo>
                      <a:lnTo>
                        <a:pt x="341" y="62"/>
                      </a:lnTo>
                      <a:cubicBezTo>
                        <a:pt x="341" y="93"/>
                        <a:pt x="310" y="124"/>
                        <a:pt x="310" y="155"/>
                      </a:cubicBezTo>
                      <a:cubicBezTo>
                        <a:pt x="310" y="186"/>
                        <a:pt x="279" y="186"/>
                        <a:pt x="279" y="248"/>
                      </a:cubicBezTo>
                      <a:cubicBezTo>
                        <a:pt x="279" y="279"/>
                        <a:pt x="279" y="310"/>
                        <a:pt x="279" y="310"/>
                      </a:cubicBezTo>
                      <a:cubicBezTo>
                        <a:pt x="279" y="341"/>
                        <a:pt x="279" y="372"/>
                        <a:pt x="248" y="372"/>
                      </a:cubicBezTo>
                      <a:lnTo>
                        <a:pt x="248" y="372"/>
                      </a:lnTo>
                      <a:cubicBezTo>
                        <a:pt x="248" y="372"/>
                        <a:pt x="248" y="372"/>
                        <a:pt x="248" y="403"/>
                      </a:cubicBezTo>
                      <a:cubicBezTo>
                        <a:pt x="248" y="403"/>
                        <a:pt x="248" y="403"/>
                        <a:pt x="217" y="403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lnTo>
                        <a:pt x="217" y="434"/>
                      </a:lnTo>
                      <a:cubicBezTo>
                        <a:pt x="186" y="465"/>
                        <a:pt x="186" y="465"/>
                        <a:pt x="186" y="465"/>
                      </a:cubicBezTo>
                      <a:lnTo>
                        <a:pt x="186" y="465"/>
                      </a:lnTo>
                      <a:lnTo>
                        <a:pt x="186" y="496"/>
                      </a:lnTo>
                      <a:cubicBezTo>
                        <a:pt x="186" y="527"/>
                        <a:pt x="186" y="527"/>
                        <a:pt x="186" y="558"/>
                      </a:cubicBezTo>
                      <a:lnTo>
                        <a:pt x="186" y="558"/>
                      </a:lnTo>
                      <a:lnTo>
                        <a:pt x="186" y="558"/>
                      </a:lnTo>
                      <a:cubicBezTo>
                        <a:pt x="186" y="589"/>
                        <a:pt x="155" y="589"/>
                        <a:pt x="124" y="620"/>
                      </a:cubicBez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cubicBezTo>
                        <a:pt x="93" y="651"/>
                        <a:pt x="93" y="651"/>
                        <a:pt x="93" y="651"/>
                      </a:cubicBezTo>
                      <a:lnTo>
                        <a:pt x="93" y="651"/>
                      </a:lnTo>
                      <a:cubicBezTo>
                        <a:pt x="62" y="651"/>
                        <a:pt x="62" y="651"/>
                        <a:pt x="62" y="620"/>
                      </a:cubicBezTo>
                      <a:lnTo>
                        <a:pt x="62" y="620"/>
                      </a:lnTo>
                      <a:lnTo>
                        <a:pt x="62" y="620"/>
                      </a:lnTo>
                      <a:lnTo>
                        <a:pt x="62" y="620"/>
                      </a:lnTo>
                      <a:lnTo>
                        <a:pt x="62" y="620"/>
                      </a:lnTo>
                      <a:cubicBezTo>
                        <a:pt x="62" y="620"/>
                        <a:pt x="31" y="620"/>
                        <a:pt x="31" y="651"/>
                      </a:cubicBezTo>
                      <a:lnTo>
                        <a:pt x="31" y="651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51"/>
                      </a:lnTo>
                      <a:lnTo>
                        <a:pt x="0" y="651"/>
                      </a:lnTo>
                      <a:lnTo>
                        <a:pt x="0" y="651"/>
                      </a:lnTo>
                      <a:cubicBezTo>
                        <a:pt x="217" y="651"/>
                        <a:pt x="217" y="651"/>
                        <a:pt x="217" y="651"/>
                      </a:cubicBezTo>
                      <a:cubicBezTo>
                        <a:pt x="217" y="682"/>
                        <a:pt x="217" y="682"/>
                        <a:pt x="217" y="682"/>
                      </a:cubicBezTo>
                      <a:lnTo>
                        <a:pt x="217" y="713"/>
                      </a:lnTo>
                      <a:cubicBezTo>
                        <a:pt x="217" y="744"/>
                        <a:pt x="217" y="744"/>
                        <a:pt x="217" y="744"/>
                      </a:cubicBezTo>
                      <a:cubicBezTo>
                        <a:pt x="217" y="744"/>
                        <a:pt x="248" y="744"/>
                        <a:pt x="248" y="775"/>
                      </a:cubicBezTo>
                      <a:lnTo>
                        <a:pt x="248" y="775"/>
                      </a:lnTo>
                      <a:lnTo>
                        <a:pt x="248" y="806"/>
                      </a:lnTo>
                      <a:cubicBezTo>
                        <a:pt x="279" y="806"/>
                        <a:pt x="279" y="806"/>
                        <a:pt x="310" y="806"/>
                      </a:cubicBezTo>
                      <a:lnTo>
                        <a:pt x="310" y="806"/>
                      </a:lnTo>
                      <a:lnTo>
                        <a:pt x="310" y="806"/>
                      </a:lnTo>
                      <a:cubicBezTo>
                        <a:pt x="341" y="775"/>
                        <a:pt x="341" y="775"/>
                        <a:pt x="341" y="775"/>
                      </a:cubicBezTo>
                      <a:lnTo>
                        <a:pt x="341" y="775"/>
                      </a:lnTo>
                      <a:lnTo>
                        <a:pt x="341" y="775"/>
                      </a:lnTo>
                      <a:cubicBezTo>
                        <a:pt x="310" y="744"/>
                        <a:pt x="310" y="744"/>
                        <a:pt x="310" y="744"/>
                      </a:cubicBezTo>
                      <a:cubicBezTo>
                        <a:pt x="434" y="744"/>
                        <a:pt x="434" y="744"/>
                        <a:pt x="434" y="744"/>
                      </a:cubicBezTo>
                      <a:lnTo>
                        <a:pt x="434" y="744"/>
                      </a:lnTo>
                      <a:cubicBezTo>
                        <a:pt x="527" y="744"/>
                        <a:pt x="527" y="744"/>
                        <a:pt x="527" y="744"/>
                      </a:cubicBezTo>
                      <a:cubicBezTo>
                        <a:pt x="496" y="775"/>
                        <a:pt x="496" y="775"/>
                        <a:pt x="496" y="775"/>
                      </a:cubicBezTo>
                      <a:cubicBezTo>
                        <a:pt x="496" y="806"/>
                        <a:pt x="496" y="806"/>
                        <a:pt x="496" y="806"/>
                      </a:cubicBezTo>
                      <a:lnTo>
                        <a:pt x="496" y="806"/>
                      </a:lnTo>
                      <a:lnTo>
                        <a:pt x="496" y="806"/>
                      </a:lnTo>
                      <a:lnTo>
                        <a:pt x="496" y="837"/>
                      </a:lnTo>
                      <a:cubicBezTo>
                        <a:pt x="496" y="837"/>
                        <a:pt x="496" y="837"/>
                        <a:pt x="496" y="868"/>
                      </a:cubicBezTo>
                      <a:cubicBezTo>
                        <a:pt x="496" y="868"/>
                        <a:pt x="496" y="899"/>
                        <a:pt x="496" y="930"/>
                      </a:cubicBezTo>
                      <a:lnTo>
                        <a:pt x="496" y="930"/>
                      </a:lnTo>
                      <a:lnTo>
                        <a:pt x="496" y="930"/>
                      </a:lnTo>
                      <a:cubicBezTo>
                        <a:pt x="527" y="930"/>
                        <a:pt x="527" y="930"/>
                        <a:pt x="527" y="961"/>
                      </a:cubicBezTo>
                      <a:lnTo>
                        <a:pt x="527" y="961"/>
                      </a:lnTo>
                      <a:lnTo>
                        <a:pt x="527" y="961"/>
                      </a:lnTo>
                      <a:lnTo>
                        <a:pt x="527" y="961"/>
                      </a:lnTo>
                      <a:cubicBezTo>
                        <a:pt x="527" y="992"/>
                        <a:pt x="527" y="992"/>
                        <a:pt x="527" y="992"/>
                      </a:cubicBezTo>
                      <a:cubicBezTo>
                        <a:pt x="558" y="992"/>
                        <a:pt x="558" y="992"/>
                        <a:pt x="589" y="992"/>
                      </a:cubicBez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51" y="1023"/>
                      </a:lnTo>
                      <a:lnTo>
                        <a:pt x="651" y="992"/>
                      </a:lnTo>
                      <a:lnTo>
                        <a:pt x="651" y="992"/>
                      </a:lnTo>
                      <a:cubicBezTo>
                        <a:pt x="682" y="992"/>
                        <a:pt x="682" y="1023"/>
                        <a:pt x="682" y="1023"/>
                      </a:cubicBezTo>
                      <a:lnTo>
                        <a:pt x="682" y="1023"/>
                      </a:lnTo>
                      <a:lnTo>
                        <a:pt x="682" y="1023"/>
                      </a:lnTo>
                      <a:cubicBezTo>
                        <a:pt x="713" y="1054"/>
                        <a:pt x="713" y="1054"/>
                        <a:pt x="713" y="1054"/>
                      </a:cubicBezTo>
                      <a:lnTo>
                        <a:pt x="744" y="1054"/>
                      </a:lnTo>
                      <a:lnTo>
                        <a:pt x="744" y="1054"/>
                      </a:lnTo>
                      <a:cubicBezTo>
                        <a:pt x="744" y="1054"/>
                        <a:pt x="744" y="1054"/>
                        <a:pt x="775" y="1023"/>
                      </a:cubicBezTo>
                      <a:lnTo>
                        <a:pt x="775" y="1023"/>
                      </a:lnTo>
                      <a:lnTo>
                        <a:pt x="775" y="1023"/>
                      </a:lnTo>
                      <a:lnTo>
                        <a:pt x="806" y="1054"/>
                      </a:lnTo>
                      <a:lnTo>
                        <a:pt x="806" y="1054"/>
                      </a:lnTo>
                      <a:lnTo>
                        <a:pt x="806" y="1054"/>
                      </a:lnTo>
                      <a:cubicBezTo>
                        <a:pt x="806" y="1054"/>
                        <a:pt x="806" y="1054"/>
                        <a:pt x="837" y="1085"/>
                      </a:cubicBezTo>
                      <a:cubicBezTo>
                        <a:pt x="806" y="1054"/>
                        <a:pt x="806" y="1054"/>
                        <a:pt x="806" y="1054"/>
                      </a:cubicBezTo>
                      <a:cubicBezTo>
                        <a:pt x="806" y="1023"/>
                        <a:pt x="837" y="1023"/>
                        <a:pt x="837" y="1023"/>
                      </a:cubicBezTo>
                      <a:cubicBezTo>
                        <a:pt x="837" y="992"/>
                        <a:pt x="837" y="992"/>
                        <a:pt x="837" y="992"/>
                      </a:cubicBezTo>
                      <a:cubicBezTo>
                        <a:pt x="837" y="992"/>
                        <a:pt x="837" y="992"/>
                        <a:pt x="837" y="961"/>
                      </a:cubicBezTo>
                      <a:cubicBezTo>
                        <a:pt x="837" y="961"/>
                        <a:pt x="837" y="961"/>
                        <a:pt x="837" y="930"/>
                      </a:cubicBezTo>
                      <a:lnTo>
                        <a:pt x="837" y="930"/>
                      </a:lnTo>
                      <a:lnTo>
                        <a:pt x="837" y="930"/>
                      </a:lnTo>
                      <a:cubicBezTo>
                        <a:pt x="837" y="930"/>
                        <a:pt x="806" y="930"/>
                        <a:pt x="806" y="899"/>
                      </a:cubicBezTo>
                      <a:lnTo>
                        <a:pt x="837" y="868"/>
                      </a:lnTo>
                      <a:lnTo>
                        <a:pt x="837" y="868"/>
                      </a:lnTo>
                      <a:cubicBezTo>
                        <a:pt x="837" y="837"/>
                        <a:pt x="868" y="837"/>
                        <a:pt x="868" y="837"/>
                      </a:cubicBezTo>
                      <a:cubicBezTo>
                        <a:pt x="868" y="837"/>
                        <a:pt x="868" y="837"/>
                        <a:pt x="899" y="837"/>
                      </a:cubicBezTo>
                      <a:cubicBezTo>
                        <a:pt x="899" y="806"/>
                        <a:pt x="930" y="806"/>
                        <a:pt x="930" y="806"/>
                      </a:cubicBezTo>
                      <a:lnTo>
                        <a:pt x="930" y="806"/>
                      </a:lnTo>
                      <a:cubicBezTo>
                        <a:pt x="930" y="775"/>
                        <a:pt x="930" y="775"/>
                        <a:pt x="899" y="775"/>
                      </a:cubicBezTo>
                      <a:cubicBezTo>
                        <a:pt x="899" y="744"/>
                        <a:pt x="899" y="744"/>
                        <a:pt x="899" y="74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7" name="Freeform 296"/>
                <p:cNvSpPr>
                  <a:spLocks noChangeArrowheads="1"/>
                </p:cNvSpPr>
                <p:nvPr/>
              </p:nvSpPr>
              <p:spPr bwMode="auto">
                <a:xfrm>
                  <a:off x="4248150" y="2695575"/>
                  <a:ext cx="22225" cy="11113"/>
                </a:xfrm>
                <a:custGeom>
                  <a:avLst/>
                  <a:gdLst>
                    <a:gd name="T0" fmla="*/ 31 w 63"/>
                    <a:gd name="T1" fmla="*/ 0 h 32"/>
                    <a:gd name="T2" fmla="*/ 31 w 63"/>
                    <a:gd name="T3" fmla="*/ 0 h 32"/>
                    <a:gd name="T4" fmla="*/ 31 w 63"/>
                    <a:gd name="T5" fmla="*/ 0 h 32"/>
                    <a:gd name="T6" fmla="*/ 0 w 63"/>
                    <a:gd name="T7" fmla="*/ 0 h 32"/>
                    <a:gd name="T8" fmla="*/ 0 w 63"/>
                    <a:gd name="T9" fmla="*/ 0 h 32"/>
                    <a:gd name="T10" fmla="*/ 0 w 63"/>
                    <a:gd name="T11" fmla="*/ 0 h 32"/>
                    <a:gd name="T12" fmla="*/ 0 w 63"/>
                    <a:gd name="T13" fmla="*/ 0 h 32"/>
                    <a:gd name="T14" fmla="*/ 0 w 63"/>
                    <a:gd name="T15" fmla="*/ 0 h 32"/>
                    <a:gd name="T16" fmla="*/ 0 w 63"/>
                    <a:gd name="T17" fmla="*/ 31 h 32"/>
                    <a:gd name="T18" fmla="*/ 0 w 63"/>
                    <a:gd name="T19" fmla="*/ 31 h 32"/>
                    <a:gd name="T20" fmla="*/ 31 w 63"/>
                    <a:gd name="T21" fmla="*/ 0 h 32"/>
                    <a:gd name="T22" fmla="*/ 62 w 63"/>
                    <a:gd name="T23" fmla="*/ 0 h 32"/>
                    <a:gd name="T24" fmla="*/ 62 w 63"/>
                    <a:gd name="T25" fmla="*/ 0 h 32"/>
                    <a:gd name="T26" fmla="*/ 62 w 63"/>
                    <a:gd name="T27" fmla="*/ 0 h 32"/>
                    <a:gd name="T28" fmla="*/ 62 w 63"/>
                    <a:gd name="T29" fmla="*/ 0 h 32"/>
                    <a:gd name="T30" fmla="*/ 62 w 63"/>
                    <a:gd name="T31" fmla="*/ 0 h 32"/>
                    <a:gd name="T32" fmla="*/ 31 w 63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3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8" name="Freeform 297"/>
                <p:cNvSpPr>
                  <a:spLocks noChangeArrowheads="1"/>
                </p:cNvSpPr>
                <p:nvPr/>
              </p:nvSpPr>
              <p:spPr bwMode="auto">
                <a:xfrm>
                  <a:off x="4248150" y="2717800"/>
                  <a:ext cx="11113" cy="22225"/>
                </a:xfrm>
                <a:custGeom>
                  <a:avLst/>
                  <a:gdLst>
                    <a:gd name="T0" fmla="*/ 31 w 32"/>
                    <a:gd name="T1" fmla="*/ 62 h 63"/>
                    <a:gd name="T2" fmla="*/ 31 w 32"/>
                    <a:gd name="T3" fmla="*/ 62 h 63"/>
                    <a:gd name="T4" fmla="*/ 31 w 32"/>
                    <a:gd name="T5" fmla="*/ 31 h 63"/>
                    <a:gd name="T6" fmla="*/ 31 w 32"/>
                    <a:gd name="T7" fmla="*/ 31 h 63"/>
                    <a:gd name="T8" fmla="*/ 31 w 32"/>
                    <a:gd name="T9" fmla="*/ 31 h 63"/>
                    <a:gd name="T10" fmla="*/ 31 w 32"/>
                    <a:gd name="T11" fmla="*/ 31 h 63"/>
                    <a:gd name="T12" fmla="*/ 31 w 32"/>
                    <a:gd name="T13" fmla="*/ 31 h 63"/>
                    <a:gd name="T14" fmla="*/ 31 w 32"/>
                    <a:gd name="T15" fmla="*/ 0 h 63"/>
                    <a:gd name="T16" fmla="*/ 31 w 32"/>
                    <a:gd name="T17" fmla="*/ 0 h 63"/>
                    <a:gd name="T18" fmla="*/ 31 w 32"/>
                    <a:gd name="T19" fmla="*/ 0 h 63"/>
                    <a:gd name="T20" fmla="*/ 0 w 32"/>
                    <a:gd name="T21" fmla="*/ 31 h 63"/>
                    <a:gd name="T22" fmla="*/ 0 w 32"/>
                    <a:gd name="T23" fmla="*/ 31 h 63"/>
                    <a:gd name="T24" fmla="*/ 0 w 32"/>
                    <a:gd name="T25" fmla="*/ 31 h 63"/>
                    <a:gd name="T26" fmla="*/ 0 w 32"/>
                    <a:gd name="T27" fmla="*/ 31 h 63"/>
                    <a:gd name="T28" fmla="*/ 0 w 32"/>
                    <a:gd name="T29" fmla="*/ 62 h 63"/>
                    <a:gd name="T30" fmla="*/ 0 w 32"/>
                    <a:gd name="T31" fmla="*/ 62 h 63"/>
                    <a:gd name="T32" fmla="*/ 31 w 32"/>
                    <a:gd name="T33" fmla="*/ 6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63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299" name="Freeform 298"/>
                <p:cNvSpPr>
                  <a:spLocks noChangeArrowheads="1"/>
                </p:cNvSpPr>
                <p:nvPr/>
              </p:nvSpPr>
              <p:spPr bwMode="auto">
                <a:xfrm>
                  <a:off x="4259263" y="2571750"/>
                  <a:ext cx="88900" cy="100013"/>
                </a:xfrm>
                <a:custGeom>
                  <a:avLst/>
                  <a:gdLst>
                    <a:gd name="T0" fmla="*/ 186 w 249"/>
                    <a:gd name="T1" fmla="*/ 186 h 280"/>
                    <a:gd name="T2" fmla="*/ 186 w 249"/>
                    <a:gd name="T3" fmla="*/ 186 h 280"/>
                    <a:gd name="T4" fmla="*/ 186 w 249"/>
                    <a:gd name="T5" fmla="*/ 186 h 280"/>
                    <a:gd name="T6" fmla="*/ 217 w 249"/>
                    <a:gd name="T7" fmla="*/ 124 h 280"/>
                    <a:gd name="T8" fmla="*/ 248 w 249"/>
                    <a:gd name="T9" fmla="*/ 124 h 280"/>
                    <a:gd name="T10" fmla="*/ 248 w 249"/>
                    <a:gd name="T11" fmla="*/ 93 h 280"/>
                    <a:gd name="T12" fmla="*/ 248 w 249"/>
                    <a:gd name="T13" fmla="*/ 62 h 280"/>
                    <a:gd name="T14" fmla="*/ 217 w 249"/>
                    <a:gd name="T15" fmla="*/ 0 h 280"/>
                    <a:gd name="T16" fmla="*/ 217 w 249"/>
                    <a:gd name="T17" fmla="*/ 0 h 280"/>
                    <a:gd name="T18" fmla="*/ 217 w 249"/>
                    <a:gd name="T19" fmla="*/ 0 h 280"/>
                    <a:gd name="T20" fmla="*/ 186 w 249"/>
                    <a:gd name="T21" fmla="*/ 0 h 280"/>
                    <a:gd name="T22" fmla="*/ 186 w 249"/>
                    <a:gd name="T23" fmla="*/ 0 h 280"/>
                    <a:gd name="T24" fmla="*/ 155 w 249"/>
                    <a:gd name="T25" fmla="*/ 0 h 280"/>
                    <a:gd name="T26" fmla="*/ 155 w 249"/>
                    <a:gd name="T27" fmla="*/ 0 h 280"/>
                    <a:gd name="T28" fmla="*/ 155 w 249"/>
                    <a:gd name="T29" fmla="*/ 0 h 280"/>
                    <a:gd name="T30" fmla="*/ 155 w 249"/>
                    <a:gd name="T31" fmla="*/ 0 h 280"/>
                    <a:gd name="T32" fmla="*/ 124 w 249"/>
                    <a:gd name="T33" fmla="*/ 0 h 280"/>
                    <a:gd name="T34" fmla="*/ 124 w 249"/>
                    <a:gd name="T35" fmla="*/ 0 h 280"/>
                    <a:gd name="T36" fmla="*/ 93 w 249"/>
                    <a:gd name="T37" fmla="*/ 0 h 280"/>
                    <a:gd name="T38" fmla="*/ 62 w 249"/>
                    <a:gd name="T39" fmla="*/ 0 h 280"/>
                    <a:gd name="T40" fmla="*/ 62 w 249"/>
                    <a:gd name="T41" fmla="*/ 0 h 280"/>
                    <a:gd name="T42" fmla="*/ 62 w 249"/>
                    <a:gd name="T43" fmla="*/ 0 h 280"/>
                    <a:gd name="T44" fmla="*/ 62 w 249"/>
                    <a:gd name="T45" fmla="*/ 31 h 280"/>
                    <a:gd name="T46" fmla="*/ 93 w 249"/>
                    <a:gd name="T47" fmla="*/ 62 h 280"/>
                    <a:gd name="T48" fmla="*/ 93 w 249"/>
                    <a:gd name="T49" fmla="*/ 62 h 280"/>
                    <a:gd name="T50" fmla="*/ 93 w 249"/>
                    <a:gd name="T51" fmla="*/ 93 h 280"/>
                    <a:gd name="T52" fmla="*/ 93 w 249"/>
                    <a:gd name="T53" fmla="*/ 93 h 280"/>
                    <a:gd name="T54" fmla="*/ 62 w 249"/>
                    <a:gd name="T55" fmla="*/ 155 h 280"/>
                    <a:gd name="T56" fmla="*/ 62 w 249"/>
                    <a:gd name="T57" fmla="*/ 155 h 280"/>
                    <a:gd name="T58" fmla="*/ 31 w 249"/>
                    <a:gd name="T59" fmla="*/ 186 h 280"/>
                    <a:gd name="T60" fmla="*/ 0 w 249"/>
                    <a:gd name="T61" fmla="*/ 217 h 280"/>
                    <a:gd name="T62" fmla="*/ 0 w 249"/>
                    <a:gd name="T63" fmla="*/ 248 h 280"/>
                    <a:gd name="T64" fmla="*/ 0 w 249"/>
                    <a:gd name="T65" fmla="*/ 279 h 280"/>
                    <a:gd name="T66" fmla="*/ 0 w 249"/>
                    <a:gd name="T67" fmla="*/ 279 h 280"/>
                    <a:gd name="T68" fmla="*/ 0 w 249"/>
                    <a:gd name="T69" fmla="*/ 279 h 280"/>
                    <a:gd name="T70" fmla="*/ 31 w 249"/>
                    <a:gd name="T71" fmla="*/ 248 h 280"/>
                    <a:gd name="T72" fmla="*/ 31 w 249"/>
                    <a:gd name="T73" fmla="*/ 248 h 280"/>
                    <a:gd name="T74" fmla="*/ 186 w 249"/>
                    <a:gd name="T75" fmla="*/ 248 h 280"/>
                    <a:gd name="T76" fmla="*/ 186 w 249"/>
                    <a:gd name="T77" fmla="*/ 186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49" h="280">
                      <a:moveTo>
                        <a:pt x="186" y="186"/>
                      </a:move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86" y="186"/>
                        <a:pt x="217" y="155"/>
                        <a:pt x="217" y="124"/>
                      </a:cubicBezTo>
                      <a:cubicBezTo>
                        <a:pt x="248" y="124"/>
                        <a:pt x="248" y="124"/>
                        <a:pt x="248" y="124"/>
                      </a:cubicBezTo>
                      <a:lnTo>
                        <a:pt x="248" y="93"/>
                      </a:lnTo>
                      <a:lnTo>
                        <a:pt x="248" y="62"/>
                      </a:lnTo>
                      <a:cubicBezTo>
                        <a:pt x="217" y="31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93" y="31"/>
                        <a:pt x="93" y="62"/>
                        <a:pt x="93" y="62"/>
                      </a:cubicBezTo>
                      <a:lnTo>
                        <a:pt x="93" y="62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93"/>
                        <a:pt x="93" y="124"/>
                        <a:pt x="62" y="155"/>
                      </a:cubicBezTo>
                      <a:lnTo>
                        <a:pt x="62" y="155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0" y="217"/>
                      </a:lnTo>
                      <a:lnTo>
                        <a:pt x="0" y="248"/>
                      </a:lnTo>
                      <a:cubicBezTo>
                        <a:pt x="0" y="248"/>
                        <a:pt x="0" y="248"/>
                        <a:pt x="0" y="279"/>
                      </a:cubicBez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31" y="248"/>
                        <a:pt x="31" y="248"/>
                        <a:pt x="31" y="248"/>
                      </a:cubicBezTo>
                      <a:lnTo>
                        <a:pt x="31" y="248"/>
                      </a:lnTo>
                      <a:cubicBezTo>
                        <a:pt x="186" y="248"/>
                        <a:pt x="186" y="248"/>
                        <a:pt x="186" y="248"/>
                      </a:cubicBezTo>
                      <a:cubicBezTo>
                        <a:pt x="186" y="217"/>
                        <a:pt x="186" y="217"/>
                        <a:pt x="186" y="186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0" name="Freeform 299"/>
                <p:cNvSpPr>
                  <a:spLocks noChangeArrowheads="1"/>
                </p:cNvSpPr>
                <p:nvPr/>
              </p:nvSpPr>
              <p:spPr bwMode="auto">
                <a:xfrm>
                  <a:off x="4159250" y="1925638"/>
                  <a:ext cx="201613" cy="212725"/>
                </a:xfrm>
                <a:custGeom>
                  <a:avLst/>
                  <a:gdLst>
                    <a:gd name="T0" fmla="*/ 434 w 559"/>
                    <a:gd name="T1" fmla="*/ 93 h 590"/>
                    <a:gd name="T2" fmla="*/ 496 w 559"/>
                    <a:gd name="T3" fmla="*/ 185 h 590"/>
                    <a:gd name="T4" fmla="*/ 496 w 559"/>
                    <a:gd name="T5" fmla="*/ 185 h 590"/>
                    <a:gd name="T6" fmla="*/ 527 w 559"/>
                    <a:gd name="T7" fmla="*/ 185 h 590"/>
                    <a:gd name="T8" fmla="*/ 527 w 559"/>
                    <a:gd name="T9" fmla="*/ 124 h 590"/>
                    <a:gd name="T10" fmla="*/ 496 w 559"/>
                    <a:gd name="T11" fmla="*/ 61 h 590"/>
                    <a:gd name="T12" fmla="*/ 496 w 559"/>
                    <a:gd name="T13" fmla="*/ 30 h 590"/>
                    <a:gd name="T14" fmla="*/ 465 w 559"/>
                    <a:gd name="T15" fmla="*/ 30 h 590"/>
                    <a:gd name="T16" fmla="*/ 403 w 559"/>
                    <a:gd name="T17" fmla="*/ 30 h 590"/>
                    <a:gd name="T18" fmla="*/ 341 w 559"/>
                    <a:gd name="T19" fmla="*/ 0 h 590"/>
                    <a:gd name="T20" fmla="*/ 310 w 559"/>
                    <a:gd name="T21" fmla="*/ 30 h 590"/>
                    <a:gd name="T22" fmla="*/ 217 w 559"/>
                    <a:gd name="T23" fmla="*/ 61 h 590"/>
                    <a:gd name="T24" fmla="*/ 62 w 559"/>
                    <a:gd name="T25" fmla="*/ 30 h 590"/>
                    <a:gd name="T26" fmla="*/ 62 w 559"/>
                    <a:gd name="T27" fmla="*/ 30 h 590"/>
                    <a:gd name="T28" fmla="*/ 31 w 559"/>
                    <a:gd name="T29" fmla="*/ 30 h 590"/>
                    <a:gd name="T30" fmla="*/ 31 w 559"/>
                    <a:gd name="T31" fmla="*/ 30 h 590"/>
                    <a:gd name="T32" fmla="*/ 31 w 559"/>
                    <a:gd name="T33" fmla="*/ 93 h 590"/>
                    <a:gd name="T34" fmla="*/ 0 w 559"/>
                    <a:gd name="T35" fmla="*/ 93 h 590"/>
                    <a:gd name="T36" fmla="*/ 31 w 559"/>
                    <a:gd name="T37" fmla="*/ 124 h 590"/>
                    <a:gd name="T38" fmla="*/ 31 w 559"/>
                    <a:gd name="T39" fmla="*/ 185 h 590"/>
                    <a:gd name="T40" fmla="*/ 31 w 559"/>
                    <a:gd name="T41" fmla="*/ 341 h 590"/>
                    <a:gd name="T42" fmla="*/ 341 w 559"/>
                    <a:gd name="T43" fmla="*/ 589 h 590"/>
                    <a:gd name="T44" fmla="*/ 372 w 559"/>
                    <a:gd name="T45" fmla="*/ 557 h 590"/>
                    <a:gd name="T46" fmla="*/ 403 w 559"/>
                    <a:gd name="T47" fmla="*/ 589 h 590"/>
                    <a:gd name="T48" fmla="*/ 496 w 559"/>
                    <a:gd name="T49" fmla="*/ 589 h 590"/>
                    <a:gd name="T50" fmla="*/ 527 w 559"/>
                    <a:gd name="T51" fmla="*/ 557 h 590"/>
                    <a:gd name="T52" fmla="*/ 527 w 559"/>
                    <a:gd name="T53" fmla="*/ 557 h 590"/>
                    <a:gd name="T54" fmla="*/ 558 w 559"/>
                    <a:gd name="T55" fmla="*/ 526 h 590"/>
                    <a:gd name="T56" fmla="*/ 558 w 559"/>
                    <a:gd name="T57" fmla="*/ 526 h 590"/>
                    <a:gd name="T58" fmla="*/ 465 w 559"/>
                    <a:gd name="T59" fmla="*/ 309 h 590"/>
                    <a:gd name="T60" fmla="*/ 465 w 559"/>
                    <a:gd name="T61" fmla="*/ 217 h 590"/>
                    <a:gd name="T62" fmla="*/ 372 w 559"/>
                    <a:gd name="T63" fmla="*/ 154 h 590"/>
                    <a:gd name="T64" fmla="*/ 434 w 559"/>
                    <a:gd name="T65" fmla="*/ 93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59" h="590">
                      <a:moveTo>
                        <a:pt x="434" y="93"/>
                      </a:moveTo>
                      <a:lnTo>
                        <a:pt x="434" y="93"/>
                      </a:lnTo>
                      <a:cubicBezTo>
                        <a:pt x="434" y="93"/>
                        <a:pt x="465" y="124"/>
                        <a:pt x="465" y="154"/>
                      </a:cubicBezTo>
                      <a:cubicBezTo>
                        <a:pt x="465" y="185"/>
                        <a:pt x="496" y="185"/>
                        <a:pt x="496" y="185"/>
                      </a:cubicBez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527" y="185"/>
                      </a:lnTo>
                      <a:cubicBezTo>
                        <a:pt x="527" y="154"/>
                        <a:pt x="527" y="154"/>
                        <a:pt x="527" y="124"/>
                      </a:cubicBezTo>
                      <a:lnTo>
                        <a:pt x="527" y="124"/>
                      </a:lnTo>
                      <a:cubicBezTo>
                        <a:pt x="527" y="93"/>
                        <a:pt x="527" y="93"/>
                        <a:pt x="527" y="93"/>
                      </a:cubicBezTo>
                      <a:cubicBezTo>
                        <a:pt x="496" y="93"/>
                        <a:pt x="496" y="61"/>
                        <a:pt x="496" y="61"/>
                      </a:cubicBezTo>
                      <a:cubicBezTo>
                        <a:pt x="496" y="61"/>
                        <a:pt x="496" y="61"/>
                        <a:pt x="496" y="30"/>
                      </a:cubicBezTo>
                      <a:lnTo>
                        <a:pt x="496" y="30"/>
                      </a:lnTo>
                      <a:lnTo>
                        <a:pt x="496" y="30"/>
                      </a:lnTo>
                      <a:lnTo>
                        <a:pt x="465" y="30"/>
                      </a:lnTo>
                      <a:lnTo>
                        <a:pt x="465" y="30"/>
                      </a:lnTo>
                      <a:cubicBezTo>
                        <a:pt x="434" y="30"/>
                        <a:pt x="403" y="30"/>
                        <a:pt x="403" y="30"/>
                      </a:cubicBezTo>
                      <a:lnTo>
                        <a:pt x="372" y="30"/>
                      </a:lnTo>
                      <a:cubicBezTo>
                        <a:pt x="372" y="30"/>
                        <a:pt x="341" y="30"/>
                        <a:pt x="341" y="0"/>
                      </a:cubicBezTo>
                      <a:lnTo>
                        <a:pt x="341" y="0"/>
                      </a:lnTo>
                      <a:cubicBezTo>
                        <a:pt x="341" y="0"/>
                        <a:pt x="341" y="30"/>
                        <a:pt x="310" y="30"/>
                      </a:cubicBezTo>
                      <a:lnTo>
                        <a:pt x="310" y="30"/>
                      </a:lnTo>
                      <a:cubicBezTo>
                        <a:pt x="279" y="30"/>
                        <a:pt x="248" y="61"/>
                        <a:pt x="217" y="61"/>
                      </a:cubicBezTo>
                      <a:lnTo>
                        <a:pt x="217" y="6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31" y="61"/>
                        <a:pt x="31" y="61"/>
                        <a:pt x="31" y="93"/>
                      </a:cubicBezTo>
                      <a:lnTo>
                        <a:pt x="31" y="93"/>
                      </a:ln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3"/>
                        <a:pt x="31" y="93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54"/>
                        <a:pt x="31" y="154"/>
                        <a:pt x="31" y="185"/>
                      </a:cubicBezTo>
                      <a:lnTo>
                        <a:pt x="31" y="185"/>
                      </a:lnTo>
                      <a:cubicBezTo>
                        <a:pt x="31" y="217"/>
                        <a:pt x="31" y="248"/>
                        <a:pt x="31" y="341"/>
                      </a:cubicBezTo>
                      <a:cubicBezTo>
                        <a:pt x="31" y="433"/>
                        <a:pt x="31" y="526"/>
                        <a:pt x="31" y="589"/>
                      </a:cubicBezTo>
                      <a:cubicBezTo>
                        <a:pt x="341" y="589"/>
                        <a:pt x="341" y="589"/>
                        <a:pt x="341" y="589"/>
                      </a:cubicBezTo>
                      <a:cubicBezTo>
                        <a:pt x="341" y="557"/>
                        <a:pt x="341" y="557"/>
                        <a:pt x="372" y="557"/>
                      </a:cubicBezTo>
                      <a:lnTo>
                        <a:pt x="372" y="557"/>
                      </a:lnTo>
                      <a:lnTo>
                        <a:pt x="372" y="557"/>
                      </a:lnTo>
                      <a:cubicBezTo>
                        <a:pt x="372" y="557"/>
                        <a:pt x="372" y="589"/>
                        <a:pt x="403" y="589"/>
                      </a:cubicBezTo>
                      <a:cubicBezTo>
                        <a:pt x="496" y="589"/>
                        <a:pt x="496" y="589"/>
                        <a:pt x="496" y="589"/>
                      </a:cubicBezTo>
                      <a:lnTo>
                        <a:pt x="496" y="589"/>
                      </a:lnTo>
                      <a:lnTo>
                        <a:pt x="496" y="589"/>
                      </a:lnTo>
                      <a:cubicBezTo>
                        <a:pt x="496" y="557"/>
                        <a:pt x="496" y="557"/>
                        <a:pt x="527" y="557"/>
                      </a:cubicBezTo>
                      <a:lnTo>
                        <a:pt x="527" y="557"/>
                      </a:lnTo>
                      <a:lnTo>
                        <a:pt x="527" y="557"/>
                      </a:lnTo>
                      <a:cubicBezTo>
                        <a:pt x="527" y="557"/>
                        <a:pt x="527" y="557"/>
                        <a:pt x="527" y="526"/>
                      </a:cubicBezTo>
                      <a:cubicBezTo>
                        <a:pt x="527" y="526"/>
                        <a:pt x="527" y="526"/>
                        <a:pt x="558" y="526"/>
                      </a:cubicBezTo>
                      <a:lnTo>
                        <a:pt x="558" y="526"/>
                      </a:lnTo>
                      <a:lnTo>
                        <a:pt x="558" y="526"/>
                      </a:lnTo>
                      <a:cubicBezTo>
                        <a:pt x="527" y="465"/>
                        <a:pt x="496" y="372"/>
                        <a:pt x="496" y="372"/>
                      </a:cubicBezTo>
                      <a:cubicBezTo>
                        <a:pt x="496" y="341"/>
                        <a:pt x="496" y="341"/>
                        <a:pt x="465" y="309"/>
                      </a:cubicBezTo>
                      <a:lnTo>
                        <a:pt x="465" y="309"/>
                      </a:lnTo>
                      <a:cubicBezTo>
                        <a:pt x="465" y="278"/>
                        <a:pt x="465" y="248"/>
                        <a:pt x="465" y="217"/>
                      </a:cubicBezTo>
                      <a:cubicBezTo>
                        <a:pt x="434" y="217"/>
                        <a:pt x="403" y="185"/>
                        <a:pt x="403" y="154"/>
                      </a:cubicBezTo>
                      <a:cubicBezTo>
                        <a:pt x="372" y="154"/>
                        <a:pt x="372" y="154"/>
                        <a:pt x="372" y="154"/>
                      </a:cubicBezTo>
                      <a:cubicBezTo>
                        <a:pt x="403" y="30"/>
                        <a:pt x="403" y="30"/>
                        <a:pt x="403" y="30"/>
                      </a:cubicBezTo>
                      <a:lnTo>
                        <a:pt x="434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1" name="Freeform 300"/>
                <p:cNvSpPr>
                  <a:spLocks noChangeArrowheads="1"/>
                </p:cNvSpPr>
                <p:nvPr/>
              </p:nvSpPr>
              <p:spPr bwMode="auto">
                <a:xfrm>
                  <a:off x="3859213" y="1903413"/>
                  <a:ext cx="290512" cy="279400"/>
                </a:xfrm>
                <a:custGeom>
                  <a:avLst/>
                  <a:gdLst>
                    <a:gd name="T0" fmla="*/ 804 w 805"/>
                    <a:gd name="T1" fmla="*/ 187 h 777"/>
                    <a:gd name="T2" fmla="*/ 804 w 805"/>
                    <a:gd name="T3" fmla="*/ 156 h 777"/>
                    <a:gd name="T4" fmla="*/ 804 w 805"/>
                    <a:gd name="T5" fmla="*/ 124 h 777"/>
                    <a:gd name="T6" fmla="*/ 804 w 805"/>
                    <a:gd name="T7" fmla="*/ 93 h 777"/>
                    <a:gd name="T8" fmla="*/ 804 w 805"/>
                    <a:gd name="T9" fmla="*/ 93 h 777"/>
                    <a:gd name="T10" fmla="*/ 774 w 805"/>
                    <a:gd name="T11" fmla="*/ 32 h 777"/>
                    <a:gd name="T12" fmla="*/ 743 w 805"/>
                    <a:gd name="T13" fmla="*/ 32 h 777"/>
                    <a:gd name="T14" fmla="*/ 712 w 805"/>
                    <a:gd name="T15" fmla="*/ 0 h 777"/>
                    <a:gd name="T16" fmla="*/ 650 w 805"/>
                    <a:gd name="T17" fmla="*/ 0 h 777"/>
                    <a:gd name="T18" fmla="*/ 588 w 805"/>
                    <a:gd name="T19" fmla="*/ 32 h 777"/>
                    <a:gd name="T20" fmla="*/ 588 w 805"/>
                    <a:gd name="T21" fmla="*/ 63 h 777"/>
                    <a:gd name="T22" fmla="*/ 495 w 805"/>
                    <a:gd name="T23" fmla="*/ 156 h 777"/>
                    <a:gd name="T24" fmla="*/ 433 w 805"/>
                    <a:gd name="T25" fmla="*/ 124 h 777"/>
                    <a:gd name="T26" fmla="*/ 371 w 805"/>
                    <a:gd name="T27" fmla="*/ 93 h 777"/>
                    <a:gd name="T28" fmla="*/ 309 w 805"/>
                    <a:gd name="T29" fmla="*/ 63 h 777"/>
                    <a:gd name="T30" fmla="*/ 278 w 805"/>
                    <a:gd name="T31" fmla="*/ 32 h 777"/>
                    <a:gd name="T32" fmla="*/ 278 w 805"/>
                    <a:gd name="T33" fmla="*/ 32 h 777"/>
                    <a:gd name="T34" fmla="*/ 247 w 805"/>
                    <a:gd name="T35" fmla="*/ 0 h 777"/>
                    <a:gd name="T36" fmla="*/ 216 w 805"/>
                    <a:gd name="T37" fmla="*/ 0 h 777"/>
                    <a:gd name="T38" fmla="*/ 185 w 805"/>
                    <a:gd name="T39" fmla="*/ 0 h 777"/>
                    <a:gd name="T40" fmla="*/ 154 w 805"/>
                    <a:gd name="T41" fmla="*/ 0 h 777"/>
                    <a:gd name="T42" fmla="*/ 123 w 805"/>
                    <a:gd name="T43" fmla="*/ 0 h 777"/>
                    <a:gd name="T44" fmla="*/ 31 w 805"/>
                    <a:gd name="T45" fmla="*/ 63 h 777"/>
                    <a:gd name="T46" fmla="*/ 31 w 805"/>
                    <a:gd name="T47" fmla="*/ 93 h 777"/>
                    <a:gd name="T48" fmla="*/ 31 w 805"/>
                    <a:gd name="T49" fmla="*/ 124 h 777"/>
                    <a:gd name="T50" fmla="*/ 31 w 805"/>
                    <a:gd name="T51" fmla="*/ 187 h 777"/>
                    <a:gd name="T52" fmla="*/ 31 w 805"/>
                    <a:gd name="T53" fmla="*/ 187 h 777"/>
                    <a:gd name="T54" fmla="*/ 31 w 805"/>
                    <a:gd name="T55" fmla="*/ 248 h 777"/>
                    <a:gd name="T56" fmla="*/ 31 w 805"/>
                    <a:gd name="T57" fmla="*/ 311 h 777"/>
                    <a:gd name="T58" fmla="*/ 31 w 805"/>
                    <a:gd name="T59" fmla="*/ 341 h 777"/>
                    <a:gd name="T60" fmla="*/ 31 w 805"/>
                    <a:gd name="T61" fmla="*/ 372 h 777"/>
                    <a:gd name="T62" fmla="*/ 31 w 805"/>
                    <a:gd name="T63" fmla="*/ 372 h 777"/>
                    <a:gd name="T64" fmla="*/ 0 w 805"/>
                    <a:gd name="T65" fmla="*/ 404 h 777"/>
                    <a:gd name="T66" fmla="*/ 31 w 805"/>
                    <a:gd name="T67" fmla="*/ 465 h 777"/>
                    <a:gd name="T68" fmla="*/ 63 w 805"/>
                    <a:gd name="T69" fmla="*/ 465 h 777"/>
                    <a:gd name="T70" fmla="*/ 123 w 805"/>
                    <a:gd name="T71" fmla="*/ 496 h 777"/>
                    <a:gd name="T72" fmla="*/ 216 w 805"/>
                    <a:gd name="T73" fmla="*/ 558 h 777"/>
                    <a:gd name="T74" fmla="*/ 278 w 805"/>
                    <a:gd name="T75" fmla="*/ 589 h 777"/>
                    <a:gd name="T76" fmla="*/ 278 w 805"/>
                    <a:gd name="T77" fmla="*/ 589 h 777"/>
                    <a:gd name="T78" fmla="*/ 309 w 805"/>
                    <a:gd name="T79" fmla="*/ 558 h 777"/>
                    <a:gd name="T80" fmla="*/ 340 w 805"/>
                    <a:gd name="T81" fmla="*/ 528 h 777"/>
                    <a:gd name="T82" fmla="*/ 743 w 805"/>
                    <a:gd name="T83" fmla="*/ 776 h 777"/>
                    <a:gd name="T84" fmla="*/ 804 w 805"/>
                    <a:gd name="T85" fmla="*/ 682 h 777"/>
                    <a:gd name="T86" fmla="*/ 804 w 805"/>
                    <a:gd name="T87" fmla="*/ 404 h 777"/>
                    <a:gd name="T88" fmla="*/ 804 w 805"/>
                    <a:gd name="T89" fmla="*/ 248 h 777"/>
                    <a:gd name="T90" fmla="*/ 804 w 805"/>
                    <a:gd name="T91" fmla="*/ 18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05" h="777">
                      <a:moveTo>
                        <a:pt x="804" y="187"/>
                      </a:moveTo>
                      <a:lnTo>
                        <a:pt x="804" y="187"/>
                      </a:lnTo>
                      <a:lnTo>
                        <a:pt x="804" y="187"/>
                      </a:lnTo>
                      <a:cubicBezTo>
                        <a:pt x="804" y="187"/>
                        <a:pt x="804" y="187"/>
                        <a:pt x="804" y="156"/>
                      </a:cubicBezTo>
                      <a:cubicBezTo>
                        <a:pt x="804" y="156"/>
                        <a:pt x="804" y="156"/>
                        <a:pt x="804" y="124"/>
                      </a:cubicBezTo>
                      <a:lnTo>
                        <a:pt x="804" y="124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cubicBezTo>
                        <a:pt x="804" y="63"/>
                        <a:pt x="804" y="63"/>
                        <a:pt x="804" y="63"/>
                      </a:cubicBezTo>
                      <a:cubicBezTo>
                        <a:pt x="804" y="63"/>
                        <a:pt x="774" y="63"/>
                        <a:pt x="774" y="32"/>
                      </a:cubicBezTo>
                      <a:cubicBezTo>
                        <a:pt x="774" y="32"/>
                        <a:pt x="774" y="32"/>
                        <a:pt x="743" y="32"/>
                      </a:cubicBezTo>
                      <a:lnTo>
                        <a:pt x="743" y="32"/>
                      </a:lnTo>
                      <a:cubicBezTo>
                        <a:pt x="743" y="32"/>
                        <a:pt x="712" y="32"/>
                        <a:pt x="712" y="0"/>
                      </a:cubicBezTo>
                      <a:lnTo>
                        <a:pt x="712" y="0"/>
                      </a:lnTo>
                      <a:lnTo>
                        <a:pt x="681" y="0"/>
                      </a:lnTo>
                      <a:lnTo>
                        <a:pt x="650" y="0"/>
                      </a:lnTo>
                      <a:cubicBezTo>
                        <a:pt x="650" y="0"/>
                        <a:pt x="588" y="0"/>
                        <a:pt x="588" y="32"/>
                      </a:cubicBezTo>
                      <a:lnTo>
                        <a:pt x="588" y="32"/>
                      </a:lnTo>
                      <a:cubicBezTo>
                        <a:pt x="588" y="32"/>
                        <a:pt x="588" y="32"/>
                        <a:pt x="588" y="63"/>
                      </a:cubicBezTo>
                      <a:lnTo>
                        <a:pt x="588" y="63"/>
                      </a:lnTo>
                      <a:cubicBezTo>
                        <a:pt x="588" y="93"/>
                        <a:pt x="557" y="156"/>
                        <a:pt x="526" y="156"/>
                      </a:cubicBezTo>
                      <a:cubicBezTo>
                        <a:pt x="526" y="156"/>
                        <a:pt x="526" y="156"/>
                        <a:pt x="495" y="156"/>
                      </a:cubicBezTo>
                      <a:lnTo>
                        <a:pt x="495" y="156"/>
                      </a:lnTo>
                      <a:cubicBezTo>
                        <a:pt x="495" y="156"/>
                        <a:pt x="464" y="156"/>
                        <a:pt x="433" y="124"/>
                      </a:cubicBezTo>
                      <a:lnTo>
                        <a:pt x="433" y="124"/>
                      </a:lnTo>
                      <a:cubicBezTo>
                        <a:pt x="402" y="93"/>
                        <a:pt x="402" y="93"/>
                        <a:pt x="371" y="93"/>
                      </a:cubicBezTo>
                      <a:lnTo>
                        <a:pt x="371" y="93"/>
                      </a:lnTo>
                      <a:cubicBezTo>
                        <a:pt x="340" y="93"/>
                        <a:pt x="309" y="93"/>
                        <a:pt x="309" y="63"/>
                      </a:cubicBezTo>
                      <a:lnTo>
                        <a:pt x="309" y="63"/>
                      </a:lnTo>
                      <a:lnTo>
                        <a:pt x="278" y="32"/>
                      </a:lnTo>
                      <a:lnTo>
                        <a:pt x="278" y="32"/>
                      </a:lnTo>
                      <a:lnTo>
                        <a:pt x="278" y="32"/>
                      </a:ln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16" y="0"/>
                        <a:pt x="216" y="0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185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lnTo>
                        <a:pt x="123" y="0"/>
                      </a:lnTo>
                      <a:cubicBezTo>
                        <a:pt x="123" y="32"/>
                        <a:pt x="92" y="32"/>
                        <a:pt x="92" y="32"/>
                      </a:cubicBezTo>
                      <a:cubicBezTo>
                        <a:pt x="62" y="32"/>
                        <a:pt x="63" y="63"/>
                        <a:pt x="31" y="63"/>
                      </a:cubicBezTo>
                      <a:cubicBezTo>
                        <a:pt x="31" y="63"/>
                        <a:pt x="31" y="63"/>
                        <a:pt x="31" y="93"/>
                      </a:cubicBezTo>
                      <a:lnTo>
                        <a:pt x="31" y="93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56"/>
                        <a:pt x="31" y="156"/>
                        <a:pt x="0" y="156"/>
                      </a:cubicBez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48"/>
                      </a:lnTo>
                      <a:lnTo>
                        <a:pt x="31" y="280"/>
                      </a:lnTo>
                      <a:cubicBezTo>
                        <a:pt x="31" y="311"/>
                        <a:pt x="31" y="311"/>
                        <a:pt x="31" y="311"/>
                      </a:cubicBezTo>
                      <a:lnTo>
                        <a:pt x="31" y="311"/>
                      </a:lnTo>
                      <a:cubicBezTo>
                        <a:pt x="31" y="311"/>
                        <a:pt x="31" y="311"/>
                        <a:pt x="31" y="341"/>
                      </a:cubicBezTo>
                      <a:cubicBezTo>
                        <a:pt x="31" y="341"/>
                        <a:pt x="31" y="341"/>
                        <a:pt x="31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31" y="372"/>
                        <a:pt x="31" y="404"/>
                        <a:pt x="0" y="404"/>
                      </a:cubicBezTo>
                      <a:cubicBezTo>
                        <a:pt x="31" y="404"/>
                        <a:pt x="31" y="404"/>
                        <a:pt x="31" y="435"/>
                      </a:cubicBezTo>
                      <a:cubicBezTo>
                        <a:pt x="31" y="435"/>
                        <a:pt x="31" y="435"/>
                        <a:pt x="31" y="465"/>
                      </a:cubicBezTo>
                      <a:lnTo>
                        <a:pt x="31" y="465"/>
                      </a:lnTo>
                      <a:lnTo>
                        <a:pt x="63" y="465"/>
                      </a:lnTo>
                      <a:cubicBezTo>
                        <a:pt x="63" y="465"/>
                        <a:pt x="92" y="496"/>
                        <a:pt x="123" y="496"/>
                      </a:cubicBezTo>
                      <a:lnTo>
                        <a:pt x="123" y="496"/>
                      </a:lnTo>
                      <a:cubicBezTo>
                        <a:pt x="123" y="496"/>
                        <a:pt x="123" y="528"/>
                        <a:pt x="154" y="558"/>
                      </a:cubicBezTo>
                      <a:cubicBezTo>
                        <a:pt x="185" y="558"/>
                        <a:pt x="185" y="558"/>
                        <a:pt x="216" y="558"/>
                      </a:cubicBezTo>
                      <a:lnTo>
                        <a:pt x="247" y="589"/>
                      </a:lnTo>
                      <a:cubicBezTo>
                        <a:pt x="247" y="589"/>
                        <a:pt x="247" y="589"/>
                        <a:pt x="278" y="589"/>
                      </a:cubicBezTo>
                      <a:lnTo>
                        <a:pt x="278" y="589"/>
                      </a:lnTo>
                      <a:lnTo>
                        <a:pt x="278" y="589"/>
                      </a:lnTo>
                      <a:lnTo>
                        <a:pt x="278" y="589"/>
                      </a:lnTo>
                      <a:cubicBezTo>
                        <a:pt x="278" y="558"/>
                        <a:pt x="278" y="558"/>
                        <a:pt x="309" y="558"/>
                      </a:cubicBezTo>
                      <a:lnTo>
                        <a:pt x="340" y="558"/>
                      </a:lnTo>
                      <a:cubicBezTo>
                        <a:pt x="340" y="528"/>
                        <a:pt x="340" y="528"/>
                        <a:pt x="340" y="528"/>
                      </a:cubicBezTo>
                      <a:cubicBezTo>
                        <a:pt x="743" y="776"/>
                        <a:pt x="743" y="776"/>
                        <a:pt x="743" y="776"/>
                      </a:cubicBezTo>
                      <a:lnTo>
                        <a:pt x="743" y="776"/>
                      </a:lnTo>
                      <a:cubicBezTo>
                        <a:pt x="804" y="776"/>
                        <a:pt x="804" y="776"/>
                        <a:pt x="804" y="776"/>
                      </a:cubicBezTo>
                      <a:cubicBezTo>
                        <a:pt x="804" y="744"/>
                        <a:pt x="804" y="713"/>
                        <a:pt x="804" y="682"/>
                      </a:cubicBezTo>
                      <a:lnTo>
                        <a:pt x="804" y="682"/>
                      </a:lnTo>
                      <a:cubicBezTo>
                        <a:pt x="804" y="589"/>
                        <a:pt x="804" y="496"/>
                        <a:pt x="804" y="404"/>
                      </a:cubicBezTo>
                      <a:cubicBezTo>
                        <a:pt x="804" y="311"/>
                        <a:pt x="804" y="280"/>
                        <a:pt x="804" y="248"/>
                      </a:cubicBezTo>
                      <a:lnTo>
                        <a:pt x="804" y="248"/>
                      </a:lnTo>
                      <a:cubicBezTo>
                        <a:pt x="804" y="217"/>
                        <a:pt x="804" y="217"/>
                        <a:pt x="804" y="217"/>
                      </a:cubicBezTo>
                      <a:lnTo>
                        <a:pt x="804" y="187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2" name="Freeform 301"/>
                <p:cNvSpPr>
                  <a:spLocks noChangeArrowheads="1"/>
                </p:cNvSpPr>
                <p:nvPr/>
              </p:nvSpPr>
              <p:spPr bwMode="auto">
                <a:xfrm>
                  <a:off x="4114800" y="2138363"/>
                  <a:ext cx="301625" cy="423862"/>
                </a:xfrm>
                <a:custGeom>
                  <a:avLst/>
                  <a:gdLst>
                    <a:gd name="T0" fmla="*/ 651 w 838"/>
                    <a:gd name="T1" fmla="*/ 1083 h 1177"/>
                    <a:gd name="T2" fmla="*/ 651 w 838"/>
                    <a:gd name="T3" fmla="*/ 1083 h 1177"/>
                    <a:gd name="T4" fmla="*/ 682 w 838"/>
                    <a:gd name="T5" fmla="*/ 1083 h 1177"/>
                    <a:gd name="T6" fmla="*/ 651 w 838"/>
                    <a:gd name="T7" fmla="*/ 1052 h 1177"/>
                    <a:gd name="T8" fmla="*/ 651 w 838"/>
                    <a:gd name="T9" fmla="*/ 1021 h 1177"/>
                    <a:gd name="T10" fmla="*/ 620 w 838"/>
                    <a:gd name="T11" fmla="*/ 959 h 1177"/>
                    <a:gd name="T12" fmla="*/ 589 w 838"/>
                    <a:gd name="T13" fmla="*/ 959 h 1177"/>
                    <a:gd name="T14" fmla="*/ 558 w 838"/>
                    <a:gd name="T15" fmla="*/ 928 h 1177"/>
                    <a:gd name="T16" fmla="*/ 558 w 838"/>
                    <a:gd name="T17" fmla="*/ 867 h 1177"/>
                    <a:gd name="T18" fmla="*/ 589 w 838"/>
                    <a:gd name="T19" fmla="*/ 835 h 1177"/>
                    <a:gd name="T20" fmla="*/ 620 w 838"/>
                    <a:gd name="T21" fmla="*/ 835 h 1177"/>
                    <a:gd name="T22" fmla="*/ 620 w 838"/>
                    <a:gd name="T23" fmla="*/ 773 h 1177"/>
                    <a:gd name="T24" fmla="*/ 620 w 838"/>
                    <a:gd name="T25" fmla="*/ 743 h 1177"/>
                    <a:gd name="T26" fmla="*/ 651 w 838"/>
                    <a:gd name="T27" fmla="*/ 711 h 1177"/>
                    <a:gd name="T28" fmla="*/ 682 w 838"/>
                    <a:gd name="T29" fmla="*/ 619 h 1177"/>
                    <a:gd name="T30" fmla="*/ 713 w 838"/>
                    <a:gd name="T31" fmla="*/ 587 h 1177"/>
                    <a:gd name="T32" fmla="*/ 744 w 838"/>
                    <a:gd name="T33" fmla="*/ 495 h 1177"/>
                    <a:gd name="T34" fmla="*/ 744 w 838"/>
                    <a:gd name="T35" fmla="*/ 402 h 1177"/>
                    <a:gd name="T36" fmla="*/ 775 w 838"/>
                    <a:gd name="T37" fmla="*/ 372 h 1177"/>
                    <a:gd name="T38" fmla="*/ 775 w 838"/>
                    <a:gd name="T39" fmla="*/ 340 h 1177"/>
                    <a:gd name="T40" fmla="*/ 837 w 838"/>
                    <a:gd name="T41" fmla="*/ 278 h 1177"/>
                    <a:gd name="T42" fmla="*/ 775 w 838"/>
                    <a:gd name="T43" fmla="*/ 124 h 1177"/>
                    <a:gd name="T44" fmla="*/ 775 w 838"/>
                    <a:gd name="T45" fmla="*/ 61 h 1177"/>
                    <a:gd name="T46" fmla="*/ 775 w 838"/>
                    <a:gd name="T47" fmla="*/ 30 h 1177"/>
                    <a:gd name="T48" fmla="*/ 713 w 838"/>
                    <a:gd name="T49" fmla="*/ 0 h 1177"/>
                    <a:gd name="T50" fmla="*/ 682 w 838"/>
                    <a:gd name="T51" fmla="*/ 0 h 1177"/>
                    <a:gd name="T52" fmla="*/ 651 w 838"/>
                    <a:gd name="T53" fmla="*/ 30 h 1177"/>
                    <a:gd name="T54" fmla="*/ 651 w 838"/>
                    <a:gd name="T55" fmla="*/ 61 h 1177"/>
                    <a:gd name="T56" fmla="*/ 620 w 838"/>
                    <a:gd name="T57" fmla="*/ 61 h 1177"/>
                    <a:gd name="T58" fmla="*/ 589 w 838"/>
                    <a:gd name="T59" fmla="*/ 61 h 1177"/>
                    <a:gd name="T60" fmla="*/ 496 w 838"/>
                    <a:gd name="T61" fmla="*/ 61 h 1177"/>
                    <a:gd name="T62" fmla="*/ 155 w 838"/>
                    <a:gd name="T63" fmla="*/ 185 h 1177"/>
                    <a:gd name="T64" fmla="*/ 31 w 838"/>
                    <a:gd name="T65" fmla="*/ 433 h 1177"/>
                    <a:gd name="T66" fmla="*/ 0 w 838"/>
                    <a:gd name="T67" fmla="*/ 525 h 1177"/>
                    <a:gd name="T68" fmla="*/ 0 w 838"/>
                    <a:gd name="T69" fmla="*/ 525 h 1177"/>
                    <a:gd name="T70" fmla="*/ 0 w 838"/>
                    <a:gd name="T71" fmla="*/ 556 h 1177"/>
                    <a:gd name="T72" fmla="*/ 0 w 838"/>
                    <a:gd name="T73" fmla="*/ 619 h 1177"/>
                    <a:gd name="T74" fmla="*/ 31 w 838"/>
                    <a:gd name="T75" fmla="*/ 649 h 1177"/>
                    <a:gd name="T76" fmla="*/ 31 w 838"/>
                    <a:gd name="T77" fmla="*/ 649 h 1177"/>
                    <a:gd name="T78" fmla="*/ 31 w 838"/>
                    <a:gd name="T79" fmla="*/ 680 h 1177"/>
                    <a:gd name="T80" fmla="*/ 62 w 838"/>
                    <a:gd name="T81" fmla="*/ 743 h 1177"/>
                    <a:gd name="T82" fmla="*/ 92 w 838"/>
                    <a:gd name="T83" fmla="*/ 804 h 1177"/>
                    <a:gd name="T84" fmla="*/ 62 w 838"/>
                    <a:gd name="T85" fmla="*/ 835 h 1177"/>
                    <a:gd name="T86" fmla="*/ 92 w 838"/>
                    <a:gd name="T87" fmla="*/ 867 h 1177"/>
                    <a:gd name="T88" fmla="*/ 124 w 838"/>
                    <a:gd name="T89" fmla="*/ 897 h 1177"/>
                    <a:gd name="T90" fmla="*/ 155 w 838"/>
                    <a:gd name="T91" fmla="*/ 928 h 1177"/>
                    <a:gd name="T92" fmla="*/ 186 w 838"/>
                    <a:gd name="T93" fmla="*/ 928 h 1177"/>
                    <a:gd name="T94" fmla="*/ 217 w 838"/>
                    <a:gd name="T95" fmla="*/ 959 h 1177"/>
                    <a:gd name="T96" fmla="*/ 248 w 838"/>
                    <a:gd name="T97" fmla="*/ 1021 h 1177"/>
                    <a:gd name="T98" fmla="*/ 279 w 838"/>
                    <a:gd name="T99" fmla="*/ 1021 h 1177"/>
                    <a:gd name="T100" fmla="*/ 279 w 838"/>
                    <a:gd name="T101" fmla="*/ 1083 h 1177"/>
                    <a:gd name="T102" fmla="*/ 279 w 838"/>
                    <a:gd name="T103" fmla="*/ 1083 h 1177"/>
                    <a:gd name="T104" fmla="*/ 310 w 838"/>
                    <a:gd name="T105" fmla="*/ 1114 h 1177"/>
                    <a:gd name="T106" fmla="*/ 403 w 838"/>
                    <a:gd name="T107" fmla="*/ 1083 h 1177"/>
                    <a:gd name="T108" fmla="*/ 465 w 838"/>
                    <a:gd name="T109" fmla="*/ 1176 h 1177"/>
                    <a:gd name="T110" fmla="*/ 465 w 838"/>
                    <a:gd name="T111" fmla="*/ 1145 h 1177"/>
                    <a:gd name="T112" fmla="*/ 527 w 838"/>
                    <a:gd name="T113" fmla="*/ 1145 h 1177"/>
                    <a:gd name="T114" fmla="*/ 589 w 838"/>
                    <a:gd name="T115" fmla="*/ 1145 h 1177"/>
                    <a:gd name="T116" fmla="*/ 589 w 838"/>
                    <a:gd name="T117" fmla="*/ 1145 h 1177"/>
                    <a:gd name="T118" fmla="*/ 620 w 838"/>
                    <a:gd name="T119" fmla="*/ 1114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38" h="1177">
                      <a:moveTo>
                        <a:pt x="651" y="1083"/>
                      </a:move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cubicBezTo>
                        <a:pt x="682" y="1083"/>
                        <a:pt x="682" y="1083"/>
                        <a:pt x="682" y="1083"/>
                      </a:cubicBezTo>
                      <a:lnTo>
                        <a:pt x="682" y="1083"/>
                      </a:lnTo>
                      <a:lnTo>
                        <a:pt x="682" y="1083"/>
                      </a:lnTo>
                      <a:cubicBezTo>
                        <a:pt x="682" y="1083"/>
                        <a:pt x="682" y="1083"/>
                        <a:pt x="682" y="1052"/>
                      </a:cubicBezTo>
                      <a:cubicBezTo>
                        <a:pt x="682" y="1052"/>
                        <a:pt x="682" y="1052"/>
                        <a:pt x="651" y="1052"/>
                      </a:cubicBezTo>
                      <a:lnTo>
                        <a:pt x="651" y="1052"/>
                      </a:lnTo>
                      <a:lnTo>
                        <a:pt x="651" y="1052"/>
                      </a:lnTo>
                      <a:lnTo>
                        <a:pt x="651" y="1021"/>
                      </a:lnTo>
                      <a:lnTo>
                        <a:pt x="651" y="1021"/>
                      </a:lnTo>
                      <a:cubicBezTo>
                        <a:pt x="651" y="1021"/>
                        <a:pt x="651" y="1021"/>
                        <a:pt x="651" y="991"/>
                      </a:cubicBezTo>
                      <a:lnTo>
                        <a:pt x="620" y="991"/>
                      </a:lnTo>
                      <a:lnTo>
                        <a:pt x="620" y="959"/>
                      </a:lnTo>
                      <a:cubicBezTo>
                        <a:pt x="589" y="959"/>
                        <a:pt x="589" y="959"/>
                        <a:pt x="589" y="959"/>
                      </a:cubicBezTo>
                      <a:lnTo>
                        <a:pt x="589" y="959"/>
                      </a:lnTo>
                      <a:lnTo>
                        <a:pt x="589" y="959"/>
                      </a:lnTo>
                      <a:cubicBezTo>
                        <a:pt x="558" y="959"/>
                        <a:pt x="558" y="959"/>
                        <a:pt x="558" y="928"/>
                      </a:cubicBezTo>
                      <a:lnTo>
                        <a:pt x="558" y="928"/>
                      </a:lnTo>
                      <a:lnTo>
                        <a:pt x="558" y="928"/>
                      </a:lnTo>
                      <a:lnTo>
                        <a:pt x="558" y="928"/>
                      </a:lnTo>
                      <a:cubicBezTo>
                        <a:pt x="558" y="897"/>
                        <a:pt x="558" y="897"/>
                        <a:pt x="558" y="897"/>
                      </a:cubicBezTo>
                      <a:cubicBezTo>
                        <a:pt x="558" y="867"/>
                        <a:pt x="558" y="867"/>
                        <a:pt x="558" y="867"/>
                      </a:cubicBezTo>
                      <a:lnTo>
                        <a:pt x="558" y="867"/>
                      </a:lnTo>
                      <a:cubicBezTo>
                        <a:pt x="558" y="867"/>
                        <a:pt x="558" y="835"/>
                        <a:pt x="589" y="835"/>
                      </a:cubicBezTo>
                      <a:lnTo>
                        <a:pt x="589" y="835"/>
                      </a:lnTo>
                      <a:cubicBezTo>
                        <a:pt x="589" y="835"/>
                        <a:pt x="589" y="867"/>
                        <a:pt x="620" y="867"/>
                      </a:cubicBezTo>
                      <a:cubicBezTo>
                        <a:pt x="620" y="835"/>
                        <a:pt x="620" y="835"/>
                        <a:pt x="620" y="835"/>
                      </a:cubicBezTo>
                      <a:lnTo>
                        <a:pt x="620" y="835"/>
                      </a:lnTo>
                      <a:cubicBezTo>
                        <a:pt x="620" y="835"/>
                        <a:pt x="620" y="835"/>
                        <a:pt x="620" y="804"/>
                      </a:cubicBezTo>
                      <a:lnTo>
                        <a:pt x="620" y="804"/>
                      </a:lnTo>
                      <a:lnTo>
                        <a:pt x="620" y="773"/>
                      </a:lnTo>
                      <a:lnTo>
                        <a:pt x="620" y="773"/>
                      </a:lnTo>
                      <a:lnTo>
                        <a:pt x="620" y="743"/>
                      </a:lnTo>
                      <a:lnTo>
                        <a:pt x="620" y="743"/>
                      </a:lnTo>
                      <a:cubicBezTo>
                        <a:pt x="620" y="743"/>
                        <a:pt x="620" y="711"/>
                        <a:pt x="651" y="711"/>
                      </a:cubicBezTo>
                      <a:lnTo>
                        <a:pt x="651" y="711"/>
                      </a:lnTo>
                      <a:lnTo>
                        <a:pt x="651" y="711"/>
                      </a:lnTo>
                      <a:cubicBezTo>
                        <a:pt x="651" y="680"/>
                        <a:pt x="651" y="680"/>
                        <a:pt x="651" y="649"/>
                      </a:cubicBezTo>
                      <a:lnTo>
                        <a:pt x="651" y="649"/>
                      </a:lnTo>
                      <a:lnTo>
                        <a:pt x="682" y="619"/>
                      </a:lnTo>
                      <a:cubicBezTo>
                        <a:pt x="682" y="619"/>
                        <a:pt x="682" y="619"/>
                        <a:pt x="713" y="587"/>
                      </a:cubicBezTo>
                      <a:lnTo>
                        <a:pt x="713" y="587"/>
                      </a:lnTo>
                      <a:lnTo>
                        <a:pt x="713" y="587"/>
                      </a:lnTo>
                      <a:lnTo>
                        <a:pt x="713" y="556"/>
                      </a:lnTo>
                      <a:cubicBezTo>
                        <a:pt x="713" y="556"/>
                        <a:pt x="744" y="556"/>
                        <a:pt x="744" y="525"/>
                      </a:cubicBezTo>
                      <a:cubicBezTo>
                        <a:pt x="744" y="525"/>
                        <a:pt x="744" y="525"/>
                        <a:pt x="744" y="495"/>
                      </a:cubicBezTo>
                      <a:lnTo>
                        <a:pt x="744" y="463"/>
                      </a:lnTo>
                      <a:cubicBezTo>
                        <a:pt x="744" y="433"/>
                        <a:pt x="744" y="433"/>
                        <a:pt x="744" y="402"/>
                      </a:cubicBezTo>
                      <a:lnTo>
                        <a:pt x="744" y="402"/>
                      </a:lnTo>
                      <a:lnTo>
                        <a:pt x="744" y="402"/>
                      </a:lnTo>
                      <a:cubicBezTo>
                        <a:pt x="775" y="402"/>
                        <a:pt x="775" y="402"/>
                        <a:pt x="775" y="372"/>
                      </a:cubicBezTo>
                      <a:lnTo>
                        <a:pt x="775" y="372"/>
                      </a:lnTo>
                      <a:lnTo>
                        <a:pt x="775" y="372"/>
                      </a:lnTo>
                      <a:cubicBezTo>
                        <a:pt x="775" y="372"/>
                        <a:pt x="775" y="372"/>
                        <a:pt x="775" y="340"/>
                      </a:cubicBezTo>
                      <a:lnTo>
                        <a:pt x="775" y="340"/>
                      </a:lnTo>
                      <a:cubicBezTo>
                        <a:pt x="775" y="309"/>
                        <a:pt x="775" y="309"/>
                        <a:pt x="806" y="309"/>
                      </a:cubicBezTo>
                      <a:cubicBezTo>
                        <a:pt x="806" y="278"/>
                        <a:pt x="837" y="278"/>
                        <a:pt x="837" y="278"/>
                      </a:cubicBezTo>
                      <a:lnTo>
                        <a:pt x="837" y="278"/>
                      </a:lnTo>
                      <a:lnTo>
                        <a:pt x="837" y="278"/>
                      </a:lnTo>
                      <a:lnTo>
                        <a:pt x="806" y="248"/>
                      </a:lnTo>
                      <a:cubicBezTo>
                        <a:pt x="806" y="216"/>
                        <a:pt x="775" y="154"/>
                        <a:pt x="775" y="124"/>
                      </a:cubicBezTo>
                      <a:lnTo>
                        <a:pt x="775" y="92"/>
                      </a:lnTo>
                      <a:lnTo>
                        <a:pt x="775" y="92"/>
                      </a:lnTo>
                      <a:cubicBezTo>
                        <a:pt x="775" y="92"/>
                        <a:pt x="775" y="92"/>
                        <a:pt x="775" y="61"/>
                      </a:cubicBezTo>
                      <a:lnTo>
                        <a:pt x="775" y="61"/>
                      </a:lnTo>
                      <a:cubicBezTo>
                        <a:pt x="775" y="30"/>
                        <a:pt x="775" y="30"/>
                        <a:pt x="775" y="30"/>
                      </a:cubicBezTo>
                      <a:lnTo>
                        <a:pt x="775" y="30"/>
                      </a:lnTo>
                      <a:lnTo>
                        <a:pt x="744" y="30"/>
                      </a:lnTo>
                      <a:lnTo>
                        <a:pt x="744" y="30"/>
                      </a:lnTo>
                      <a:cubicBezTo>
                        <a:pt x="744" y="0"/>
                        <a:pt x="713" y="0"/>
                        <a:pt x="713" y="0"/>
                      </a:cubicBezTo>
                      <a:cubicBezTo>
                        <a:pt x="713" y="0"/>
                        <a:pt x="713" y="0"/>
                        <a:pt x="682" y="0"/>
                      </a:cubicBezTo>
                      <a:lnTo>
                        <a:pt x="682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0"/>
                        <a:pt x="651" y="30"/>
                      </a:cubicBezTo>
                      <a:lnTo>
                        <a:pt x="651" y="30"/>
                      </a:lnTo>
                      <a:lnTo>
                        <a:pt x="651" y="30"/>
                      </a:lnTo>
                      <a:lnTo>
                        <a:pt x="651" y="30"/>
                      </a:lnTo>
                      <a:lnTo>
                        <a:pt x="651" y="61"/>
                      </a:lnTo>
                      <a:cubicBezTo>
                        <a:pt x="620" y="61"/>
                        <a:pt x="620" y="61"/>
                        <a:pt x="620" y="61"/>
                      </a:cubicBezTo>
                      <a:lnTo>
                        <a:pt x="620" y="61"/>
                      </a:lnTo>
                      <a:lnTo>
                        <a:pt x="620" y="61"/>
                      </a:lnTo>
                      <a:lnTo>
                        <a:pt x="620" y="61"/>
                      </a:lnTo>
                      <a:cubicBezTo>
                        <a:pt x="589" y="61"/>
                        <a:pt x="589" y="61"/>
                        <a:pt x="589" y="61"/>
                      </a:cubicBezTo>
                      <a:lnTo>
                        <a:pt x="589" y="61"/>
                      </a:lnTo>
                      <a:lnTo>
                        <a:pt x="589" y="61"/>
                      </a:lnTo>
                      <a:cubicBezTo>
                        <a:pt x="496" y="61"/>
                        <a:pt x="496" y="61"/>
                        <a:pt x="496" y="61"/>
                      </a:cubicBezTo>
                      <a:lnTo>
                        <a:pt x="496" y="61"/>
                      </a:lnTo>
                      <a:cubicBezTo>
                        <a:pt x="155" y="61"/>
                        <a:pt x="155" y="61"/>
                        <a:pt x="155" y="61"/>
                      </a:cubicBezTo>
                      <a:cubicBezTo>
                        <a:pt x="155" y="61"/>
                        <a:pt x="155" y="92"/>
                        <a:pt x="155" y="124"/>
                      </a:cubicBez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92" y="185"/>
                        <a:pt x="92" y="185"/>
                        <a:pt x="92" y="185"/>
                      </a:cubicBezTo>
                      <a:cubicBezTo>
                        <a:pt x="92" y="433"/>
                        <a:pt x="92" y="433"/>
                        <a:pt x="92" y="433"/>
                      </a:cubicBezTo>
                      <a:cubicBezTo>
                        <a:pt x="31" y="433"/>
                        <a:pt x="31" y="433"/>
                        <a:pt x="31" y="433"/>
                      </a:cubicBezTo>
                      <a:cubicBezTo>
                        <a:pt x="31" y="463"/>
                        <a:pt x="31" y="463"/>
                        <a:pt x="31" y="463"/>
                      </a:cubicBezTo>
                      <a:cubicBezTo>
                        <a:pt x="31" y="463"/>
                        <a:pt x="31" y="463"/>
                        <a:pt x="31" y="495"/>
                      </a:cubicBezTo>
                      <a:cubicBezTo>
                        <a:pt x="31" y="495"/>
                        <a:pt x="31" y="495"/>
                        <a:pt x="0" y="525"/>
                      </a:cubicBezTo>
                      <a:lnTo>
                        <a:pt x="0" y="525"/>
                      </a:lnTo>
                      <a:lnTo>
                        <a:pt x="0" y="525"/>
                      </a:lnTo>
                      <a:lnTo>
                        <a:pt x="0" y="525"/>
                      </a:lnTo>
                      <a:lnTo>
                        <a:pt x="0" y="556"/>
                      </a:lnTo>
                      <a:lnTo>
                        <a:pt x="0" y="556"/>
                      </a:lnTo>
                      <a:lnTo>
                        <a:pt x="0" y="556"/>
                      </a:lnTo>
                      <a:lnTo>
                        <a:pt x="0" y="556"/>
                      </a:lnTo>
                      <a:cubicBezTo>
                        <a:pt x="0" y="587"/>
                        <a:pt x="0" y="587"/>
                        <a:pt x="0" y="587"/>
                      </a:cubicBezTo>
                      <a:lnTo>
                        <a:pt x="0" y="619"/>
                      </a:lnTo>
                      <a:lnTo>
                        <a:pt x="0" y="619"/>
                      </a:lnTo>
                      <a:cubicBezTo>
                        <a:pt x="0" y="619"/>
                        <a:pt x="31" y="619"/>
                        <a:pt x="31" y="649"/>
                      </a:cubicBez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80"/>
                      </a:lnTo>
                      <a:lnTo>
                        <a:pt x="31" y="680"/>
                      </a:lnTo>
                      <a:lnTo>
                        <a:pt x="31" y="680"/>
                      </a:lnTo>
                      <a:lnTo>
                        <a:pt x="31" y="711"/>
                      </a:lnTo>
                      <a:lnTo>
                        <a:pt x="31" y="711"/>
                      </a:lnTo>
                      <a:cubicBezTo>
                        <a:pt x="31" y="711"/>
                        <a:pt x="62" y="711"/>
                        <a:pt x="62" y="743"/>
                      </a:cubicBezTo>
                      <a:lnTo>
                        <a:pt x="62" y="743"/>
                      </a:lnTo>
                      <a:lnTo>
                        <a:pt x="62" y="743"/>
                      </a:lnTo>
                      <a:cubicBezTo>
                        <a:pt x="62" y="773"/>
                        <a:pt x="92" y="773"/>
                        <a:pt x="92" y="804"/>
                      </a:cubicBezTo>
                      <a:lnTo>
                        <a:pt x="92" y="804"/>
                      </a:lnTo>
                      <a:cubicBezTo>
                        <a:pt x="62" y="804"/>
                        <a:pt x="62" y="835"/>
                        <a:pt x="62" y="835"/>
                      </a:cubicBezTo>
                      <a:lnTo>
                        <a:pt x="62" y="835"/>
                      </a:lnTo>
                      <a:cubicBezTo>
                        <a:pt x="92" y="835"/>
                        <a:pt x="92" y="835"/>
                        <a:pt x="92" y="835"/>
                      </a:cubicBezTo>
                      <a:lnTo>
                        <a:pt x="92" y="835"/>
                      </a:lnTo>
                      <a:lnTo>
                        <a:pt x="92" y="867"/>
                      </a:lnTo>
                      <a:cubicBezTo>
                        <a:pt x="124" y="867"/>
                        <a:pt x="124" y="867"/>
                        <a:pt x="124" y="867"/>
                      </a:cubicBezTo>
                      <a:lnTo>
                        <a:pt x="124" y="897"/>
                      </a:lnTo>
                      <a:lnTo>
                        <a:pt x="124" y="897"/>
                      </a:lnTo>
                      <a:cubicBezTo>
                        <a:pt x="124" y="897"/>
                        <a:pt x="124" y="897"/>
                        <a:pt x="155" y="897"/>
                      </a:cubicBezTo>
                      <a:lnTo>
                        <a:pt x="155" y="897"/>
                      </a:lnTo>
                      <a:cubicBezTo>
                        <a:pt x="155" y="897"/>
                        <a:pt x="155" y="897"/>
                        <a:pt x="155" y="928"/>
                      </a:cubicBez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cubicBezTo>
                        <a:pt x="217" y="959"/>
                        <a:pt x="217" y="959"/>
                        <a:pt x="217" y="959"/>
                      </a:cubicBezTo>
                      <a:cubicBezTo>
                        <a:pt x="217" y="991"/>
                        <a:pt x="248" y="991"/>
                        <a:pt x="248" y="1021"/>
                      </a:cubicBezTo>
                      <a:lnTo>
                        <a:pt x="248" y="1021"/>
                      </a:lnTo>
                      <a:lnTo>
                        <a:pt x="248" y="1021"/>
                      </a:lnTo>
                      <a:lnTo>
                        <a:pt x="248" y="1021"/>
                      </a:lnTo>
                      <a:lnTo>
                        <a:pt x="248" y="1021"/>
                      </a:lnTo>
                      <a:cubicBezTo>
                        <a:pt x="279" y="1021"/>
                        <a:pt x="279" y="1021"/>
                        <a:pt x="279" y="1021"/>
                      </a:cubicBezTo>
                      <a:cubicBezTo>
                        <a:pt x="279" y="1052"/>
                        <a:pt x="279" y="1052"/>
                        <a:pt x="279" y="1052"/>
                      </a:cubicBezTo>
                      <a:lnTo>
                        <a:pt x="279" y="1052"/>
                      </a:lnTo>
                      <a:cubicBezTo>
                        <a:pt x="279" y="1083"/>
                        <a:pt x="279" y="1083"/>
                        <a:pt x="279" y="1083"/>
                      </a:cubicBezTo>
                      <a:lnTo>
                        <a:pt x="279" y="1083"/>
                      </a:lnTo>
                      <a:lnTo>
                        <a:pt x="279" y="1083"/>
                      </a:lnTo>
                      <a:lnTo>
                        <a:pt x="279" y="1083"/>
                      </a:lnTo>
                      <a:lnTo>
                        <a:pt x="279" y="1083"/>
                      </a:lnTo>
                      <a:cubicBezTo>
                        <a:pt x="279" y="1083"/>
                        <a:pt x="279" y="1083"/>
                        <a:pt x="279" y="1114"/>
                      </a:cubicBezTo>
                      <a:cubicBezTo>
                        <a:pt x="310" y="1114"/>
                        <a:pt x="310" y="1114"/>
                        <a:pt x="310" y="1114"/>
                      </a:cubicBezTo>
                      <a:cubicBezTo>
                        <a:pt x="341" y="1114"/>
                        <a:pt x="341" y="1114"/>
                        <a:pt x="341" y="1114"/>
                      </a:cubicBezTo>
                      <a:cubicBezTo>
                        <a:pt x="372" y="1114"/>
                        <a:pt x="372" y="1114"/>
                        <a:pt x="372" y="1114"/>
                      </a:cubicBezTo>
                      <a:cubicBezTo>
                        <a:pt x="403" y="1083"/>
                        <a:pt x="403" y="1083"/>
                        <a:pt x="403" y="1083"/>
                      </a:cubicBezTo>
                      <a:cubicBezTo>
                        <a:pt x="403" y="1114"/>
                        <a:pt x="403" y="1114"/>
                        <a:pt x="403" y="1114"/>
                      </a:cubicBezTo>
                      <a:lnTo>
                        <a:pt x="434" y="1145"/>
                      </a:lnTo>
                      <a:cubicBezTo>
                        <a:pt x="434" y="1145"/>
                        <a:pt x="434" y="1145"/>
                        <a:pt x="465" y="1176"/>
                      </a:cubicBezTo>
                      <a:cubicBezTo>
                        <a:pt x="465" y="1176"/>
                        <a:pt x="465" y="1176"/>
                        <a:pt x="465" y="1145"/>
                      </a:cubicBezTo>
                      <a:lnTo>
                        <a:pt x="465" y="1145"/>
                      </a:lnTo>
                      <a:lnTo>
                        <a:pt x="465" y="1145"/>
                      </a:lnTo>
                      <a:lnTo>
                        <a:pt x="465" y="1145"/>
                      </a:lnTo>
                      <a:cubicBezTo>
                        <a:pt x="496" y="1145"/>
                        <a:pt x="496" y="1145"/>
                        <a:pt x="496" y="1145"/>
                      </a:cubicBezTo>
                      <a:lnTo>
                        <a:pt x="527" y="1145"/>
                      </a:lnTo>
                      <a:lnTo>
                        <a:pt x="558" y="1145"/>
                      </a:lnTo>
                      <a:lnTo>
                        <a:pt x="558" y="1145"/>
                      </a:lnTo>
                      <a:cubicBezTo>
                        <a:pt x="589" y="1145"/>
                        <a:pt x="589" y="1145"/>
                        <a:pt x="589" y="1145"/>
                      </a:cubicBezTo>
                      <a:lnTo>
                        <a:pt x="589" y="1145"/>
                      </a:lnTo>
                      <a:lnTo>
                        <a:pt x="589" y="1145"/>
                      </a:lnTo>
                      <a:lnTo>
                        <a:pt x="589" y="1145"/>
                      </a:lnTo>
                      <a:cubicBezTo>
                        <a:pt x="620" y="1145"/>
                        <a:pt x="620" y="1145"/>
                        <a:pt x="620" y="1145"/>
                      </a:cubicBezTo>
                      <a:lnTo>
                        <a:pt x="620" y="1145"/>
                      </a:lnTo>
                      <a:cubicBezTo>
                        <a:pt x="620" y="1114"/>
                        <a:pt x="620" y="1114"/>
                        <a:pt x="620" y="1114"/>
                      </a:cubicBezTo>
                      <a:lnTo>
                        <a:pt x="620" y="1114"/>
                      </a:lnTo>
                      <a:cubicBezTo>
                        <a:pt x="620" y="1114"/>
                        <a:pt x="620" y="1114"/>
                        <a:pt x="651" y="108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3" name="Freeform 302"/>
                <p:cNvSpPr>
                  <a:spLocks noChangeArrowheads="1"/>
                </p:cNvSpPr>
                <p:nvPr/>
              </p:nvSpPr>
              <p:spPr bwMode="auto">
                <a:xfrm>
                  <a:off x="3824288" y="1801813"/>
                  <a:ext cx="57150" cy="123825"/>
                </a:xfrm>
                <a:custGeom>
                  <a:avLst/>
                  <a:gdLst>
                    <a:gd name="T0" fmla="*/ 32 w 157"/>
                    <a:gd name="T1" fmla="*/ 248 h 343"/>
                    <a:gd name="T2" fmla="*/ 32 w 157"/>
                    <a:gd name="T3" fmla="*/ 248 h 343"/>
                    <a:gd name="T4" fmla="*/ 32 w 157"/>
                    <a:gd name="T5" fmla="*/ 248 h 343"/>
                    <a:gd name="T6" fmla="*/ 32 w 157"/>
                    <a:gd name="T7" fmla="*/ 248 h 343"/>
                    <a:gd name="T8" fmla="*/ 32 w 157"/>
                    <a:gd name="T9" fmla="*/ 279 h 343"/>
                    <a:gd name="T10" fmla="*/ 62 w 157"/>
                    <a:gd name="T11" fmla="*/ 279 h 343"/>
                    <a:gd name="T12" fmla="*/ 93 w 157"/>
                    <a:gd name="T13" fmla="*/ 342 h 343"/>
                    <a:gd name="T14" fmla="*/ 93 w 157"/>
                    <a:gd name="T15" fmla="*/ 311 h 343"/>
                    <a:gd name="T16" fmla="*/ 156 w 157"/>
                    <a:gd name="T17" fmla="*/ 279 h 343"/>
                    <a:gd name="T18" fmla="*/ 156 w 157"/>
                    <a:gd name="T19" fmla="*/ 279 h 343"/>
                    <a:gd name="T20" fmla="*/ 156 w 157"/>
                    <a:gd name="T21" fmla="*/ 248 h 343"/>
                    <a:gd name="T22" fmla="*/ 156 w 157"/>
                    <a:gd name="T23" fmla="*/ 218 h 343"/>
                    <a:gd name="T24" fmla="*/ 124 w 157"/>
                    <a:gd name="T25" fmla="*/ 218 h 343"/>
                    <a:gd name="T26" fmla="*/ 124 w 157"/>
                    <a:gd name="T27" fmla="*/ 218 h 343"/>
                    <a:gd name="T28" fmla="*/ 93 w 157"/>
                    <a:gd name="T29" fmla="*/ 187 h 343"/>
                    <a:gd name="T30" fmla="*/ 124 w 157"/>
                    <a:gd name="T31" fmla="*/ 94 h 343"/>
                    <a:gd name="T32" fmla="*/ 156 w 157"/>
                    <a:gd name="T33" fmla="*/ 94 h 343"/>
                    <a:gd name="T34" fmla="*/ 156 w 157"/>
                    <a:gd name="T35" fmla="*/ 94 h 343"/>
                    <a:gd name="T36" fmla="*/ 156 w 157"/>
                    <a:gd name="T37" fmla="*/ 94 h 343"/>
                    <a:gd name="T38" fmla="*/ 124 w 157"/>
                    <a:gd name="T39" fmla="*/ 63 h 343"/>
                    <a:gd name="T40" fmla="*/ 124 w 157"/>
                    <a:gd name="T41" fmla="*/ 63 h 343"/>
                    <a:gd name="T42" fmla="*/ 124 w 157"/>
                    <a:gd name="T43" fmla="*/ 63 h 343"/>
                    <a:gd name="T44" fmla="*/ 124 w 157"/>
                    <a:gd name="T45" fmla="*/ 31 h 343"/>
                    <a:gd name="T46" fmla="*/ 93 w 157"/>
                    <a:gd name="T47" fmla="*/ 0 h 343"/>
                    <a:gd name="T48" fmla="*/ 62 w 157"/>
                    <a:gd name="T49" fmla="*/ 0 h 343"/>
                    <a:gd name="T50" fmla="*/ 32 w 157"/>
                    <a:gd name="T51" fmla="*/ 0 h 343"/>
                    <a:gd name="T52" fmla="*/ 32 w 157"/>
                    <a:gd name="T53" fmla="*/ 31 h 343"/>
                    <a:gd name="T54" fmla="*/ 32 w 157"/>
                    <a:gd name="T55" fmla="*/ 31 h 343"/>
                    <a:gd name="T56" fmla="*/ 32 w 157"/>
                    <a:gd name="T57" fmla="*/ 31 h 343"/>
                    <a:gd name="T58" fmla="*/ 32 w 157"/>
                    <a:gd name="T59" fmla="*/ 63 h 343"/>
                    <a:gd name="T60" fmla="*/ 32 w 157"/>
                    <a:gd name="T61" fmla="*/ 94 h 343"/>
                    <a:gd name="T62" fmla="*/ 32 w 157"/>
                    <a:gd name="T63" fmla="*/ 94 h 343"/>
                    <a:gd name="T64" fmla="*/ 32 w 157"/>
                    <a:gd name="T65" fmla="*/ 94 h 343"/>
                    <a:gd name="T66" fmla="*/ 32 w 157"/>
                    <a:gd name="T67" fmla="*/ 94 h 343"/>
                    <a:gd name="T68" fmla="*/ 32 w 157"/>
                    <a:gd name="T69" fmla="*/ 94 h 343"/>
                    <a:gd name="T70" fmla="*/ 32 w 157"/>
                    <a:gd name="T71" fmla="*/ 94 h 343"/>
                    <a:gd name="T72" fmla="*/ 32 w 157"/>
                    <a:gd name="T73" fmla="*/ 94 h 343"/>
                    <a:gd name="T74" fmla="*/ 0 w 157"/>
                    <a:gd name="T75" fmla="*/ 187 h 343"/>
                    <a:gd name="T76" fmla="*/ 0 w 157"/>
                    <a:gd name="T77" fmla="*/ 187 h 343"/>
                    <a:gd name="T78" fmla="*/ 0 w 157"/>
                    <a:gd name="T79" fmla="*/ 187 h 343"/>
                    <a:gd name="T80" fmla="*/ 0 w 157"/>
                    <a:gd name="T81" fmla="*/ 218 h 343"/>
                    <a:gd name="T82" fmla="*/ 0 w 157"/>
                    <a:gd name="T83" fmla="*/ 218 h 343"/>
                    <a:gd name="T84" fmla="*/ 0 w 157"/>
                    <a:gd name="T85" fmla="*/ 218 h 343"/>
                    <a:gd name="T86" fmla="*/ 32 w 157"/>
                    <a:gd name="T87" fmla="*/ 24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7" h="343">
                      <a:moveTo>
                        <a:pt x="32" y="248"/>
                      </a:moveTo>
                      <a:lnTo>
                        <a:pt x="32" y="248"/>
                      </a:lnTo>
                      <a:lnTo>
                        <a:pt x="32" y="248"/>
                      </a:lnTo>
                      <a:lnTo>
                        <a:pt x="32" y="248"/>
                      </a:lnTo>
                      <a:cubicBezTo>
                        <a:pt x="32" y="279"/>
                        <a:pt x="32" y="279"/>
                        <a:pt x="32" y="279"/>
                      </a:cubicBezTo>
                      <a:cubicBezTo>
                        <a:pt x="62" y="279"/>
                        <a:pt x="62" y="279"/>
                        <a:pt x="62" y="279"/>
                      </a:cubicBezTo>
                      <a:cubicBezTo>
                        <a:pt x="93" y="311"/>
                        <a:pt x="93" y="311"/>
                        <a:pt x="93" y="342"/>
                      </a:cubicBezTo>
                      <a:cubicBezTo>
                        <a:pt x="93" y="311"/>
                        <a:pt x="93" y="311"/>
                        <a:pt x="93" y="311"/>
                      </a:cubicBezTo>
                      <a:cubicBezTo>
                        <a:pt x="124" y="311"/>
                        <a:pt x="156" y="279"/>
                        <a:pt x="156" y="279"/>
                      </a:cubicBezTo>
                      <a:lnTo>
                        <a:pt x="156" y="279"/>
                      </a:lnTo>
                      <a:cubicBezTo>
                        <a:pt x="156" y="248"/>
                        <a:pt x="156" y="248"/>
                        <a:pt x="156" y="248"/>
                      </a:cubicBezTo>
                      <a:lnTo>
                        <a:pt x="156" y="218"/>
                      </a:lnTo>
                      <a:lnTo>
                        <a:pt x="124" y="218"/>
                      </a:lnTo>
                      <a:lnTo>
                        <a:pt x="124" y="218"/>
                      </a:lnTo>
                      <a:cubicBezTo>
                        <a:pt x="124" y="218"/>
                        <a:pt x="93" y="218"/>
                        <a:pt x="93" y="187"/>
                      </a:cubicBezTo>
                      <a:cubicBezTo>
                        <a:pt x="93" y="155"/>
                        <a:pt x="93" y="124"/>
                        <a:pt x="124" y="94"/>
                      </a:cubicBezTo>
                      <a:cubicBezTo>
                        <a:pt x="124" y="94"/>
                        <a:pt x="124" y="94"/>
                        <a:pt x="156" y="94"/>
                      </a:cubicBezTo>
                      <a:lnTo>
                        <a:pt x="156" y="94"/>
                      </a:lnTo>
                      <a:lnTo>
                        <a:pt x="156" y="94"/>
                      </a:lnTo>
                      <a:cubicBezTo>
                        <a:pt x="124" y="94"/>
                        <a:pt x="124" y="63"/>
                        <a:pt x="124" y="63"/>
                      </a:cubicBezTo>
                      <a:lnTo>
                        <a:pt x="124" y="63"/>
                      </a:lnTo>
                      <a:lnTo>
                        <a:pt x="124" y="63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32" y="63"/>
                      </a:lnTo>
                      <a:cubicBezTo>
                        <a:pt x="32" y="63"/>
                        <a:pt x="32" y="63"/>
                        <a:pt x="32" y="94"/>
                      </a:cubicBez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cubicBezTo>
                        <a:pt x="32" y="124"/>
                        <a:pt x="0" y="155"/>
                        <a:pt x="0" y="187"/>
                      </a:cubicBez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0" y="187"/>
                        <a:pt x="0" y="187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0" y="218"/>
                        <a:pt x="32" y="218"/>
                        <a:pt x="32" y="24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4" name="Freeform 303"/>
                <p:cNvSpPr>
                  <a:spLocks noChangeArrowheads="1"/>
                </p:cNvSpPr>
                <p:nvPr/>
              </p:nvSpPr>
              <p:spPr bwMode="auto">
                <a:xfrm>
                  <a:off x="4806950" y="311943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5" name="Freeform 304"/>
                <p:cNvSpPr>
                  <a:spLocks noChangeArrowheads="1"/>
                </p:cNvSpPr>
                <p:nvPr/>
              </p:nvSpPr>
              <p:spPr bwMode="auto">
                <a:xfrm>
                  <a:off x="4806950" y="311943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6" name="Freeform 305"/>
                <p:cNvSpPr>
                  <a:spLocks noChangeArrowheads="1"/>
                </p:cNvSpPr>
                <p:nvPr/>
              </p:nvSpPr>
              <p:spPr bwMode="auto">
                <a:xfrm>
                  <a:off x="4706938" y="2092325"/>
                  <a:ext cx="134937" cy="155575"/>
                </a:xfrm>
                <a:custGeom>
                  <a:avLst/>
                  <a:gdLst>
                    <a:gd name="T0" fmla="*/ 217 w 373"/>
                    <a:gd name="T1" fmla="*/ 0 h 434"/>
                    <a:gd name="T2" fmla="*/ 217 w 373"/>
                    <a:gd name="T3" fmla="*/ 0 h 434"/>
                    <a:gd name="T4" fmla="*/ 217 w 373"/>
                    <a:gd name="T5" fmla="*/ 30 h 434"/>
                    <a:gd name="T6" fmla="*/ 217 w 373"/>
                    <a:gd name="T7" fmla="*/ 30 h 434"/>
                    <a:gd name="T8" fmla="*/ 217 w 373"/>
                    <a:gd name="T9" fmla="*/ 30 h 434"/>
                    <a:gd name="T10" fmla="*/ 186 w 373"/>
                    <a:gd name="T11" fmla="*/ 30 h 434"/>
                    <a:gd name="T12" fmla="*/ 186 w 373"/>
                    <a:gd name="T13" fmla="*/ 61 h 434"/>
                    <a:gd name="T14" fmla="*/ 186 w 373"/>
                    <a:gd name="T15" fmla="*/ 92 h 434"/>
                    <a:gd name="T16" fmla="*/ 186 w 373"/>
                    <a:gd name="T17" fmla="*/ 92 h 434"/>
                    <a:gd name="T18" fmla="*/ 186 w 373"/>
                    <a:gd name="T19" fmla="*/ 92 h 434"/>
                    <a:gd name="T20" fmla="*/ 217 w 373"/>
                    <a:gd name="T21" fmla="*/ 92 h 434"/>
                    <a:gd name="T22" fmla="*/ 154 w 373"/>
                    <a:gd name="T23" fmla="*/ 278 h 434"/>
                    <a:gd name="T24" fmla="*/ 154 w 373"/>
                    <a:gd name="T25" fmla="*/ 309 h 434"/>
                    <a:gd name="T26" fmla="*/ 124 w 373"/>
                    <a:gd name="T27" fmla="*/ 309 h 434"/>
                    <a:gd name="T28" fmla="*/ 62 w 373"/>
                    <a:gd name="T29" fmla="*/ 309 h 434"/>
                    <a:gd name="T30" fmla="*/ 30 w 373"/>
                    <a:gd name="T31" fmla="*/ 340 h 434"/>
                    <a:gd name="T32" fmla="*/ 0 w 373"/>
                    <a:gd name="T33" fmla="*/ 372 h 434"/>
                    <a:gd name="T34" fmla="*/ 0 w 373"/>
                    <a:gd name="T35" fmla="*/ 372 h 434"/>
                    <a:gd name="T36" fmla="*/ 0 w 373"/>
                    <a:gd name="T37" fmla="*/ 372 h 434"/>
                    <a:gd name="T38" fmla="*/ 0 w 373"/>
                    <a:gd name="T39" fmla="*/ 372 h 434"/>
                    <a:gd name="T40" fmla="*/ 30 w 373"/>
                    <a:gd name="T41" fmla="*/ 433 h 434"/>
                    <a:gd name="T42" fmla="*/ 30 w 373"/>
                    <a:gd name="T43" fmla="*/ 433 h 434"/>
                    <a:gd name="T44" fmla="*/ 30 w 373"/>
                    <a:gd name="T45" fmla="*/ 433 h 434"/>
                    <a:gd name="T46" fmla="*/ 30 w 373"/>
                    <a:gd name="T47" fmla="*/ 433 h 434"/>
                    <a:gd name="T48" fmla="*/ 30 w 373"/>
                    <a:gd name="T49" fmla="*/ 433 h 434"/>
                    <a:gd name="T50" fmla="*/ 124 w 373"/>
                    <a:gd name="T51" fmla="*/ 433 h 434"/>
                    <a:gd name="T52" fmla="*/ 124 w 373"/>
                    <a:gd name="T53" fmla="*/ 433 h 434"/>
                    <a:gd name="T54" fmla="*/ 124 w 373"/>
                    <a:gd name="T55" fmla="*/ 433 h 434"/>
                    <a:gd name="T56" fmla="*/ 124 w 373"/>
                    <a:gd name="T57" fmla="*/ 433 h 434"/>
                    <a:gd name="T58" fmla="*/ 124 w 373"/>
                    <a:gd name="T59" fmla="*/ 433 h 434"/>
                    <a:gd name="T60" fmla="*/ 186 w 373"/>
                    <a:gd name="T61" fmla="*/ 372 h 434"/>
                    <a:gd name="T62" fmla="*/ 217 w 373"/>
                    <a:gd name="T63" fmla="*/ 372 h 434"/>
                    <a:gd name="T64" fmla="*/ 217 w 373"/>
                    <a:gd name="T65" fmla="*/ 372 h 434"/>
                    <a:gd name="T66" fmla="*/ 217 w 373"/>
                    <a:gd name="T67" fmla="*/ 372 h 434"/>
                    <a:gd name="T68" fmla="*/ 248 w 373"/>
                    <a:gd name="T69" fmla="*/ 309 h 434"/>
                    <a:gd name="T70" fmla="*/ 248 w 373"/>
                    <a:gd name="T71" fmla="*/ 309 h 434"/>
                    <a:gd name="T72" fmla="*/ 278 w 373"/>
                    <a:gd name="T73" fmla="*/ 309 h 434"/>
                    <a:gd name="T74" fmla="*/ 278 w 373"/>
                    <a:gd name="T75" fmla="*/ 309 h 434"/>
                    <a:gd name="T76" fmla="*/ 278 w 373"/>
                    <a:gd name="T77" fmla="*/ 248 h 434"/>
                    <a:gd name="T78" fmla="*/ 310 w 373"/>
                    <a:gd name="T79" fmla="*/ 216 h 434"/>
                    <a:gd name="T80" fmla="*/ 341 w 373"/>
                    <a:gd name="T81" fmla="*/ 216 h 434"/>
                    <a:gd name="T82" fmla="*/ 341 w 373"/>
                    <a:gd name="T83" fmla="*/ 185 h 434"/>
                    <a:gd name="T84" fmla="*/ 372 w 373"/>
                    <a:gd name="T85" fmla="*/ 124 h 434"/>
                    <a:gd name="T86" fmla="*/ 372 w 373"/>
                    <a:gd name="T87" fmla="*/ 124 h 434"/>
                    <a:gd name="T88" fmla="*/ 372 w 373"/>
                    <a:gd name="T89" fmla="*/ 92 h 434"/>
                    <a:gd name="T90" fmla="*/ 341 w 373"/>
                    <a:gd name="T91" fmla="*/ 61 h 434"/>
                    <a:gd name="T92" fmla="*/ 310 w 373"/>
                    <a:gd name="T93" fmla="*/ 61 h 434"/>
                    <a:gd name="T94" fmla="*/ 310 w 373"/>
                    <a:gd name="T95" fmla="*/ 61 h 434"/>
                    <a:gd name="T96" fmla="*/ 248 w 373"/>
                    <a:gd name="T97" fmla="*/ 30 h 434"/>
                    <a:gd name="T98" fmla="*/ 217 w 373"/>
                    <a:gd name="T99" fmla="*/ 30 h 434"/>
                    <a:gd name="T100" fmla="*/ 217 w 373"/>
                    <a:gd name="T101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3" h="434">
                      <a:moveTo>
                        <a:pt x="217" y="0"/>
                      </a:moveTo>
                      <a:lnTo>
                        <a:pt x="217" y="0"/>
                      </a:lnTo>
                      <a:cubicBezTo>
                        <a:pt x="217" y="0"/>
                        <a:pt x="217" y="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61"/>
                      </a:lnTo>
                      <a:cubicBezTo>
                        <a:pt x="186" y="61"/>
                        <a:pt x="186" y="61"/>
                        <a:pt x="186" y="92"/>
                      </a:cubicBezTo>
                      <a:lnTo>
                        <a:pt x="186" y="92"/>
                      </a:lnTo>
                      <a:lnTo>
                        <a:pt x="186" y="92"/>
                      </a:lnTo>
                      <a:cubicBezTo>
                        <a:pt x="217" y="92"/>
                        <a:pt x="217" y="92"/>
                        <a:pt x="217" y="92"/>
                      </a:cubicBezTo>
                      <a:cubicBezTo>
                        <a:pt x="154" y="278"/>
                        <a:pt x="154" y="278"/>
                        <a:pt x="154" y="278"/>
                      </a:cubicBezTo>
                      <a:cubicBezTo>
                        <a:pt x="154" y="309"/>
                        <a:pt x="154" y="309"/>
                        <a:pt x="154" y="309"/>
                      </a:cubicBezTo>
                      <a:lnTo>
                        <a:pt x="124" y="309"/>
                      </a:lnTo>
                      <a:cubicBezTo>
                        <a:pt x="93" y="309"/>
                        <a:pt x="93" y="309"/>
                        <a:pt x="62" y="309"/>
                      </a:cubicBezTo>
                      <a:cubicBezTo>
                        <a:pt x="62" y="309"/>
                        <a:pt x="62" y="340"/>
                        <a:pt x="30" y="340"/>
                      </a:cubicBezTo>
                      <a:cubicBezTo>
                        <a:pt x="0" y="340"/>
                        <a:pt x="0" y="340"/>
                        <a:pt x="0" y="372"/>
                      </a:cubicBez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0" y="372"/>
                      </a:lnTo>
                      <a:cubicBezTo>
                        <a:pt x="30" y="402"/>
                        <a:pt x="30" y="402"/>
                        <a:pt x="30" y="433"/>
                      </a:cubicBezTo>
                      <a:lnTo>
                        <a:pt x="30" y="433"/>
                      </a:lnTo>
                      <a:lnTo>
                        <a:pt x="30" y="433"/>
                      </a:lnTo>
                      <a:lnTo>
                        <a:pt x="30" y="433"/>
                      </a:lnTo>
                      <a:lnTo>
                        <a:pt x="30" y="433"/>
                      </a:lnTo>
                      <a:cubicBezTo>
                        <a:pt x="62" y="433"/>
                        <a:pt x="93" y="433"/>
                        <a:pt x="124" y="433"/>
                      </a:cubicBezTo>
                      <a:lnTo>
                        <a:pt x="124" y="433"/>
                      </a:lnTo>
                      <a:lnTo>
                        <a:pt x="124" y="433"/>
                      </a:lnTo>
                      <a:lnTo>
                        <a:pt x="124" y="433"/>
                      </a:lnTo>
                      <a:lnTo>
                        <a:pt x="124" y="433"/>
                      </a:lnTo>
                      <a:cubicBezTo>
                        <a:pt x="154" y="372"/>
                        <a:pt x="186" y="372"/>
                        <a:pt x="186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40"/>
                        <a:pt x="217" y="340"/>
                        <a:pt x="248" y="309"/>
                      </a:cubicBezTo>
                      <a:lnTo>
                        <a:pt x="248" y="309"/>
                      </a:lnTo>
                      <a:cubicBezTo>
                        <a:pt x="278" y="309"/>
                        <a:pt x="278" y="309"/>
                        <a:pt x="278" y="309"/>
                      </a:cubicBezTo>
                      <a:lnTo>
                        <a:pt x="278" y="309"/>
                      </a:lnTo>
                      <a:cubicBezTo>
                        <a:pt x="278" y="309"/>
                        <a:pt x="278" y="278"/>
                        <a:pt x="278" y="248"/>
                      </a:cubicBezTo>
                      <a:cubicBezTo>
                        <a:pt x="310" y="248"/>
                        <a:pt x="310" y="216"/>
                        <a:pt x="310" y="216"/>
                      </a:cubicBezTo>
                      <a:cubicBezTo>
                        <a:pt x="310" y="216"/>
                        <a:pt x="310" y="216"/>
                        <a:pt x="341" y="216"/>
                      </a:cubicBezTo>
                      <a:cubicBezTo>
                        <a:pt x="341" y="185"/>
                        <a:pt x="341" y="185"/>
                        <a:pt x="341" y="185"/>
                      </a:cubicBezTo>
                      <a:cubicBezTo>
                        <a:pt x="372" y="154"/>
                        <a:pt x="372" y="124"/>
                        <a:pt x="372" y="124"/>
                      </a:cubicBezTo>
                      <a:lnTo>
                        <a:pt x="372" y="124"/>
                      </a:lnTo>
                      <a:cubicBezTo>
                        <a:pt x="372" y="92"/>
                        <a:pt x="372" y="92"/>
                        <a:pt x="372" y="92"/>
                      </a:cubicBezTo>
                      <a:cubicBezTo>
                        <a:pt x="341" y="61"/>
                        <a:pt x="341" y="61"/>
                        <a:pt x="341" y="61"/>
                      </a:cubicBezTo>
                      <a:cubicBezTo>
                        <a:pt x="310" y="61"/>
                        <a:pt x="310" y="61"/>
                        <a:pt x="310" y="61"/>
                      </a:cubicBezTo>
                      <a:lnTo>
                        <a:pt x="310" y="61"/>
                      </a:lnTo>
                      <a:cubicBezTo>
                        <a:pt x="278" y="61"/>
                        <a:pt x="248" y="30"/>
                        <a:pt x="248" y="30"/>
                      </a:cubicBezTo>
                      <a:lnTo>
                        <a:pt x="217" y="30"/>
                      </a:lnTo>
                      <a:cubicBezTo>
                        <a:pt x="217" y="30"/>
                        <a:pt x="217" y="30"/>
                        <a:pt x="217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7" name="Freeform 306"/>
                <p:cNvSpPr>
                  <a:spLocks noChangeArrowheads="1"/>
                </p:cNvSpPr>
                <p:nvPr/>
              </p:nvSpPr>
              <p:spPr bwMode="auto">
                <a:xfrm>
                  <a:off x="4483100" y="2382838"/>
                  <a:ext cx="201613" cy="290512"/>
                </a:xfrm>
                <a:custGeom>
                  <a:avLst/>
                  <a:gdLst>
                    <a:gd name="T0" fmla="*/ 124 w 559"/>
                    <a:gd name="T1" fmla="*/ 93 h 807"/>
                    <a:gd name="T2" fmla="*/ 154 w 559"/>
                    <a:gd name="T3" fmla="*/ 155 h 807"/>
                    <a:gd name="T4" fmla="*/ 217 w 559"/>
                    <a:gd name="T5" fmla="*/ 155 h 807"/>
                    <a:gd name="T6" fmla="*/ 310 w 559"/>
                    <a:gd name="T7" fmla="*/ 217 h 807"/>
                    <a:gd name="T8" fmla="*/ 341 w 559"/>
                    <a:gd name="T9" fmla="*/ 217 h 807"/>
                    <a:gd name="T10" fmla="*/ 372 w 559"/>
                    <a:gd name="T11" fmla="*/ 217 h 807"/>
                    <a:gd name="T12" fmla="*/ 402 w 559"/>
                    <a:gd name="T13" fmla="*/ 217 h 807"/>
                    <a:gd name="T14" fmla="*/ 402 w 559"/>
                    <a:gd name="T15" fmla="*/ 248 h 807"/>
                    <a:gd name="T16" fmla="*/ 372 w 559"/>
                    <a:gd name="T17" fmla="*/ 279 h 807"/>
                    <a:gd name="T18" fmla="*/ 341 w 559"/>
                    <a:gd name="T19" fmla="*/ 279 h 807"/>
                    <a:gd name="T20" fmla="*/ 217 w 559"/>
                    <a:gd name="T21" fmla="*/ 465 h 807"/>
                    <a:gd name="T22" fmla="*/ 154 w 559"/>
                    <a:gd name="T23" fmla="*/ 465 h 807"/>
                    <a:gd name="T24" fmla="*/ 124 w 559"/>
                    <a:gd name="T25" fmla="*/ 465 h 807"/>
                    <a:gd name="T26" fmla="*/ 62 w 559"/>
                    <a:gd name="T27" fmla="*/ 496 h 807"/>
                    <a:gd name="T28" fmla="*/ 30 w 559"/>
                    <a:gd name="T29" fmla="*/ 558 h 807"/>
                    <a:gd name="T30" fmla="*/ 30 w 559"/>
                    <a:gd name="T31" fmla="*/ 589 h 807"/>
                    <a:gd name="T32" fmla="*/ 0 w 559"/>
                    <a:gd name="T33" fmla="*/ 620 h 807"/>
                    <a:gd name="T34" fmla="*/ 0 w 559"/>
                    <a:gd name="T35" fmla="*/ 775 h 807"/>
                    <a:gd name="T36" fmla="*/ 30 w 559"/>
                    <a:gd name="T37" fmla="*/ 775 h 807"/>
                    <a:gd name="T38" fmla="*/ 62 w 559"/>
                    <a:gd name="T39" fmla="*/ 744 h 807"/>
                    <a:gd name="T40" fmla="*/ 278 w 559"/>
                    <a:gd name="T41" fmla="*/ 558 h 807"/>
                    <a:gd name="T42" fmla="*/ 372 w 559"/>
                    <a:gd name="T43" fmla="*/ 434 h 807"/>
                    <a:gd name="T44" fmla="*/ 465 w 559"/>
                    <a:gd name="T45" fmla="*/ 248 h 807"/>
                    <a:gd name="T46" fmla="*/ 526 w 559"/>
                    <a:gd name="T47" fmla="*/ 124 h 807"/>
                    <a:gd name="T48" fmla="*/ 526 w 559"/>
                    <a:gd name="T49" fmla="*/ 0 h 807"/>
                    <a:gd name="T50" fmla="*/ 496 w 559"/>
                    <a:gd name="T51" fmla="*/ 31 h 807"/>
                    <a:gd name="T52" fmla="*/ 434 w 559"/>
                    <a:gd name="T53" fmla="*/ 31 h 807"/>
                    <a:gd name="T54" fmla="*/ 434 w 559"/>
                    <a:gd name="T55" fmla="*/ 31 h 807"/>
                    <a:gd name="T56" fmla="*/ 402 w 559"/>
                    <a:gd name="T57" fmla="*/ 63 h 807"/>
                    <a:gd name="T58" fmla="*/ 341 w 559"/>
                    <a:gd name="T59" fmla="*/ 63 h 807"/>
                    <a:gd name="T60" fmla="*/ 310 w 559"/>
                    <a:gd name="T61" fmla="*/ 93 h 807"/>
                    <a:gd name="T62" fmla="*/ 248 w 559"/>
                    <a:gd name="T63" fmla="*/ 93 h 807"/>
                    <a:gd name="T64" fmla="*/ 248 w 559"/>
                    <a:gd name="T65" fmla="*/ 93 h 807"/>
                    <a:gd name="T66" fmla="*/ 124 w 559"/>
                    <a:gd name="T67" fmla="*/ 63 h 807"/>
                    <a:gd name="T68" fmla="*/ 124 w 559"/>
                    <a:gd name="T69" fmla="*/ 63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9" h="807">
                      <a:moveTo>
                        <a:pt x="124" y="93"/>
                      </a:moveTo>
                      <a:lnTo>
                        <a:pt x="124" y="93"/>
                      </a:lnTo>
                      <a:cubicBezTo>
                        <a:pt x="124" y="124"/>
                        <a:pt x="154" y="124"/>
                        <a:pt x="154" y="155"/>
                      </a:cubicBezTo>
                      <a:lnTo>
                        <a:pt x="154" y="155"/>
                      </a:lnTo>
                      <a:lnTo>
                        <a:pt x="186" y="155"/>
                      </a:lnTo>
                      <a:lnTo>
                        <a:pt x="217" y="155"/>
                      </a:lnTo>
                      <a:cubicBezTo>
                        <a:pt x="248" y="155"/>
                        <a:pt x="278" y="187"/>
                        <a:pt x="278" y="187"/>
                      </a:cubicBezTo>
                      <a:cubicBezTo>
                        <a:pt x="310" y="187"/>
                        <a:pt x="310" y="217"/>
                        <a:pt x="310" y="217"/>
                      </a:cubicBezTo>
                      <a:lnTo>
                        <a:pt x="310" y="217"/>
                      </a:lnTo>
                      <a:cubicBezTo>
                        <a:pt x="341" y="217"/>
                        <a:pt x="341" y="217"/>
                        <a:pt x="341" y="217"/>
                      </a:cubicBezTo>
                      <a:cubicBezTo>
                        <a:pt x="341" y="217"/>
                        <a:pt x="341" y="217"/>
                        <a:pt x="372" y="217"/>
                      </a:cubicBezTo>
                      <a:lnTo>
                        <a:pt x="372" y="217"/>
                      </a:lnTo>
                      <a:lnTo>
                        <a:pt x="402" y="217"/>
                      </a:lnTo>
                      <a:lnTo>
                        <a:pt x="402" y="217"/>
                      </a:lnTo>
                      <a:lnTo>
                        <a:pt x="402" y="248"/>
                      </a:lnTo>
                      <a:lnTo>
                        <a:pt x="402" y="248"/>
                      </a:lnTo>
                      <a:cubicBezTo>
                        <a:pt x="402" y="248"/>
                        <a:pt x="402" y="248"/>
                        <a:pt x="372" y="279"/>
                      </a:cubicBezTo>
                      <a:lnTo>
                        <a:pt x="372" y="279"/>
                      </a:lnTo>
                      <a:lnTo>
                        <a:pt x="372" y="279"/>
                      </a:lnTo>
                      <a:cubicBezTo>
                        <a:pt x="372" y="279"/>
                        <a:pt x="372" y="279"/>
                        <a:pt x="341" y="279"/>
                      </a:cubicBezTo>
                      <a:cubicBezTo>
                        <a:pt x="217" y="465"/>
                        <a:pt x="217" y="465"/>
                        <a:pt x="217" y="465"/>
                      </a:cubicBezTo>
                      <a:lnTo>
                        <a:pt x="217" y="465"/>
                      </a:lnTo>
                      <a:lnTo>
                        <a:pt x="154" y="465"/>
                      </a:lnTo>
                      <a:lnTo>
                        <a:pt x="15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cubicBezTo>
                        <a:pt x="124" y="496"/>
                        <a:pt x="124" y="496"/>
                        <a:pt x="93" y="496"/>
                      </a:cubicBezTo>
                      <a:cubicBezTo>
                        <a:pt x="93" y="496"/>
                        <a:pt x="93" y="496"/>
                        <a:pt x="62" y="496"/>
                      </a:cubicBezTo>
                      <a:lnTo>
                        <a:pt x="62" y="496"/>
                      </a:lnTo>
                      <a:cubicBezTo>
                        <a:pt x="30" y="558"/>
                        <a:pt x="30" y="558"/>
                        <a:pt x="30" y="558"/>
                      </a:cubicBezTo>
                      <a:lnTo>
                        <a:pt x="30" y="558"/>
                      </a:lnTo>
                      <a:cubicBezTo>
                        <a:pt x="30" y="558"/>
                        <a:pt x="30" y="558"/>
                        <a:pt x="30" y="589"/>
                      </a:cubicBezTo>
                      <a:cubicBezTo>
                        <a:pt x="0" y="589"/>
                        <a:pt x="0" y="589"/>
                        <a:pt x="0" y="589"/>
                      </a:cubicBezTo>
                      <a:cubicBezTo>
                        <a:pt x="0" y="589"/>
                        <a:pt x="0" y="589"/>
                        <a:pt x="0" y="620"/>
                      </a:cubicBezTo>
                      <a:cubicBezTo>
                        <a:pt x="0" y="651"/>
                        <a:pt x="0" y="682"/>
                        <a:pt x="0" y="744"/>
                      </a:cubicBezTo>
                      <a:lnTo>
                        <a:pt x="0" y="775"/>
                      </a:lnTo>
                      <a:cubicBezTo>
                        <a:pt x="30" y="806"/>
                        <a:pt x="30" y="806"/>
                        <a:pt x="30" y="806"/>
                      </a:cubicBezTo>
                      <a:lnTo>
                        <a:pt x="30" y="775"/>
                      </a:lnTo>
                      <a:cubicBezTo>
                        <a:pt x="62" y="775"/>
                        <a:pt x="62" y="775"/>
                        <a:pt x="62" y="744"/>
                      </a:cubicBezTo>
                      <a:lnTo>
                        <a:pt x="62" y="744"/>
                      </a:lnTo>
                      <a:cubicBezTo>
                        <a:pt x="93" y="713"/>
                        <a:pt x="154" y="651"/>
                        <a:pt x="154" y="620"/>
                      </a:cubicBezTo>
                      <a:cubicBezTo>
                        <a:pt x="186" y="620"/>
                        <a:pt x="248" y="558"/>
                        <a:pt x="278" y="558"/>
                      </a:cubicBezTo>
                      <a:cubicBezTo>
                        <a:pt x="278" y="558"/>
                        <a:pt x="310" y="527"/>
                        <a:pt x="310" y="496"/>
                      </a:cubicBezTo>
                      <a:cubicBezTo>
                        <a:pt x="341" y="465"/>
                        <a:pt x="341" y="434"/>
                        <a:pt x="372" y="434"/>
                      </a:cubicBezTo>
                      <a:cubicBezTo>
                        <a:pt x="372" y="434"/>
                        <a:pt x="372" y="403"/>
                        <a:pt x="402" y="403"/>
                      </a:cubicBezTo>
                      <a:cubicBezTo>
                        <a:pt x="402" y="372"/>
                        <a:pt x="434" y="311"/>
                        <a:pt x="465" y="248"/>
                      </a:cubicBezTo>
                      <a:cubicBezTo>
                        <a:pt x="526" y="155"/>
                        <a:pt x="526" y="124"/>
                        <a:pt x="526" y="124"/>
                      </a:cubicBezTo>
                      <a:lnTo>
                        <a:pt x="526" y="124"/>
                      </a:lnTo>
                      <a:cubicBezTo>
                        <a:pt x="526" y="63"/>
                        <a:pt x="526" y="63"/>
                        <a:pt x="558" y="63"/>
                      </a:cubicBezTo>
                      <a:cubicBezTo>
                        <a:pt x="558" y="31"/>
                        <a:pt x="526" y="0"/>
                        <a:pt x="526" y="0"/>
                      </a:cubicBezTo>
                      <a:lnTo>
                        <a:pt x="526" y="0"/>
                      </a:lnTo>
                      <a:cubicBezTo>
                        <a:pt x="526" y="0"/>
                        <a:pt x="526" y="0"/>
                        <a:pt x="496" y="31"/>
                      </a:cubicBezTo>
                      <a:lnTo>
                        <a:pt x="496" y="31"/>
                      </a:lnTo>
                      <a:cubicBezTo>
                        <a:pt x="465" y="31"/>
                        <a:pt x="434" y="31"/>
                        <a:pt x="434" y="31"/>
                      </a:cubicBezTo>
                      <a:lnTo>
                        <a:pt x="434" y="31"/>
                      </a:lnTo>
                      <a:lnTo>
                        <a:pt x="434" y="31"/>
                      </a:lnTo>
                      <a:cubicBezTo>
                        <a:pt x="402" y="63"/>
                        <a:pt x="402" y="63"/>
                        <a:pt x="402" y="63"/>
                      </a:cubicBezTo>
                      <a:lnTo>
                        <a:pt x="402" y="63"/>
                      </a:lnTo>
                      <a:cubicBezTo>
                        <a:pt x="372" y="63"/>
                        <a:pt x="372" y="63"/>
                        <a:pt x="341" y="63"/>
                      </a:cubicBezTo>
                      <a:lnTo>
                        <a:pt x="341" y="63"/>
                      </a:lnTo>
                      <a:lnTo>
                        <a:pt x="310" y="63"/>
                      </a:lnTo>
                      <a:cubicBezTo>
                        <a:pt x="310" y="93"/>
                        <a:pt x="310" y="93"/>
                        <a:pt x="310" y="93"/>
                      </a:cubicBezTo>
                      <a:cubicBezTo>
                        <a:pt x="278" y="93"/>
                        <a:pt x="278" y="93"/>
                        <a:pt x="278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17" y="93"/>
                        <a:pt x="217" y="93"/>
                        <a:pt x="186" y="93"/>
                      </a:cubicBezTo>
                      <a:cubicBezTo>
                        <a:pt x="154" y="93"/>
                        <a:pt x="154" y="93"/>
                        <a:pt x="124" y="63"/>
                      </a:cubicBezTo>
                      <a:lnTo>
                        <a:pt x="124" y="63"/>
                      </a:lnTo>
                      <a:lnTo>
                        <a:pt x="124" y="63"/>
                      </a:lnTo>
                      <a:lnTo>
                        <a:pt x="124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8" name="Freeform 307"/>
                <p:cNvSpPr>
                  <a:spLocks noChangeArrowheads="1"/>
                </p:cNvSpPr>
                <p:nvPr/>
              </p:nvSpPr>
              <p:spPr bwMode="auto">
                <a:xfrm>
                  <a:off x="4527550" y="2227263"/>
                  <a:ext cx="179388" cy="122237"/>
                </a:xfrm>
                <a:custGeom>
                  <a:avLst/>
                  <a:gdLst>
                    <a:gd name="T0" fmla="*/ 496 w 497"/>
                    <a:gd name="T1" fmla="*/ 61 h 340"/>
                    <a:gd name="T2" fmla="*/ 496 w 497"/>
                    <a:gd name="T3" fmla="*/ 61 h 340"/>
                    <a:gd name="T4" fmla="*/ 465 w 497"/>
                    <a:gd name="T5" fmla="*/ 30 h 340"/>
                    <a:gd name="T6" fmla="*/ 465 w 497"/>
                    <a:gd name="T7" fmla="*/ 0 h 340"/>
                    <a:gd name="T8" fmla="*/ 402 w 497"/>
                    <a:gd name="T9" fmla="*/ 0 h 340"/>
                    <a:gd name="T10" fmla="*/ 341 w 497"/>
                    <a:gd name="T11" fmla="*/ 30 h 340"/>
                    <a:gd name="T12" fmla="*/ 341 w 497"/>
                    <a:gd name="T13" fmla="*/ 30 h 340"/>
                    <a:gd name="T14" fmla="*/ 310 w 497"/>
                    <a:gd name="T15" fmla="*/ 30 h 340"/>
                    <a:gd name="T16" fmla="*/ 248 w 497"/>
                    <a:gd name="T17" fmla="*/ 92 h 340"/>
                    <a:gd name="T18" fmla="*/ 217 w 497"/>
                    <a:gd name="T19" fmla="*/ 124 h 340"/>
                    <a:gd name="T20" fmla="*/ 186 w 497"/>
                    <a:gd name="T21" fmla="*/ 154 h 340"/>
                    <a:gd name="T22" fmla="*/ 186 w 497"/>
                    <a:gd name="T23" fmla="*/ 154 h 340"/>
                    <a:gd name="T24" fmla="*/ 124 w 497"/>
                    <a:gd name="T25" fmla="*/ 124 h 340"/>
                    <a:gd name="T26" fmla="*/ 62 w 497"/>
                    <a:gd name="T27" fmla="*/ 92 h 340"/>
                    <a:gd name="T28" fmla="*/ 0 w 497"/>
                    <a:gd name="T29" fmla="*/ 92 h 340"/>
                    <a:gd name="T30" fmla="*/ 0 w 497"/>
                    <a:gd name="T31" fmla="*/ 92 h 340"/>
                    <a:gd name="T32" fmla="*/ 0 w 497"/>
                    <a:gd name="T33" fmla="*/ 124 h 340"/>
                    <a:gd name="T34" fmla="*/ 0 w 497"/>
                    <a:gd name="T35" fmla="*/ 154 h 340"/>
                    <a:gd name="T36" fmla="*/ 0 w 497"/>
                    <a:gd name="T37" fmla="*/ 185 h 340"/>
                    <a:gd name="T38" fmla="*/ 0 w 497"/>
                    <a:gd name="T39" fmla="*/ 308 h 340"/>
                    <a:gd name="T40" fmla="*/ 30 w 497"/>
                    <a:gd name="T41" fmla="*/ 339 h 340"/>
                    <a:gd name="T42" fmla="*/ 93 w 497"/>
                    <a:gd name="T43" fmla="*/ 339 h 340"/>
                    <a:gd name="T44" fmla="*/ 93 w 497"/>
                    <a:gd name="T45" fmla="*/ 308 h 340"/>
                    <a:gd name="T46" fmla="*/ 124 w 497"/>
                    <a:gd name="T47" fmla="*/ 308 h 340"/>
                    <a:gd name="T48" fmla="*/ 154 w 497"/>
                    <a:gd name="T49" fmla="*/ 277 h 340"/>
                    <a:gd name="T50" fmla="*/ 248 w 497"/>
                    <a:gd name="T51" fmla="*/ 247 h 340"/>
                    <a:gd name="T52" fmla="*/ 278 w 497"/>
                    <a:gd name="T53" fmla="*/ 247 h 340"/>
                    <a:gd name="T54" fmla="*/ 372 w 497"/>
                    <a:gd name="T55" fmla="*/ 185 h 340"/>
                    <a:gd name="T56" fmla="*/ 402 w 497"/>
                    <a:gd name="T57" fmla="*/ 185 h 340"/>
                    <a:gd name="T58" fmla="*/ 465 w 497"/>
                    <a:gd name="T59" fmla="*/ 154 h 340"/>
                    <a:gd name="T60" fmla="*/ 465 w 497"/>
                    <a:gd name="T61" fmla="*/ 154 h 340"/>
                    <a:gd name="T62" fmla="*/ 496 w 497"/>
                    <a:gd name="T63" fmla="*/ 92 h 340"/>
                    <a:gd name="T64" fmla="*/ 496 w 497"/>
                    <a:gd name="T65" fmla="*/ 61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7" h="340">
                      <a:moveTo>
                        <a:pt x="496" y="61"/>
                      </a:moveTo>
                      <a:lnTo>
                        <a:pt x="496" y="61"/>
                      </a:lnTo>
                      <a:lnTo>
                        <a:pt x="496" y="61"/>
                      </a:lnTo>
                      <a:lnTo>
                        <a:pt x="496" y="61"/>
                      </a:lnTo>
                      <a:cubicBezTo>
                        <a:pt x="496" y="61"/>
                        <a:pt x="496" y="61"/>
                        <a:pt x="465" y="61"/>
                      </a:cubicBezTo>
                      <a:cubicBezTo>
                        <a:pt x="465" y="30"/>
                        <a:pt x="465" y="30"/>
                        <a:pt x="465" y="30"/>
                      </a:cubicBezTo>
                      <a:cubicBezTo>
                        <a:pt x="465" y="30"/>
                        <a:pt x="465" y="30"/>
                        <a:pt x="465" y="0"/>
                      </a:cubicBezTo>
                      <a:lnTo>
                        <a:pt x="465" y="0"/>
                      </a:lnTo>
                      <a:cubicBezTo>
                        <a:pt x="434" y="0"/>
                        <a:pt x="434" y="0"/>
                        <a:pt x="434" y="0"/>
                      </a:cubicBezTo>
                      <a:cubicBezTo>
                        <a:pt x="434" y="0"/>
                        <a:pt x="434" y="0"/>
                        <a:pt x="402" y="0"/>
                      </a:cubicBezTo>
                      <a:lnTo>
                        <a:pt x="402" y="0"/>
                      </a:lnTo>
                      <a:cubicBezTo>
                        <a:pt x="372" y="30"/>
                        <a:pt x="372" y="30"/>
                        <a:pt x="341" y="30"/>
                      </a:cubicBezTo>
                      <a:lnTo>
                        <a:pt x="341" y="30"/>
                      </a:lnTo>
                      <a:lnTo>
                        <a:pt x="341" y="30"/>
                      </a:lnTo>
                      <a:cubicBezTo>
                        <a:pt x="310" y="30"/>
                        <a:pt x="310" y="30"/>
                        <a:pt x="310" y="30"/>
                      </a:cubicBezTo>
                      <a:lnTo>
                        <a:pt x="310" y="30"/>
                      </a:lnTo>
                      <a:cubicBezTo>
                        <a:pt x="310" y="61"/>
                        <a:pt x="278" y="61"/>
                        <a:pt x="248" y="61"/>
                      </a:cubicBezTo>
                      <a:cubicBezTo>
                        <a:pt x="248" y="92"/>
                        <a:pt x="248" y="92"/>
                        <a:pt x="248" y="92"/>
                      </a:cubicBezTo>
                      <a:cubicBezTo>
                        <a:pt x="248" y="92"/>
                        <a:pt x="248" y="92"/>
                        <a:pt x="248" y="124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lnTo>
                        <a:pt x="217" y="124"/>
                      </a:lnTo>
                      <a:cubicBezTo>
                        <a:pt x="217" y="154"/>
                        <a:pt x="217" y="154"/>
                        <a:pt x="186" y="154"/>
                      </a:cubicBezTo>
                      <a:lnTo>
                        <a:pt x="186" y="154"/>
                      </a:lnTo>
                      <a:lnTo>
                        <a:pt x="186" y="154"/>
                      </a:ln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24"/>
                        <a:pt x="124" y="124"/>
                        <a:pt x="124" y="124"/>
                      </a:cubicBezTo>
                      <a:cubicBezTo>
                        <a:pt x="93" y="124"/>
                        <a:pt x="93" y="92"/>
                        <a:pt x="93" y="92"/>
                      </a:cubicBezTo>
                      <a:lnTo>
                        <a:pt x="62" y="92"/>
                      </a:lnTo>
                      <a:cubicBezTo>
                        <a:pt x="62" y="92"/>
                        <a:pt x="62" y="92"/>
                        <a:pt x="30" y="92"/>
                      </a:cubicBezTo>
                      <a:cubicBezTo>
                        <a:pt x="30" y="92"/>
                        <a:pt x="3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85"/>
                      </a:lnTo>
                      <a:lnTo>
                        <a:pt x="0" y="185"/>
                      </a:ln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47"/>
                        <a:pt x="0" y="277"/>
                        <a:pt x="0" y="308"/>
                      </a:cubicBezTo>
                      <a:cubicBezTo>
                        <a:pt x="0" y="308"/>
                        <a:pt x="0" y="308"/>
                        <a:pt x="0" y="339"/>
                      </a:cubicBezTo>
                      <a:lnTo>
                        <a:pt x="30" y="339"/>
                      </a:lnTo>
                      <a:lnTo>
                        <a:pt x="30" y="339"/>
                      </a:lnTo>
                      <a:cubicBezTo>
                        <a:pt x="62" y="339"/>
                        <a:pt x="62" y="339"/>
                        <a:pt x="93" y="339"/>
                      </a:cubicBezTo>
                      <a:lnTo>
                        <a:pt x="93" y="339"/>
                      </a:lnTo>
                      <a:lnTo>
                        <a:pt x="93" y="308"/>
                      </a:lnTo>
                      <a:cubicBezTo>
                        <a:pt x="124" y="277"/>
                        <a:pt x="124" y="277"/>
                        <a:pt x="124" y="277"/>
                      </a:cubicBezTo>
                      <a:cubicBezTo>
                        <a:pt x="124" y="308"/>
                        <a:pt x="124" y="308"/>
                        <a:pt x="124" y="308"/>
                      </a:cubicBezTo>
                      <a:lnTo>
                        <a:pt x="124" y="308"/>
                      </a:lnTo>
                      <a:cubicBezTo>
                        <a:pt x="124" y="308"/>
                        <a:pt x="154" y="308"/>
                        <a:pt x="154" y="277"/>
                      </a:cubicBezTo>
                      <a:cubicBezTo>
                        <a:pt x="186" y="277"/>
                        <a:pt x="186" y="277"/>
                        <a:pt x="217" y="277"/>
                      </a:cubicBezTo>
                      <a:cubicBezTo>
                        <a:pt x="217" y="247"/>
                        <a:pt x="248" y="247"/>
                        <a:pt x="248" y="247"/>
                      </a:cubicBezTo>
                      <a:cubicBezTo>
                        <a:pt x="278" y="247"/>
                        <a:pt x="278" y="247"/>
                        <a:pt x="278" y="247"/>
                      </a:cubicBezTo>
                      <a:lnTo>
                        <a:pt x="278" y="247"/>
                      </a:lnTo>
                      <a:cubicBezTo>
                        <a:pt x="278" y="247"/>
                        <a:pt x="310" y="215"/>
                        <a:pt x="341" y="215"/>
                      </a:cubicBezTo>
                      <a:lnTo>
                        <a:pt x="372" y="185"/>
                      </a:lnTo>
                      <a:cubicBezTo>
                        <a:pt x="372" y="185"/>
                        <a:pt x="372" y="185"/>
                        <a:pt x="402" y="185"/>
                      </a:cubicBezTo>
                      <a:lnTo>
                        <a:pt x="402" y="185"/>
                      </a:lnTo>
                      <a:lnTo>
                        <a:pt x="402" y="185"/>
                      </a:lnTo>
                      <a:cubicBezTo>
                        <a:pt x="402" y="185"/>
                        <a:pt x="434" y="185"/>
                        <a:pt x="465" y="154"/>
                      </a:cubicBezTo>
                      <a:lnTo>
                        <a:pt x="465" y="154"/>
                      </a:lnTo>
                      <a:lnTo>
                        <a:pt x="465" y="154"/>
                      </a:lnTo>
                      <a:lnTo>
                        <a:pt x="465" y="124"/>
                      </a:lnTo>
                      <a:cubicBezTo>
                        <a:pt x="496" y="124"/>
                        <a:pt x="496" y="124"/>
                        <a:pt x="496" y="92"/>
                      </a:cubicBezTo>
                      <a:lnTo>
                        <a:pt x="496" y="92"/>
                      </a:lnTo>
                      <a:lnTo>
                        <a:pt x="496" y="6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09" name="Freeform 308"/>
                <p:cNvSpPr>
                  <a:spLocks noChangeArrowheads="1"/>
                </p:cNvSpPr>
                <p:nvPr/>
              </p:nvSpPr>
              <p:spPr bwMode="auto">
                <a:xfrm>
                  <a:off x="3322638" y="2271713"/>
                  <a:ext cx="112712" cy="88900"/>
                </a:xfrm>
                <a:custGeom>
                  <a:avLst/>
                  <a:gdLst>
                    <a:gd name="T0" fmla="*/ 63 w 312"/>
                    <a:gd name="T1" fmla="*/ 153 h 248"/>
                    <a:gd name="T2" fmla="*/ 63 w 312"/>
                    <a:gd name="T3" fmla="*/ 153 h 248"/>
                    <a:gd name="T4" fmla="*/ 63 w 312"/>
                    <a:gd name="T5" fmla="*/ 153 h 248"/>
                    <a:gd name="T6" fmla="*/ 63 w 312"/>
                    <a:gd name="T7" fmla="*/ 153 h 248"/>
                    <a:gd name="T8" fmla="*/ 63 w 312"/>
                    <a:gd name="T9" fmla="*/ 153 h 248"/>
                    <a:gd name="T10" fmla="*/ 93 w 312"/>
                    <a:gd name="T11" fmla="*/ 123 h 248"/>
                    <a:gd name="T12" fmla="*/ 93 w 312"/>
                    <a:gd name="T13" fmla="*/ 123 h 248"/>
                    <a:gd name="T14" fmla="*/ 124 w 312"/>
                    <a:gd name="T15" fmla="*/ 123 h 248"/>
                    <a:gd name="T16" fmla="*/ 124 w 312"/>
                    <a:gd name="T17" fmla="*/ 123 h 248"/>
                    <a:gd name="T18" fmla="*/ 124 w 312"/>
                    <a:gd name="T19" fmla="*/ 123 h 248"/>
                    <a:gd name="T20" fmla="*/ 155 w 312"/>
                    <a:gd name="T21" fmla="*/ 153 h 248"/>
                    <a:gd name="T22" fmla="*/ 187 w 312"/>
                    <a:gd name="T23" fmla="*/ 153 h 248"/>
                    <a:gd name="T24" fmla="*/ 187 w 312"/>
                    <a:gd name="T25" fmla="*/ 153 h 248"/>
                    <a:gd name="T26" fmla="*/ 217 w 312"/>
                    <a:gd name="T27" fmla="*/ 184 h 248"/>
                    <a:gd name="T28" fmla="*/ 217 w 312"/>
                    <a:gd name="T29" fmla="*/ 184 h 248"/>
                    <a:gd name="T30" fmla="*/ 217 w 312"/>
                    <a:gd name="T31" fmla="*/ 184 h 248"/>
                    <a:gd name="T32" fmla="*/ 217 w 312"/>
                    <a:gd name="T33" fmla="*/ 184 h 248"/>
                    <a:gd name="T34" fmla="*/ 217 w 312"/>
                    <a:gd name="T35" fmla="*/ 184 h 248"/>
                    <a:gd name="T36" fmla="*/ 217 w 312"/>
                    <a:gd name="T37" fmla="*/ 184 h 248"/>
                    <a:gd name="T38" fmla="*/ 187 w 312"/>
                    <a:gd name="T39" fmla="*/ 215 h 248"/>
                    <a:gd name="T40" fmla="*/ 187 w 312"/>
                    <a:gd name="T41" fmla="*/ 215 h 248"/>
                    <a:gd name="T42" fmla="*/ 187 w 312"/>
                    <a:gd name="T43" fmla="*/ 215 h 248"/>
                    <a:gd name="T44" fmla="*/ 187 w 312"/>
                    <a:gd name="T45" fmla="*/ 215 h 248"/>
                    <a:gd name="T46" fmla="*/ 248 w 312"/>
                    <a:gd name="T47" fmla="*/ 215 h 248"/>
                    <a:gd name="T48" fmla="*/ 248 w 312"/>
                    <a:gd name="T49" fmla="*/ 247 h 248"/>
                    <a:gd name="T50" fmla="*/ 279 w 312"/>
                    <a:gd name="T51" fmla="*/ 247 h 248"/>
                    <a:gd name="T52" fmla="*/ 311 w 312"/>
                    <a:gd name="T53" fmla="*/ 247 h 248"/>
                    <a:gd name="T54" fmla="*/ 279 w 312"/>
                    <a:gd name="T55" fmla="*/ 215 h 248"/>
                    <a:gd name="T56" fmla="*/ 279 w 312"/>
                    <a:gd name="T57" fmla="*/ 215 h 248"/>
                    <a:gd name="T58" fmla="*/ 248 w 312"/>
                    <a:gd name="T59" fmla="*/ 184 h 248"/>
                    <a:gd name="T60" fmla="*/ 248 w 312"/>
                    <a:gd name="T61" fmla="*/ 184 h 248"/>
                    <a:gd name="T62" fmla="*/ 248 w 312"/>
                    <a:gd name="T63" fmla="*/ 153 h 248"/>
                    <a:gd name="T64" fmla="*/ 248 w 312"/>
                    <a:gd name="T65" fmla="*/ 153 h 248"/>
                    <a:gd name="T66" fmla="*/ 248 w 312"/>
                    <a:gd name="T67" fmla="*/ 153 h 248"/>
                    <a:gd name="T68" fmla="*/ 248 w 312"/>
                    <a:gd name="T69" fmla="*/ 123 h 248"/>
                    <a:gd name="T70" fmla="*/ 248 w 312"/>
                    <a:gd name="T71" fmla="*/ 123 h 248"/>
                    <a:gd name="T72" fmla="*/ 217 w 312"/>
                    <a:gd name="T73" fmla="*/ 91 h 248"/>
                    <a:gd name="T74" fmla="*/ 187 w 312"/>
                    <a:gd name="T75" fmla="*/ 61 h 248"/>
                    <a:gd name="T76" fmla="*/ 155 w 312"/>
                    <a:gd name="T77" fmla="*/ 30 h 248"/>
                    <a:gd name="T78" fmla="*/ 155 w 312"/>
                    <a:gd name="T79" fmla="*/ 30 h 248"/>
                    <a:gd name="T80" fmla="*/ 155 w 312"/>
                    <a:gd name="T81" fmla="*/ 30 h 248"/>
                    <a:gd name="T82" fmla="*/ 124 w 312"/>
                    <a:gd name="T83" fmla="*/ 0 h 248"/>
                    <a:gd name="T84" fmla="*/ 124 w 312"/>
                    <a:gd name="T85" fmla="*/ 30 h 248"/>
                    <a:gd name="T86" fmla="*/ 63 w 312"/>
                    <a:gd name="T87" fmla="*/ 30 h 248"/>
                    <a:gd name="T88" fmla="*/ 63 w 312"/>
                    <a:gd name="T89" fmla="*/ 30 h 248"/>
                    <a:gd name="T90" fmla="*/ 31 w 312"/>
                    <a:gd name="T91" fmla="*/ 61 h 248"/>
                    <a:gd name="T92" fmla="*/ 31 w 312"/>
                    <a:gd name="T93" fmla="*/ 61 h 248"/>
                    <a:gd name="T94" fmla="*/ 0 w 312"/>
                    <a:gd name="T95" fmla="*/ 123 h 248"/>
                    <a:gd name="T96" fmla="*/ 31 w 312"/>
                    <a:gd name="T97" fmla="*/ 123 h 248"/>
                    <a:gd name="T98" fmla="*/ 31 w 312"/>
                    <a:gd name="T99" fmla="*/ 123 h 248"/>
                    <a:gd name="T100" fmla="*/ 63 w 312"/>
                    <a:gd name="T101" fmla="*/ 15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2" h="248">
                      <a:moveTo>
                        <a:pt x="63" y="153"/>
                      </a:moveTo>
                      <a:lnTo>
                        <a:pt x="63" y="153"/>
                      </a:lnTo>
                      <a:lnTo>
                        <a:pt x="63" y="153"/>
                      </a:lnTo>
                      <a:lnTo>
                        <a:pt x="63" y="153"/>
                      </a:lnTo>
                      <a:lnTo>
                        <a:pt x="63" y="153"/>
                      </a:lnTo>
                      <a:cubicBezTo>
                        <a:pt x="93" y="153"/>
                        <a:pt x="93" y="123"/>
                        <a:pt x="93" y="123"/>
                      </a:cubicBezTo>
                      <a:lnTo>
                        <a:pt x="93" y="123"/>
                      </a:lnTo>
                      <a:lnTo>
                        <a:pt x="124" y="123"/>
                      </a:lnTo>
                      <a:lnTo>
                        <a:pt x="124" y="123"/>
                      </a:lnTo>
                      <a:lnTo>
                        <a:pt x="124" y="123"/>
                      </a:lnTo>
                      <a:cubicBezTo>
                        <a:pt x="155" y="123"/>
                        <a:pt x="155" y="153"/>
                        <a:pt x="155" y="153"/>
                      </a:cubicBezTo>
                      <a:cubicBezTo>
                        <a:pt x="187" y="153"/>
                        <a:pt x="187" y="153"/>
                        <a:pt x="187" y="153"/>
                      </a:cubicBezTo>
                      <a:lnTo>
                        <a:pt x="187" y="153"/>
                      </a:lnTo>
                      <a:cubicBezTo>
                        <a:pt x="187" y="153"/>
                        <a:pt x="187" y="184"/>
                        <a:pt x="217" y="184"/>
                      </a:cubicBez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cubicBezTo>
                        <a:pt x="217" y="184"/>
                        <a:pt x="217" y="215"/>
                        <a:pt x="187" y="215"/>
                      </a:cubicBezTo>
                      <a:lnTo>
                        <a:pt x="187" y="215"/>
                      </a:lnTo>
                      <a:lnTo>
                        <a:pt x="187" y="215"/>
                      </a:lnTo>
                      <a:lnTo>
                        <a:pt x="187" y="215"/>
                      </a:lnTo>
                      <a:cubicBezTo>
                        <a:pt x="217" y="215"/>
                        <a:pt x="217" y="215"/>
                        <a:pt x="248" y="215"/>
                      </a:cubicBezTo>
                      <a:cubicBezTo>
                        <a:pt x="248" y="247"/>
                        <a:pt x="248" y="247"/>
                        <a:pt x="248" y="247"/>
                      </a:cubicBezTo>
                      <a:lnTo>
                        <a:pt x="279" y="247"/>
                      </a:lnTo>
                      <a:cubicBezTo>
                        <a:pt x="279" y="247"/>
                        <a:pt x="279" y="247"/>
                        <a:pt x="311" y="247"/>
                      </a:cubicBezTo>
                      <a:cubicBezTo>
                        <a:pt x="279" y="247"/>
                        <a:pt x="279" y="247"/>
                        <a:pt x="279" y="215"/>
                      </a:cubicBezTo>
                      <a:lnTo>
                        <a:pt x="279" y="215"/>
                      </a:lnTo>
                      <a:cubicBezTo>
                        <a:pt x="279" y="215"/>
                        <a:pt x="248" y="215"/>
                        <a:pt x="248" y="184"/>
                      </a:cubicBezTo>
                      <a:lnTo>
                        <a:pt x="248" y="184"/>
                      </a:lnTo>
                      <a:lnTo>
                        <a:pt x="248" y="153"/>
                      </a:lnTo>
                      <a:lnTo>
                        <a:pt x="248" y="153"/>
                      </a:lnTo>
                      <a:lnTo>
                        <a:pt x="248" y="153"/>
                      </a:lnTo>
                      <a:lnTo>
                        <a:pt x="248" y="123"/>
                      </a:lnTo>
                      <a:lnTo>
                        <a:pt x="248" y="123"/>
                      </a:lnTo>
                      <a:cubicBezTo>
                        <a:pt x="248" y="123"/>
                        <a:pt x="217" y="123"/>
                        <a:pt x="217" y="91"/>
                      </a:cubicBezTo>
                      <a:lnTo>
                        <a:pt x="187" y="61"/>
                      </a:lnTo>
                      <a:cubicBezTo>
                        <a:pt x="187" y="61"/>
                        <a:pt x="187" y="61"/>
                        <a:pt x="155" y="30"/>
                      </a:cubicBez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0"/>
                      </a:cubicBezTo>
                      <a:cubicBezTo>
                        <a:pt x="93" y="30"/>
                        <a:pt x="93" y="30"/>
                        <a:pt x="63" y="30"/>
                      </a:cubicBezTo>
                      <a:lnTo>
                        <a:pt x="63" y="30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ubicBezTo>
                        <a:pt x="31" y="91"/>
                        <a:pt x="31" y="91"/>
                        <a:pt x="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lnTo>
                        <a:pt x="31" y="123"/>
                      </a:lnTo>
                      <a:cubicBezTo>
                        <a:pt x="31" y="123"/>
                        <a:pt x="31" y="153"/>
                        <a:pt x="63" y="15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0" name="Freeform 309"/>
                <p:cNvSpPr>
                  <a:spLocks noChangeArrowheads="1"/>
                </p:cNvSpPr>
                <p:nvPr/>
              </p:nvSpPr>
              <p:spPr bwMode="auto">
                <a:xfrm>
                  <a:off x="3411538" y="2427288"/>
                  <a:ext cx="33337" cy="55562"/>
                </a:xfrm>
                <a:custGeom>
                  <a:avLst/>
                  <a:gdLst>
                    <a:gd name="T0" fmla="*/ 93 w 94"/>
                    <a:gd name="T1" fmla="*/ 93 h 156"/>
                    <a:gd name="T2" fmla="*/ 93 w 94"/>
                    <a:gd name="T3" fmla="*/ 93 h 156"/>
                    <a:gd name="T4" fmla="*/ 93 w 94"/>
                    <a:gd name="T5" fmla="*/ 93 h 156"/>
                    <a:gd name="T6" fmla="*/ 93 w 94"/>
                    <a:gd name="T7" fmla="*/ 63 h 156"/>
                    <a:gd name="T8" fmla="*/ 93 w 94"/>
                    <a:gd name="T9" fmla="*/ 63 h 156"/>
                    <a:gd name="T10" fmla="*/ 63 w 94"/>
                    <a:gd name="T11" fmla="*/ 0 h 156"/>
                    <a:gd name="T12" fmla="*/ 63 w 94"/>
                    <a:gd name="T13" fmla="*/ 0 h 156"/>
                    <a:gd name="T14" fmla="*/ 63 w 94"/>
                    <a:gd name="T15" fmla="*/ 0 h 156"/>
                    <a:gd name="T16" fmla="*/ 63 w 94"/>
                    <a:gd name="T17" fmla="*/ 0 h 156"/>
                    <a:gd name="T18" fmla="*/ 31 w 94"/>
                    <a:gd name="T19" fmla="*/ 31 h 156"/>
                    <a:gd name="T20" fmla="*/ 0 w 94"/>
                    <a:gd name="T21" fmla="*/ 63 h 156"/>
                    <a:gd name="T22" fmla="*/ 0 w 94"/>
                    <a:gd name="T23" fmla="*/ 63 h 156"/>
                    <a:gd name="T24" fmla="*/ 0 w 94"/>
                    <a:gd name="T25" fmla="*/ 93 h 156"/>
                    <a:gd name="T26" fmla="*/ 0 w 94"/>
                    <a:gd name="T27" fmla="*/ 93 h 156"/>
                    <a:gd name="T28" fmla="*/ 0 w 94"/>
                    <a:gd name="T29" fmla="*/ 93 h 156"/>
                    <a:gd name="T30" fmla="*/ 31 w 94"/>
                    <a:gd name="T31" fmla="*/ 124 h 156"/>
                    <a:gd name="T32" fmla="*/ 31 w 94"/>
                    <a:gd name="T33" fmla="*/ 124 h 156"/>
                    <a:gd name="T34" fmla="*/ 31 w 94"/>
                    <a:gd name="T35" fmla="*/ 155 h 156"/>
                    <a:gd name="T36" fmla="*/ 93 w 94"/>
                    <a:gd name="T37" fmla="*/ 124 h 156"/>
                    <a:gd name="T38" fmla="*/ 93 w 94"/>
                    <a:gd name="T39" fmla="*/ 93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156">
                      <a:moveTo>
                        <a:pt x="93" y="93"/>
                      </a:move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63"/>
                        <a:pt x="93" y="63"/>
                        <a:pt x="93" y="63"/>
                      </a:cubicBezTo>
                      <a:lnTo>
                        <a:pt x="93" y="63"/>
                      </a:lnTo>
                      <a:cubicBezTo>
                        <a:pt x="93" y="63"/>
                        <a:pt x="63" y="31"/>
                        <a:pt x="63" y="0"/>
                      </a:cubicBez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63" y="0"/>
                      </a:lnTo>
                      <a:cubicBezTo>
                        <a:pt x="31" y="0"/>
                        <a:pt x="31" y="31"/>
                        <a:pt x="31" y="31"/>
                      </a:cubicBezTo>
                      <a:cubicBezTo>
                        <a:pt x="31" y="31"/>
                        <a:pt x="0" y="31"/>
                        <a:pt x="0" y="63"/>
                      </a:cubicBezTo>
                      <a:lnTo>
                        <a:pt x="0" y="63"/>
                      </a:lnTo>
                      <a:cubicBezTo>
                        <a:pt x="0" y="63"/>
                        <a:pt x="0" y="6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63" y="124"/>
                        <a:pt x="63" y="124"/>
                        <a:pt x="93" y="124"/>
                      </a:cubicBezTo>
                      <a:lnTo>
                        <a:pt x="93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1" name="Freeform 310"/>
                <p:cNvSpPr>
                  <a:spLocks noChangeArrowheads="1"/>
                </p:cNvSpPr>
                <p:nvPr/>
              </p:nvSpPr>
              <p:spPr bwMode="auto">
                <a:xfrm>
                  <a:off x="3378200" y="2371725"/>
                  <a:ext cx="123825" cy="100013"/>
                </a:xfrm>
                <a:custGeom>
                  <a:avLst/>
                  <a:gdLst>
                    <a:gd name="T0" fmla="*/ 93 w 342"/>
                    <a:gd name="T1" fmla="*/ 124 h 280"/>
                    <a:gd name="T2" fmla="*/ 124 w 342"/>
                    <a:gd name="T3" fmla="*/ 94 h 280"/>
                    <a:gd name="T4" fmla="*/ 156 w 342"/>
                    <a:gd name="T5" fmla="*/ 94 h 280"/>
                    <a:gd name="T6" fmla="*/ 217 w 342"/>
                    <a:gd name="T7" fmla="*/ 155 h 280"/>
                    <a:gd name="T8" fmla="*/ 248 w 342"/>
                    <a:gd name="T9" fmla="*/ 186 h 280"/>
                    <a:gd name="T10" fmla="*/ 280 w 342"/>
                    <a:gd name="T11" fmla="*/ 218 h 280"/>
                    <a:gd name="T12" fmla="*/ 280 w 342"/>
                    <a:gd name="T13" fmla="*/ 248 h 280"/>
                    <a:gd name="T14" fmla="*/ 310 w 342"/>
                    <a:gd name="T15" fmla="*/ 248 h 280"/>
                    <a:gd name="T16" fmla="*/ 310 w 342"/>
                    <a:gd name="T17" fmla="*/ 248 h 280"/>
                    <a:gd name="T18" fmla="*/ 310 w 342"/>
                    <a:gd name="T19" fmla="*/ 248 h 280"/>
                    <a:gd name="T20" fmla="*/ 310 w 342"/>
                    <a:gd name="T21" fmla="*/ 218 h 280"/>
                    <a:gd name="T22" fmla="*/ 341 w 342"/>
                    <a:gd name="T23" fmla="*/ 186 h 280"/>
                    <a:gd name="T24" fmla="*/ 310 w 342"/>
                    <a:gd name="T25" fmla="*/ 155 h 280"/>
                    <a:gd name="T26" fmla="*/ 310 w 342"/>
                    <a:gd name="T27" fmla="*/ 124 h 280"/>
                    <a:gd name="T28" fmla="*/ 310 w 342"/>
                    <a:gd name="T29" fmla="*/ 94 h 280"/>
                    <a:gd name="T30" fmla="*/ 310 w 342"/>
                    <a:gd name="T31" fmla="*/ 62 h 280"/>
                    <a:gd name="T32" fmla="*/ 310 w 342"/>
                    <a:gd name="T33" fmla="*/ 62 h 280"/>
                    <a:gd name="T34" fmla="*/ 280 w 342"/>
                    <a:gd name="T35" fmla="*/ 31 h 280"/>
                    <a:gd name="T36" fmla="*/ 280 w 342"/>
                    <a:gd name="T37" fmla="*/ 31 h 280"/>
                    <a:gd name="T38" fmla="*/ 217 w 342"/>
                    <a:gd name="T39" fmla="*/ 31 h 280"/>
                    <a:gd name="T40" fmla="*/ 217 w 342"/>
                    <a:gd name="T41" fmla="*/ 31 h 280"/>
                    <a:gd name="T42" fmla="*/ 186 w 342"/>
                    <a:gd name="T43" fmla="*/ 31 h 280"/>
                    <a:gd name="T44" fmla="*/ 186 w 342"/>
                    <a:gd name="T45" fmla="*/ 31 h 280"/>
                    <a:gd name="T46" fmla="*/ 156 w 342"/>
                    <a:gd name="T47" fmla="*/ 31 h 280"/>
                    <a:gd name="T48" fmla="*/ 124 w 342"/>
                    <a:gd name="T49" fmla="*/ 31 h 280"/>
                    <a:gd name="T50" fmla="*/ 62 w 342"/>
                    <a:gd name="T51" fmla="*/ 0 h 280"/>
                    <a:gd name="T52" fmla="*/ 62 w 342"/>
                    <a:gd name="T53" fmla="*/ 0 h 280"/>
                    <a:gd name="T54" fmla="*/ 62 w 342"/>
                    <a:gd name="T55" fmla="*/ 31 h 280"/>
                    <a:gd name="T56" fmla="*/ 62 w 342"/>
                    <a:gd name="T57" fmla="*/ 31 h 280"/>
                    <a:gd name="T58" fmla="*/ 32 w 342"/>
                    <a:gd name="T59" fmla="*/ 62 h 280"/>
                    <a:gd name="T60" fmla="*/ 0 w 342"/>
                    <a:gd name="T61" fmla="*/ 62 h 280"/>
                    <a:gd name="T62" fmla="*/ 0 w 342"/>
                    <a:gd name="T63" fmla="*/ 62 h 280"/>
                    <a:gd name="T64" fmla="*/ 62 w 342"/>
                    <a:gd name="T65" fmla="*/ 124 h 280"/>
                    <a:gd name="T66" fmla="*/ 62 w 342"/>
                    <a:gd name="T67" fmla="*/ 124 h 280"/>
                    <a:gd name="T68" fmla="*/ 62 w 342"/>
                    <a:gd name="T69" fmla="*/ 155 h 280"/>
                    <a:gd name="T70" fmla="*/ 62 w 342"/>
                    <a:gd name="T71" fmla="*/ 155 h 280"/>
                    <a:gd name="T72" fmla="*/ 93 w 342"/>
                    <a:gd name="T73" fmla="*/ 124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2" h="280">
                      <a:moveTo>
                        <a:pt x="93" y="124"/>
                      </a:moveTo>
                      <a:lnTo>
                        <a:pt x="93" y="124"/>
                      </a:lnTo>
                      <a:cubicBezTo>
                        <a:pt x="93" y="124"/>
                        <a:pt x="93" y="124"/>
                        <a:pt x="124" y="124"/>
                      </a:cubicBezTo>
                      <a:lnTo>
                        <a:pt x="124" y="94"/>
                      </a:lnTo>
                      <a:cubicBezTo>
                        <a:pt x="124" y="94"/>
                        <a:pt x="124" y="94"/>
                        <a:pt x="156" y="94"/>
                      </a:cubicBezTo>
                      <a:lnTo>
                        <a:pt x="156" y="94"/>
                      </a:lnTo>
                      <a:cubicBezTo>
                        <a:pt x="186" y="94"/>
                        <a:pt x="186" y="124"/>
                        <a:pt x="217" y="124"/>
                      </a:cubicBezTo>
                      <a:cubicBezTo>
                        <a:pt x="217" y="155"/>
                        <a:pt x="217" y="155"/>
                        <a:pt x="217" y="155"/>
                      </a:cubicBezTo>
                      <a:cubicBezTo>
                        <a:pt x="217" y="155"/>
                        <a:pt x="217" y="186"/>
                        <a:pt x="217" y="218"/>
                      </a:cubicBezTo>
                      <a:cubicBezTo>
                        <a:pt x="248" y="186"/>
                        <a:pt x="248" y="186"/>
                        <a:pt x="248" y="186"/>
                      </a:cubicBezTo>
                      <a:lnTo>
                        <a:pt x="280" y="218"/>
                      </a:lnTo>
                      <a:lnTo>
                        <a:pt x="280" y="218"/>
                      </a:lnTo>
                      <a:lnTo>
                        <a:pt x="280" y="248"/>
                      </a:lnTo>
                      <a:lnTo>
                        <a:pt x="280" y="248"/>
                      </a:lnTo>
                      <a:lnTo>
                        <a:pt x="280" y="279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48"/>
                      </a:lnTo>
                      <a:lnTo>
                        <a:pt x="310" y="248"/>
                      </a:lnTo>
                      <a:lnTo>
                        <a:pt x="310" y="248"/>
                      </a:lnTo>
                      <a:lnTo>
                        <a:pt x="310" y="248"/>
                      </a:lnTo>
                      <a:cubicBezTo>
                        <a:pt x="310" y="248"/>
                        <a:pt x="310" y="248"/>
                        <a:pt x="310" y="218"/>
                      </a:cubicBezTo>
                      <a:lnTo>
                        <a:pt x="310" y="218"/>
                      </a:lnTo>
                      <a:cubicBezTo>
                        <a:pt x="310" y="218"/>
                        <a:pt x="310" y="218"/>
                        <a:pt x="341" y="218"/>
                      </a:cubicBezTo>
                      <a:cubicBezTo>
                        <a:pt x="341" y="218"/>
                        <a:pt x="341" y="218"/>
                        <a:pt x="341" y="186"/>
                      </a:cubicBezTo>
                      <a:lnTo>
                        <a:pt x="341" y="186"/>
                      </a:lnTo>
                      <a:cubicBezTo>
                        <a:pt x="310" y="186"/>
                        <a:pt x="310" y="155"/>
                        <a:pt x="310" y="155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310" y="94"/>
                        <a:pt x="310" y="94"/>
                        <a:pt x="310" y="94"/>
                      </a:cubicBezTo>
                      <a:lnTo>
                        <a:pt x="310" y="94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cubicBezTo>
                        <a:pt x="280" y="31"/>
                        <a:pt x="280" y="31"/>
                        <a:pt x="280" y="0"/>
                      </a:cubicBezTo>
                      <a:cubicBezTo>
                        <a:pt x="280" y="31"/>
                        <a:pt x="280" y="31"/>
                        <a:pt x="280" y="31"/>
                      </a:cubicBezTo>
                      <a:lnTo>
                        <a:pt x="280" y="31"/>
                      </a:lnTo>
                      <a:lnTo>
                        <a:pt x="280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56" y="31"/>
                      </a:cubicBezTo>
                      <a:lnTo>
                        <a:pt x="156" y="31"/>
                      </a:lnTo>
                      <a:cubicBezTo>
                        <a:pt x="156" y="31"/>
                        <a:pt x="156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93" y="31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62"/>
                        <a:pt x="32" y="62"/>
                        <a:pt x="32" y="62"/>
                      </a:cubicBezTo>
                      <a:lnTo>
                        <a:pt x="32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32" y="94"/>
                        <a:pt x="32" y="9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24"/>
                      </a:lnTo>
                      <a:lnTo>
                        <a:pt x="93" y="124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2" name="Freeform 311"/>
                <p:cNvSpPr>
                  <a:spLocks noChangeArrowheads="1"/>
                </p:cNvSpPr>
                <p:nvPr/>
              </p:nvSpPr>
              <p:spPr bwMode="auto">
                <a:xfrm>
                  <a:off x="3344863" y="2371725"/>
                  <a:ext cx="33337" cy="11113"/>
                </a:xfrm>
                <a:custGeom>
                  <a:avLst/>
                  <a:gdLst>
                    <a:gd name="T0" fmla="*/ 92 w 93"/>
                    <a:gd name="T1" fmla="*/ 0 h 32"/>
                    <a:gd name="T2" fmla="*/ 92 w 93"/>
                    <a:gd name="T3" fmla="*/ 0 h 32"/>
                    <a:gd name="T4" fmla="*/ 92 w 93"/>
                    <a:gd name="T5" fmla="*/ 0 h 32"/>
                    <a:gd name="T6" fmla="*/ 92 w 93"/>
                    <a:gd name="T7" fmla="*/ 0 h 32"/>
                    <a:gd name="T8" fmla="*/ 30 w 93"/>
                    <a:gd name="T9" fmla="*/ 0 h 32"/>
                    <a:gd name="T10" fmla="*/ 0 w 93"/>
                    <a:gd name="T11" fmla="*/ 0 h 32"/>
                    <a:gd name="T12" fmla="*/ 30 w 93"/>
                    <a:gd name="T13" fmla="*/ 0 h 32"/>
                    <a:gd name="T14" fmla="*/ 30 w 93"/>
                    <a:gd name="T15" fmla="*/ 31 h 32"/>
                    <a:gd name="T16" fmla="*/ 30 w 93"/>
                    <a:gd name="T17" fmla="*/ 31 h 32"/>
                    <a:gd name="T18" fmla="*/ 61 w 93"/>
                    <a:gd name="T19" fmla="*/ 31 h 32"/>
                    <a:gd name="T20" fmla="*/ 61 w 93"/>
                    <a:gd name="T21" fmla="*/ 31 h 32"/>
                    <a:gd name="T22" fmla="*/ 92 w 93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3" h="32"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61" y="0"/>
                        <a:pt x="30" y="0"/>
                        <a:pt x="30" y="0"/>
                      </a:cubicBez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30" y="31"/>
                      </a:lnTo>
                      <a:cubicBezTo>
                        <a:pt x="61" y="31"/>
                        <a:pt x="61" y="31"/>
                        <a:pt x="61" y="31"/>
                      </a:cubicBezTo>
                      <a:lnTo>
                        <a:pt x="61" y="31"/>
                      </a:lnTo>
                      <a:cubicBezTo>
                        <a:pt x="61" y="0"/>
                        <a:pt x="92" y="0"/>
                        <a:pt x="9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3" name="Freeform 312"/>
                <p:cNvSpPr>
                  <a:spLocks noChangeArrowheads="1"/>
                </p:cNvSpPr>
                <p:nvPr/>
              </p:nvSpPr>
              <p:spPr bwMode="auto">
                <a:xfrm>
                  <a:off x="3602038" y="2405063"/>
                  <a:ext cx="66675" cy="133350"/>
                </a:xfrm>
                <a:custGeom>
                  <a:avLst/>
                  <a:gdLst>
                    <a:gd name="T0" fmla="*/ 186 w 187"/>
                    <a:gd name="T1" fmla="*/ 248 h 372"/>
                    <a:gd name="T2" fmla="*/ 186 w 187"/>
                    <a:gd name="T3" fmla="*/ 248 h 372"/>
                    <a:gd name="T4" fmla="*/ 186 w 187"/>
                    <a:gd name="T5" fmla="*/ 248 h 372"/>
                    <a:gd name="T6" fmla="*/ 186 w 187"/>
                    <a:gd name="T7" fmla="*/ 216 h 372"/>
                    <a:gd name="T8" fmla="*/ 186 w 187"/>
                    <a:gd name="T9" fmla="*/ 216 h 372"/>
                    <a:gd name="T10" fmla="*/ 186 w 187"/>
                    <a:gd name="T11" fmla="*/ 185 h 372"/>
                    <a:gd name="T12" fmla="*/ 186 w 187"/>
                    <a:gd name="T13" fmla="*/ 185 h 372"/>
                    <a:gd name="T14" fmla="*/ 186 w 187"/>
                    <a:gd name="T15" fmla="*/ 154 h 372"/>
                    <a:gd name="T16" fmla="*/ 186 w 187"/>
                    <a:gd name="T17" fmla="*/ 154 h 372"/>
                    <a:gd name="T18" fmla="*/ 186 w 187"/>
                    <a:gd name="T19" fmla="*/ 92 h 372"/>
                    <a:gd name="T20" fmla="*/ 156 w 187"/>
                    <a:gd name="T21" fmla="*/ 92 h 372"/>
                    <a:gd name="T22" fmla="*/ 156 w 187"/>
                    <a:gd name="T23" fmla="*/ 92 h 372"/>
                    <a:gd name="T24" fmla="*/ 156 w 187"/>
                    <a:gd name="T25" fmla="*/ 61 h 372"/>
                    <a:gd name="T26" fmla="*/ 156 w 187"/>
                    <a:gd name="T27" fmla="*/ 30 h 372"/>
                    <a:gd name="T28" fmla="*/ 156 w 187"/>
                    <a:gd name="T29" fmla="*/ 0 h 372"/>
                    <a:gd name="T30" fmla="*/ 62 w 187"/>
                    <a:gd name="T31" fmla="*/ 0 h 372"/>
                    <a:gd name="T32" fmla="*/ 32 w 187"/>
                    <a:gd name="T33" fmla="*/ 0 h 372"/>
                    <a:gd name="T34" fmla="*/ 62 w 187"/>
                    <a:gd name="T35" fmla="*/ 30 h 372"/>
                    <a:gd name="T36" fmla="*/ 62 w 187"/>
                    <a:gd name="T37" fmla="*/ 30 h 372"/>
                    <a:gd name="T38" fmla="*/ 62 w 187"/>
                    <a:gd name="T39" fmla="*/ 61 h 372"/>
                    <a:gd name="T40" fmla="*/ 32 w 187"/>
                    <a:gd name="T41" fmla="*/ 61 h 372"/>
                    <a:gd name="T42" fmla="*/ 32 w 187"/>
                    <a:gd name="T43" fmla="*/ 92 h 372"/>
                    <a:gd name="T44" fmla="*/ 32 w 187"/>
                    <a:gd name="T45" fmla="*/ 92 h 372"/>
                    <a:gd name="T46" fmla="*/ 62 w 187"/>
                    <a:gd name="T47" fmla="*/ 124 h 372"/>
                    <a:gd name="T48" fmla="*/ 62 w 187"/>
                    <a:gd name="T49" fmla="*/ 124 h 372"/>
                    <a:gd name="T50" fmla="*/ 62 w 187"/>
                    <a:gd name="T51" fmla="*/ 124 h 372"/>
                    <a:gd name="T52" fmla="*/ 62 w 187"/>
                    <a:gd name="T53" fmla="*/ 154 h 372"/>
                    <a:gd name="T54" fmla="*/ 62 w 187"/>
                    <a:gd name="T55" fmla="*/ 154 h 372"/>
                    <a:gd name="T56" fmla="*/ 32 w 187"/>
                    <a:gd name="T57" fmla="*/ 216 h 372"/>
                    <a:gd name="T58" fmla="*/ 32 w 187"/>
                    <a:gd name="T59" fmla="*/ 216 h 372"/>
                    <a:gd name="T60" fmla="*/ 32 w 187"/>
                    <a:gd name="T61" fmla="*/ 216 h 372"/>
                    <a:gd name="T62" fmla="*/ 32 w 187"/>
                    <a:gd name="T63" fmla="*/ 216 h 372"/>
                    <a:gd name="T64" fmla="*/ 32 w 187"/>
                    <a:gd name="T65" fmla="*/ 216 h 372"/>
                    <a:gd name="T66" fmla="*/ 32 w 187"/>
                    <a:gd name="T67" fmla="*/ 216 h 372"/>
                    <a:gd name="T68" fmla="*/ 0 w 187"/>
                    <a:gd name="T69" fmla="*/ 278 h 372"/>
                    <a:gd name="T70" fmla="*/ 0 w 187"/>
                    <a:gd name="T71" fmla="*/ 278 h 372"/>
                    <a:gd name="T72" fmla="*/ 32 w 187"/>
                    <a:gd name="T73" fmla="*/ 278 h 372"/>
                    <a:gd name="T74" fmla="*/ 32 w 187"/>
                    <a:gd name="T75" fmla="*/ 309 h 372"/>
                    <a:gd name="T76" fmla="*/ 32 w 187"/>
                    <a:gd name="T77" fmla="*/ 309 h 372"/>
                    <a:gd name="T78" fmla="*/ 32 w 187"/>
                    <a:gd name="T79" fmla="*/ 340 h 372"/>
                    <a:gd name="T80" fmla="*/ 32 w 187"/>
                    <a:gd name="T81" fmla="*/ 340 h 372"/>
                    <a:gd name="T82" fmla="*/ 62 w 187"/>
                    <a:gd name="T83" fmla="*/ 371 h 372"/>
                    <a:gd name="T84" fmla="*/ 62 w 187"/>
                    <a:gd name="T85" fmla="*/ 371 h 372"/>
                    <a:gd name="T86" fmla="*/ 62 w 187"/>
                    <a:gd name="T87" fmla="*/ 340 h 372"/>
                    <a:gd name="T88" fmla="*/ 156 w 187"/>
                    <a:gd name="T89" fmla="*/ 309 h 372"/>
                    <a:gd name="T90" fmla="*/ 156 w 187"/>
                    <a:gd name="T91" fmla="*/ 309 h 372"/>
                    <a:gd name="T92" fmla="*/ 186 w 187"/>
                    <a:gd name="T93" fmla="*/ 278 h 372"/>
                    <a:gd name="T94" fmla="*/ 186 w 187"/>
                    <a:gd name="T95" fmla="*/ 248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372">
                      <a:moveTo>
                        <a:pt x="186" y="248"/>
                      </a:move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16"/>
                      </a:lnTo>
                      <a:lnTo>
                        <a:pt x="186" y="216"/>
                      </a:lnTo>
                      <a:cubicBezTo>
                        <a:pt x="186" y="216"/>
                        <a:pt x="186" y="216"/>
                        <a:pt x="186" y="185"/>
                      </a:cubicBezTo>
                      <a:lnTo>
                        <a:pt x="186" y="185"/>
                      </a:lnTo>
                      <a:lnTo>
                        <a:pt x="186" y="154"/>
                      </a:lnTo>
                      <a:lnTo>
                        <a:pt x="186" y="154"/>
                      </a:lnTo>
                      <a:cubicBezTo>
                        <a:pt x="186" y="124"/>
                        <a:pt x="186" y="124"/>
                        <a:pt x="186" y="92"/>
                      </a:cubicBezTo>
                      <a:cubicBezTo>
                        <a:pt x="186" y="92"/>
                        <a:pt x="186" y="92"/>
                        <a:pt x="156" y="92"/>
                      </a:cubicBezTo>
                      <a:lnTo>
                        <a:pt x="156" y="92"/>
                      </a:lnTo>
                      <a:cubicBezTo>
                        <a:pt x="156" y="61"/>
                        <a:pt x="156" y="61"/>
                        <a:pt x="156" y="61"/>
                      </a:cubicBezTo>
                      <a:cubicBezTo>
                        <a:pt x="156" y="30"/>
                        <a:pt x="156" y="30"/>
                        <a:pt x="156" y="3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24" y="0"/>
                        <a:pt x="62" y="0"/>
                      </a:cubicBezTo>
                      <a:lnTo>
                        <a:pt x="32" y="0"/>
                      </a:lnTo>
                      <a:cubicBezTo>
                        <a:pt x="32" y="30"/>
                        <a:pt x="62" y="30"/>
                        <a:pt x="62" y="30"/>
                      </a:cubicBezTo>
                      <a:lnTo>
                        <a:pt x="62" y="30"/>
                      </a:lnTo>
                      <a:cubicBezTo>
                        <a:pt x="62" y="30"/>
                        <a:pt x="62" y="30"/>
                        <a:pt x="62" y="61"/>
                      </a:cubicBezTo>
                      <a:cubicBezTo>
                        <a:pt x="62" y="61"/>
                        <a:pt x="62" y="61"/>
                        <a:pt x="32" y="61"/>
                      </a:cubicBezTo>
                      <a:cubicBezTo>
                        <a:pt x="32" y="92"/>
                        <a:pt x="32" y="92"/>
                        <a:pt x="32" y="92"/>
                      </a:cubicBezTo>
                      <a:lnTo>
                        <a:pt x="32" y="92"/>
                      </a:lnTo>
                      <a:cubicBezTo>
                        <a:pt x="62" y="92"/>
                        <a:pt x="6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62" y="124"/>
                        <a:pt x="62" y="154"/>
                      </a:cubicBezTo>
                      <a:lnTo>
                        <a:pt x="62" y="154"/>
                      </a:lnTo>
                      <a:cubicBezTo>
                        <a:pt x="62" y="185"/>
                        <a:pt x="62" y="185"/>
                        <a:pt x="32" y="216"/>
                      </a:cubicBez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cubicBezTo>
                        <a:pt x="32" y="248"/>
                        <a:pt x="32" y="248"/>
                        <a:pt x="0" y="278"/>
                      </a:cubicBezTo>
                      <a:lnTo>
                        <a:pt x="0" y="278"/>
                      </a:lnTo>
                      <a:lnTo>
                        <a:pt x="32" y="278"/>
                      </a:lnTo>
                      <a:cubicBezTo>
                        <a:pt x="32" y="309"/>
                        <a:pt x="32" y="309"/>
                        <a:pt x="32" y="309"/>
                      </a:cubicBezTo>
                      <a:lnTo>
                        <a:pt x="32" y="309"/>
                      </a:lnTo>
                      <a:lnTo>
                        <a:pt x="32" y="340"/>
                      </a:lnTo>
                      <a:lnTo>
                        <a:pt x="32" y="340"/>
                      </a:lnTo>
                      <a:cubicBezTo>
                        <a:pt x="32" y="340"/>
                        <a:pt x="62" y="340"/>
                        <a:pt x="62" y="371"/>
                      </a:cubicBezTo>
                      <a:lnTo>
                        <a:pt x="62" y="371"/>
                      </a:lnTo>
                      <a:lnTo>
                        <a:pt x="62" y="340"/>
                      </a:lnTo>
                      <a:cubicBezTo>
                        <a:pt x="93" y="340"/>
                        <a:pt x="124" y="309"/>
                        <a:pt x="156" y="309"/>
                      </a:cubicBezTo>
                      <a:lnTo>
                        <a:pt x="156" y="309"/>
                      </a:lnTo>
                      <a:lnTo>
                        <a:pt x="186" y="278"/>
                      </a:lnTo>
                      <a:cubicBezTo>
                        <a:pt x="186" y="278"/>
                        <a:pt x="186" y="278"/>
                        <a:pt x="186" y="24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4" name="Freeform 313"/>
                <p:cNvSpPr>
                  <a:spLocks noChangeArrowheads="1"/>
                </p:cNvSpPr>
                <p:nvPr/>
              </p:nvSpPr>
              <p:spPr bwMode="auto">
                <a:xfrm>
                  <a:off x="4270375" y="2906713"/>
                  <a:ext cx="190500" cy="334962"/>
                </a:xfrm>
                <a:custGeom>
                  <a:avLst/>
                  <a:gdLst>
                    <a:gd name="T0" fmla="*/ 526 w 527"/>
                    <a:gd name="T1" fmla="*/ 186 h 930"/>
                    <a:gd name="T2" fmla="*/ 496 w 527"/>
                    <a:gd name="T3" fmla="*/ 31 h 930"/>
                    <a:gd name="T4" fmla="*/ 434 w 527"/>
                    <a:gd name="T5" fmla="*/ 62 h 930"/>
                    <a:gd name="T6" fmla="*/ 434 w 527"/>
                    <a:gd name="T7" fmla="*/ 31 h 930"/>
                    <a:gd name="T8" fmla="*/ 372 w 527"/>
                    <a:gd name="T9" fmla="*/ 62 h 930"/>
                    <a:gd name="T10" fmla="*/ 310 w 527"/>
                    <a:gd name="T11" fmla="*/ 62 h 930"/>
                    <a:gd name="T12" fmla="*/ 279 w 527"/>
                    <a:gd name="T13" fmla="*/ 62 h 930"/>
                    <a:gd name="T14" fmla="*/ 279 w 527"/>
                    <a:gd name="T15" fmla="*/ 62 h 930"/>
                    <a:gd name="T16" fmla="*/ 248 w 527"/>
                    <a:gd name="T17" fmla="*/ 62 h 930"/>
                    <a:gd name="T18" fmla="*/ 248 w 527"/>
                    <a:gd name="T19" fmla="*/ 124 h 930"/>
                    <a:gd name="T20" fmla="*/ 248 w 527"/>
                    <a:gd name="T21" fmla="*/ 124 h 930"/>
                    <a:gd name="T22" fmla="*/ 310 w 527"/>
                    <a:gd name="T23" fmla="*/ 217 h 930"/>
                    <a:gd name="T24" fmla="*/ 310 w 527"/>
                    <a:gd name="T25" fmla="*/ 217 h 930"/>
                    <a:gd name="T26" fmla="*/ 310 w 527"/>
                    <a:gd name="T27" fmla="*/ 279 h 930"/>
                    <a:gd name="T28" fmla="*/ 279 w 527"/>
                    <a:gd name="T29" fmla="*/ 341 h 930"/>
                    <a:gd name="T30" fmla="*/ 248 w 527"/>
                    <a:gd name="T31" fmla="*/ 403 h 930"/>
                    <a:gd name="T32" fmla="*/ 217 w 527"/>
                    <a:gd name="T33" fmla="*/ 372 h 930"/>
                    <a:gd name="T34" fmla="*/ 186 w 527"/>
                    <a:gd name="T35" fmla="*/ 279 h 930"/>
                    <a:gd name="T36" fmla="*/ 186 w 527"/>
                    <a:gd name="T37" fmla="*/ 248 h 930"/>
                    <a:gd name="T38" fmla="*/ 155 w 527"/>
                    <a:gd name="T39" fmla="*/ 248 h 930"/>
                    <a:gd name="T40" fmla="*/ 93 w 527"/>
                    <a:gd name="T41" fmla="*/ 248 h 930"/>
                    <a:gd name="T42" fmla="*/ 31 w 527"/>
                    <a:gd name="T43" fmla="*/ 279 h 930"/>
                    <a:gd name="T44" fmla="*/ 31 w 527"/>
                    <a:gd name="T45" fmla="*/ 279 h 930"/>
                    <a:gd name="T46" fmla="*/ 62 w 527"/>
                    <a:gd name="T47" fmla="*/ 309 h 930"/>
                    <a:gd name="T48" fmla="*/ 155 w 527"/>
                    <a:gd name="T49" fmla="*/ 341 h 930"/>
                    <a:gd name="T50" fmla="*/ 155 w 527"/>
                    <a:gd name="T51" fmla="*/ 403 h 930"/>
                    <a:gd name="T52" fmla="*/ 155 w 527"/>
                    <a:gd name="T53" fmla="*/ 465 h 930"/>
                    <a:gd name="T54" fmla="*/ 155 w 527"/>
                    <a:gd name="T55" fmla="*/ 496 h 930"/>
                    <a:gd name="T56" fmla="*/ 155 w 527"/>
                    <a:gd name="T57" fmla="*/ 557 h 930"/>
                    <a:gd name="T58" fmla="*/ 124 w 527"/>
                    <a:gd name="T59" fmla="*/ 620 h 930"/>
                    <a:gd name="T60" fmla="*/ 124 w 527"/>
                    <a:gd name="T61" fmla="*/ 651 h 930"/>
                    <a:gd name="T62" fmla="*/ 62 w 527"/>
                    <a:gd name="T63" fmla="*/ 713 h 930"/>
                    <a:gd name="T64" fmla="*/ 62 w 527"/>
                    <a:gd name="T65" fmla="*/ 744 h 930"/>
                    <a:gd name="T66" fmla="*/ 93 w 527"/>
                    <a:gd name="T67" fmla="*/ 868 h 930"/>
                    <a:gd name="T68" fmla="*/ 124 w 527"/>
                    <a:gd name="T69" fmla="*/ 929 h 930"/>
                    <a:gd name="T70" fmla="*/ 217 w 527"/>
                    <a:gd name="T71" fmla="*/ 868 h 930"/>
                    <a:gd name="T72" fmla="*/ 248 w 527"/>
                    <a:gd name="T73" fmla="*/ 805 h 930"/>
                    <a:gd name="T74" fmla="*/ 217 w 527"/>
                    <a:gd name="T75" fmla="*/ 651 h 930"/>
                    <a:gd name="T76" fmla="*/ 217 w 527"/>
                    <a:gd name="T77" fmla="*/ 557 h 930"/>
                    <a:gd name="T78" fmla="*/ 310 w 527"/>
                    <a:gd name="T79" fmla="*/ 465 h 930"/>
                    <a:gd name="T80" fmla="*/ 341 w 527"/>
                    <a:gd name="T81" fmla="*/ 433 h 930"/>
                    <a:gd name="T82" fmla="*/ 465 w 527"/>
                    <a:gd name="T83" fmla="*/ 341 h 930"/>
                    <a:gd name="T84" fmla="*/ 526 w 527"/>
                    <a:gd name="T85" fmla="*/ 279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7" h="930">
                      <a:moveTo>
                        <a:pt x="526" y="217"/>
                      </a:moveTo>
                      <a:lnTo>
                        <a:pt x="526" y="217"/>
                      </a:lnTo>
                      <a:lnTo>
                        <a:pt x="526" y="186"/>
                      </a:lnTo>
                      <a:lnTo>
                        <a:pt x="526" y="186"/>
                      </a:lnTo>
                      <a:cubicBezTo>
                        <a:pt x="526" y="92"/>
                        <a:pt x="526" y="31"/>
                        <a:pt x="526" y="0"/>
                      </a:cubicBezTo>
                      <a:cubicBezTo>
                        <a:pt x="526" y="31"/>
                        <a:pt x="496" y="31"/>
                        <a:pt x="496" y="31"/>
                      </a:cubicBezTo>
                      <a:cubicBezTo>
                        <a:pt x="496" y="31"/>
                        <a:pt x="496" y="31"/>
                        <a:pt x="465" y="31"/>
                      </a:cubicBezTo>
                      <a:lnTo>
                        <a:pt x="465" y="31"/>
                      </a:lnTo>
                      <a:cubicBezTo>
                        <a:pt x="465" y="31"/>
                        <a:pt x="465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62"/>
                        <a:pt x="434" y="62"/>
                        <a:pt x="434" y="31"/>
                      </a:cubicBezTo>
                      <a:lnTo>
                        <a:pt x="434" y="31"/>
                      </a:lnTo>
                      <a:cubicBezTo>
                        <a:pt x="403" y="31"/>
                        <a:pt x="403" y="62"/>
                        <a:pt x="403" y="62"/>
                      </a:cubicBezTo>
                      <a:lnTo>
                        <a:pt x="403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62"/>
                      </a:cubicBezTo>
                      <a:cubicBezTo>
                        <a:pt x="310" y="62"/>
                        <a:pt x="310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48" y="62"/>
                        <a:pt x="248" y="62"/>
                        <a:pt x="248" y="62"/>
                      </a:cubicBezTo>
                      <a:lnTo>
                        <a:pt x="248" y="62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cubicBezTo>
                        <a:pt x="248" y="92"/>
                        <a:pt x="248" y="92"/>
                        <a:pt x="248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55"/>
                        <a:pt x="279" y="186"/>
                        <a:pt x="310" y="186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lnTo>
                        <a:pt x="310" y="217"/>
                      </a:lnTo>
                      <a:lnTo>
                        <a:pt x="310" y="217"/>
                      </a:lnTo>
                      <a:lnTo>
                        <a:pt x="310" y="217"/>
                      </a:lnTo>
                      <a:lnTo>
                        <a:pt x="310" y="217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79"/>
                      </a:lnTo>
                      <a:lnTo>
                        <a:pt x="310" y="279"/>
                      </a:lnTo>
                      <a:lnTo>
                        <a:pt x="310" y="279"/>
                      </a:lnTo>
                      <a:cubicBezTo>
                        <a:pt x="310" y="309"/>
                        <a:pt x="310" y="341"/>
                        <a:pt x="279" y="341"/>
                      </a:cubicBezTo>
                      <a:lnTo>
                        <a:pt x="279" y="372"/>
                      </a:lnTo>
                      <a:cubicBezTo>
                        <a:pt x="279" y="403"/>
                        <a:pt x="279" y="403"/>
                        <a:pt x="248" y="403"/>
                      </a:cubicBez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17" y="372"/>
                      </a:lnTo>
                      <a:cubicBezTo>
                        <a:pt x="217" y="372"/>
                        <a:pt x="217" y="372"/>
                        <a:pt x="217" y="341"/>
                      </a:cubicBezTo>
                      <a:cubicBezTo>
                        <a:pt x="186" y="341"/>
                        <a:pt x="186" y="341"/>
                        <a:pt x="186" y="309"/>
                      </a:cubicBezTo>
                      <a:lnTo>
                        <a:pt x="186" y="279"/>
                      </a:lnTo>
                      <a:cubicBezTo>
                        <a:pt x="186" y="279"/>
                        <a:pt x="186" y="279"/>
                        <a:pt x="186" y="248"/>
                      </a:cubicBez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48"/>
                      </a:lnTo>
                      <a:cubicBezTo>
                        <a:pt x="186" y="248"/>
                        <a:pt x="186" y="248"/>
                        <a:pt x="155" y="248"/>
                      </a:cubicBezTo>
                      <a:cubicBezTo>
                        <a:pt x="155" y="248"/>
                        <a:pt x="155" y="248"/>
                        <a:pt x="155" y="217"/>
                      </a:cubicBezTo>
                      <a:cubicBezTo>
                        <a:pt x="155" y="217"/>
                        <a:pt x="155" y="217"/>
                        <a:pt x="124" y="217"/>
                      </a:cubicBezTo>
                      <a:cubicBezTo>
                        <a:pt x="124" y="217"/>
                        <a:pt x="124" y="248"/>
                        <a:pt x="93" y="248"/>
                      </a:cubicBezTo>
                      <a:cubicBezTo>
                        <a:pt x="93" y="248"/>
                        <a:pt x="31" y="248"/>
                        <a:pt x="0" y="248"/>
                      </a:cubicBezTo>
                      <a:cubicBezTo>
                        <a:pt x="0" y="279"/>
                        <a:pt x="0" y="279"/>
                        <a:pt x="0" y="279"/>
                      </a:cubicBezTo>
                      <a:cubicBezTo>
                        <a:pt x="0" y="279"/>
                        <a:pt x="0" y="279"/>
                        <a:pt x="31" y="279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279"/>
                        <a:pt x="31" y="279"/>
                        <a:pt x="62" y="279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cubicBezTo>
                        <a:pt x="93" y="309"/>
                        <a:pt x="93" y="309"/>
                        <a:pt x="124" y="309"/>
                      </a:cubicBezTo>
                      <a:cubicBezTo>
                        <a:pt x="124" y="341"/>
                        <a:pt x="155" y="341"/>
                        <a:pt x="155" y="341"/>
                      </a:cubicBezTo>
                      <a:lnTo>
                        <a:pt x="155" y="341"/>
                      </a:lnTo>
                      <a:cubicBezTo>
                        <a:pt x="155" y="372"/>
                        <a:pt x="155" y="372"/>
                        <a:pt x="155" y="403"/>
                      </a:cubicBezTo>
                      <a:lnTo>
                        <a:pt x="155" y="403"/>
                      </a:lnTo>
                      <a:lnTo>
                        <a:pt x="155" y="403"/>
                      </a:lnTo>
                      <a:lnTo>
                        <a:pt x="155" y="433"/>
                      </a:lnTo>
                      <a:lnTo>
                        <a:pt x="155" y="433"/>
                      </a:lnTo>
                      <a:lnTo>
                        <a:pt x="155" y="465"/>
                      </a:lnTo>
                      <a:lnTo>
                        <a:pt x="155" y="496"/>
                      </a:lnTo>
                      <a:lnTo>
                        <a:pt x="155" y="496"/>
                      </a:lnTo>
                      <a:lnTo>
                        <a:pt x="155" y="496"/>
                      </a:lnTo>
                      <a:cubicBezTo>
                        <a:pt x="155" y="527"/>
                        <a:pt x="155" y="527"/>
                        <a:pt x="155" y="557"/>
                      </a:cubicBezTo>
                      <a:lnTo>
                        <a:pt x="155" y="557"/>
                      </a:lnTo>
                      <a:lnTo>
                        <a:pt x="155" y="557"/>
                      </a:lnTo>
                      <a:cubicBezTo>
                        <a:pt x="155" y="589"/>
                        <a:pt x="155" y="620"/>
                        <a:pt x="124" y="620"/>
                      </a:cubicBez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cubicBezTo>
                        <a:pt x="124" y="651"/>
                        <a:pt x="124" y="651"/>
                        <a:pt x="124" y="651"/>
                      </a:cubicBezTo>
                      <a:cubicBezTo>
                        <a:pt x="124" y="681"/>
                        <a:pt x="124" y="681"/>
                        <a:pt x="93" y="681"/>
                      </a:cubicBezTo>
                      <a:cubicBezTo>
                        <a:pt x="93" y="681"/>
                        <a:pt x="93" y="681"/>
                        <a:pt x="93" y="713"/>
                      </a:cubicBezTo>
                      <a:cubicBezTo>
                        <a:pt x="93" y="713"/>
                        <a:pt x="93" y="713"/>
                        <a:pt x="62" y="713"/>
                      </a:cubicBezTo>
                      <a:lnTo>
                        <a:pt x="62" y="744"/>
                      </a:lnTo>
                      <a:cubicBezTo>
                        <a:pt x="93" y="744"/>
                        <a:pt x="93" y="744"/>
                        <a:pt x="93" y="744"/>
                      </a:cubicBezTo>
                      <a:cubicBezTo>
                        <a:pt x="62" y="744"/>
                        <a:pt x="62" y="744"/>
                        <a:pt x="62" y="744"/>
                      </a:cubicBezTo>
                      <a:lnTo>
                        <a:pt x="62" y="744"/>
                      </a:lnTo>
                      <a:cubicBezTo>
                        <a:pt x="62" y="775"/>
                        <a:pt x="62" y="775"/>
                        <a:pt x="62" y="775"/>
                      </a:cubicBezTo>
                      <a:cubicBezTo>
                        <a:pt x="93" y="805"/>
                        <a:pt x="93" y="837"/>
                        <a:pt x="93" y="868"/>
                      </a:cubicBezTo>
                      <a:cubicBezTo>
                        <a:pt x="93" y="899"/>
                        <a:pt x="93" y="899"/>
                        <a:pt x="93" y="929"/>
                      </a:cubicBezTo>
                      <a:lnTo>
                        <a:pt x="93" y="929"/>
                      </a:lnTo>
                      <a:cubicBezTo>
                        <a:pt x="124" y="929"/>
                        <a:pt x="124" y="929"/>
                        <a:pt x="124" y="929"/>
                      </a:cubicBezTo>
                      <a:lnTo>
                        <a:pt x="124" y="929"/>
                      </a:lnTo>
                      <a:cubicBezTo>
                        <a:pt x="124" y="899"/>
                        <a:pt x="124" y="899"/>
                        <a:pt x="155" y="868"/>
                      </a:cubicBezTo>
                      <a:cubicBezTo>
                        <a:pt x="186" y="868"/>
                        <a:pt x="217" y="868"/>
                        <a:pt x="217" y="868"/>
                      </a:cubicBezTo>
                      <a:lnTo>
                        <a:pt x="217" y="868"/>
                      </a:lnTo>
                      <a:lnTo>
                        <a:pt x="217" y="868"/>
                      </a:lnTo>
                      <a:cubicBezTo>
                        <a:pt x="248" y="837"/>
                        <a:pt x="248" y="837"/>
                        <a:pt x="248" y="805"/>
                      </a:cubicBezTo>
                      <a:cubicBezTo>
                        <a:pt x="248" y="805"/>
                        <a:pt x="248" y="775"/>
                        <a:pt x="248" y="744"/>
                      </a:cubicBezTo>
                      <a:cubicBezTo>
                        <a:pt x="248" y="713"/>
                        <a:pt x="248" y="713"/>
                        <a:pt x="248" y="713"/>
                      </a:cubicBezTo>
                      <a:cubicBezTo>
                        <a:pt x="248" y="713"/>
                        <a:pt x="248" y="681"/>
                        <a:pt x="217" y="651"/>
                      </a:cubicBezTo>
                      <a:cubicBezTo>
                        <a:pt x="217" y="651"/>
                        <a:pt x="217" y="620"/>
                        <a:pt x="217" y="589"/>
                      </a:cubicBezTo>
                      <a:cubicBezTo>
                        <a:pt x="217" y="589"/>
                        <a:pt x="217" y="589"/>
                        <a:pt x="217" y="557"/>
                      </a:cubicBezTo>
                      <a:lnTo>
                        <a:pt x="217" y="557"/>
                      </a:lnTo>
                      <a:cubicBezTo>
                        <a:pt x="217" y="527"/>
                        <a:pt x="217" y="527"/>
                        <a:pt x="217" y="527"/>
                      </a:cubicBezTo>
                      <a:lnTo>
                        <a:pt x="217" y="527"/>
                      </a:lnTo>
                      <a:cubicBezTo>
                        <a:pt x="248" y="496"/>
                        <a:pt x="310" y="465"/>
                        <a:pt x="310" y="465"/>
                      </a:cubicBezTo>
                      <a:lnTo>
                        <a:pt x="310" y="465"/>
                      </a:lnTo>
                      <a:cubicBezTo>
                        <a:pt x="310" y="465"/>
                        <a:pt x="310" y="433"/>
                        <a:pt x="341" y="433"/>
                      </a:cubicBezTo>
                      <a:lnTo>
                        <a:pt x="341" y="433"/>
                      </a:lnTo>
                      <a:cubicBezTo>
                        <a:pt x="341" y="403"/>
                        <a:pt x="372" y="403"/>
                        <a:pt x="372" y="403"/>
                      </a:cubicBezTo>
                      <a:cubicBezTo>
                        <a:pt x="372" y="372"/>
                        <a:pt x="403" y="372"/>
                        <a:pt x="434" y="372"/>
                      </a:cubicBezTo>
                      <a:lnTo>
                        <a:pt x="465" y="341"/>
                      </a:lnTo>
                      <a:lnTo>
                        <a:pt x="465" y="341"/>
                      </a:lnTo>
                      <a:cubicBezTo>
                        <a:pt x="465" y="341"/>
                        <a:pt x="496" y="309"/>
                        <a:pt x="526" y="309"/>
                      </a:cubicBezTo>
                      <a:lnTo>
                        <a:pt x="526" y="279"/>
                      </a:lnTo>
                      <a:cubicBezTo>
                        <a:pt x="526" y="248"/>
                        <a:pt x="526" y="248"/>
                        <a:pt x="526" y="248"/>
                      </a:cubicBezTo>
                      <a:lnTo>
                        <a:pt x="526" y="217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5" name="Freeform 314"/>
                <p:cNvSpPr>
                  <a:spLocks noChangeArrowheads="1"/>
                </p:cNvSpPr>
                <p:nvPr/>
              </p:nvSpPr>
              <p:spPr bwMode="auto">
                <a:xfrm>
                  <a:off x="4292600" y="3006725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6" name="Freeform 315"/>
                <p:cNvSpPr>
                  <a:spLocks noChangeArrowheads="1"/>
                </p:cNvSpPr>
                <p:nvPr/>
              </p:nvSpPr>
              <p:spPr bwMode="auto">
                <a:xfrm>
                  <a:off x="4003675" y="3308350"/>
                  <a:ext cx="1588" cy="11113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0 h 32"/>
                    <a:gd name="T6" fmla="*/ 0 w 1"/>
                    <a:gd name="T7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cubicBezTo>
                        <a:pt x="0" y="31"/>
                        <a:pt x="0" y="31"/>
                        <a:pt x="0" y="0"/>
                      </a:cubicBezTo>
                      <a:lnTo>
                        <a:pt x="0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7" name="Freeform 316"/>
                <p:cNvSpPr>
                  <a:spLocks noChangeArrowheads="1"/>
                </p:cNvSpPr>
                <p:nvPr/>
              </p:nvSpPr>
              <p:spPr bwMode="auto">
                <a:xfrm>
                  <a:off x="4003675" y="3175000"/>
                  <a:ext cx="301625" cy="268288"/>
                </a:xfrm>
                <a:custGeom>
                  <a:avLst/>
                  <a:gdLst>
                    <a:gd name="T0" fmla="*/ 806 w 838"/>
                    <a:gd name="T1" fmla="*/ 341 h 745"/>
                    <a:gd name="T2" fmla="*/ 775 w 838"/>
                    <a:gd name="T3" fmla="*/ 309 h 745"/>
                    <a:gd name="T4" fmla="*/ 744 w 838"/>
                    <a:gd name="T5" fmla="*/ 279 h 745"/>
                    <a:gd name="T6" fmla="*/ 744 w 838"/>
                    <a:gd name="T7" fmla="*/ 248 h 745"/>
                    <a:gd name="T8" fmla="*/ 775 w 838"/>
                    <a:gd name="T9" fmla="*/ 185 h 745"/>
                    <a:gd name="T10" fmla="*/ 806 w 838"/>
                    <a:gd name="T11" fmla="*/ 155 h 745"/>
                    <a:gd name="T12" fmla="*/ 775 w 838"/>
                    <a:gd name="T13" fmla="*/ 61 h 745"/>
                    <a:gd name="T14" fmla="*/ 713 w 838"/>
                    <a:gd name="T15" fmla="*/ 0 h 745"/>
                    <a:gd name="T16" fmla="*/ 682 w 838"/>
                    <a:gd name="T17" fmla="*/ 0 h 745"/>
                    <a:gd name="T18" fmla="*/ 651 w 838"/>
                    <a:gd name="T19" fmla="*/ 31 h 745"/>
                    <a:gd name="T20" fmla="*/ 651 w 838"/>
                    <a:gd name="T21" fmla="*/ 31 h 745"/>
                    <a:gd name="T22" fmla="*/ 620 w 838"/>
                    <a:gd name="T23" fmla="*/ 61 h 745"/>
                    <a:gd name="T24" fmla="*/ 558 w 838"/>
                    <a:gd name="T25" fmla="*/ 93 h 745"/>
                    <a:gd name="T26" fmla="*/ 527 w 838"/>
                    <a:gd name="T27" fmla="*/ 155 h 745"/>
                    <a:gd name="T28" fmla="*/ 496 w 838"/>
                    <a:gd name="T29" fmla="*/ 185 h 745"/>
                    <a:gd name="T30" fmla="*/ 402 w 838"/>
                    <a:gd name="T31" fmla="*/ 217 h 745"/>
                    <a:gd name="T32" fmla="*/ 341 w 838"/>
                    <a:gd name="T33" fmla="*/ 217 h 745"/>
                    <a:gd name="T34" fmla="*/ 310 w 838"/>
                    <a:gd name="T35" fmla="*/ 248 h 745"/>
                    <a:gd name="T36" fmla="*/ 279 w 838"/>
                    <a:gd name="T37" fmla="*/ 279 h 745"/>
                    <a:gd name="T38" fmla="*/ 186 w 838"/>
                    <a:gd name="T39" fmla="*/ 403 h 745"/>
                    <a:gd name="T40" fmla="*/ 155 w 838"/>
                    <a:gd name="T41" fmla="*/ 403 h 745"/>
                    <a:gd name="T42" fmla="*/ 93 w 838"/>
                    <a:gd name="T43" fmla="*/ 433 h 745"/>
                    <a:gd name="T44" fmla="*/ 31 w 838"/>
                    <a:gd name="T45" fmla="*/ 433 h 745"/>
                    <a:gd name="T46" fmla="*/ 31 w 838"/>
                    <a:gd name="T47" fmla="*/ 433 h 745"/>
                    <a:gd name="T48" fmla="*/ 31 w 838"/>
                    <a:gd name="T49" fmla="*/ 465 h 745"/>
                    <a:gd name="T50" fmla="*/ 93 w 838"/>
                    <a:gd name="T51" fmla="*/ 589 h 745"/>
                    <a:gd name="T52" fmla="*/ 62 w 838"/>
                    <a:gd name="T53" fmla="*/ 651 h 745"/>
                    <a:gd name="T54" fmla="*/ 93 w 838"/>
                    <a:gd name="T55" fmla="*/ 744 h 745"/>
                    <a:gd name="T56" fmla="*/ 155 w 838"/>
                    <a:gd name="T57" fmla="*/ 744 h 745"/>
                    <a:gd name="T58" fmla="*/ 248 w 838"/>
                    <a:gd name="T59" fmla="*/ 713 h 745"/>
                    <a:gd name="T60" fmla="*/ 310 w 838"/>
                    <a:gd name="T61" fmla="*/ 713 h 745"/>
                    <a:gd name="T62" fmla="*/ 434 w 838"/>
                    <a:gd name="T63" fmla="*/ 713 h 745"/>
                    <a:gd name="T64" fmla="*/ 496 w 838"/>
                    <a:gd name="T65" fmla="*/ 681 h 745"/>
                    <a:gd name="T66" fmla="*/ 589 w 838"/>
                    <a:gd name="T67" fmla="*/ 620 h 745"/>
                    <a:gd name="T68" fmla="*/ 744 w 838"/>
                    <a:gd name="T69" fmla="*/ 433 h 745"/>
                    <a:gd name="T70" fmla="*/ 806 w 838"/>
                    <a:gd name="T71" fmla="*/ 341 h 745"/>
                    <a:gd name="T72" fmla="*/ 682 w 838"/>
                    <a:gd name="T73" fmla="*/ 465 h 745"/>
                    <a:gd name="T74" fmla="*/ 620 w 838"/>
                    <a:gd name="T75" fmla="*/ 527 h 745"/>
                    <a:gd name="T76" fmla="*/ 589 w 838"/>
                    <a:gd name="T77" fmla="*/ 527 h 745"/>
                    <a:gd name="T78" fmla="*/ 558 w 838"/>
                    <a:gd name="T79" fmla="*/ 527 h 745"/>
                    <a:gd name="T80" fmla="*/ 527 w 838"/>
                    <a:gd name="T81" fmla="*/ 465 h 745"/>
                    <a:gd name="T82" fmla="*/ 527 w 838"/>
                    <a:gd name="T83" fmla="*/ 465 h 745"/>
                    <a:gd name="T84" fmla="*/ 527 w 838"/>
                    <a:gd name="T85" fmla="*/ 433 h 745"/>
                    <a:gd name="T86" fmla="*/ 558 w 838"/>
                    <a:gd name="T87" fmla="*/ 403 h 745"/>
                    <a:gd name="T88" fmla="*/ 620 w 838"/>
                    <a:gd name="T89" fmla="*/ 341 h 745"/>
                    <a:gd name="T90" fmla="*/ 682 w 838"/>
                    <a:gd name="T91" fmla="*/ 372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38" h="745">
                      <a:moveTo>
                        <a:pt x="806" y="341"/>
                      </a:moveTo>
                      <a:lnTo>
                        <a:pt x="806" y="341"/>
                      </a:lnTo>
                      <a:lnTo>
                        <a:pt x="806" y="341"/>
                      </a:lnTo>
                      <a:lnTo>
                        <a:pt x="806" y="341"/>
                      </a:lnTo>
                      <a:cubicBezTo>
                        <a:pt x="806" y="309"/>
                        <a:pt x="806" y="309"/>
                        <a:pt x="806" y="309"/>
                      </a:cubicBezTo>
                      <a:cubicBezTo>
                        <a:pt x="775" y="309"/>
                        <a:pt x="775" y="309"/>
                        <a:pt x="775" y="309"/>
                      </a:cubicBezTo>
                      <a:lnTo>
                        <a:pt x="775" y="309"/>
                      </a:lnTo>
                      <a:lnTo>
                        <a:pt x="775" y="309"/>
                      </a:lnTo>
                      <a:cubicBezTo>
                        <a:pt x="744" y="309"/>
                        <a:pt x="744" y="279"/>
                        <a:pt x="744" y="279"/>
                      </a:cubicBezTo>
                      <a:lnTo>
                        <a:pt x="744" y="279"/>
                      </a:lnTo>
                      <a:lnTo>
                        <a:pt x="744" y="248"/>
                      </a:lnTo>
                      <a:lnTo>
                        <a:pt x="744" y="248"/>
                      </a:lnTo>
                      <a:lnTo>
                        <a:pt x="744" y="248"/>
                      </a:lnTo>
                      <a:cubicBezTo>
                        <a:pt x="744" y="217"/>
                        <a:pt x="744" y="217"/>
                        <a:pt x="744" y="217"/>
                      </a:cubicBezTo>
                      <a:cubicBezTo>
                        <a:pt x="744" y="185"/>
                        <a:pt x="775" y="185"/>
                        <a:pt x="775" y="185"/>
                      </a:cubicBezTo>
                      <a:cubicBezTo>
                        <a:pt x="775" y="185"/>
                        <a:pt x="775" y="155"/>
                        <a:pt x="806" y="155"/>
                      </a:cubicBezTo>
                      <a:lnTo>
                        <a:pt x="806" y="155"/>
                      </a:lnTo>
                      <a:lnTo>
                        <a:pt x="806" y="155"/>
                      </a:lnTo>
                      <a:lnTo>
                        <a:pt x="806" y="124"/>
                      </a:lnTo>
                      <a:cubicBezTo>
                        <a:pt x="806" y="124"/>
                        <a:pt x="775" y="93"/>
                        <a:pt x="775" y="61"/>
                      </a:cubicBezTo>
                      <a:lnTo>
                        <a:pt x="775" y="61"/>
                      </a:lnTo>
                      <a:cubicBezTo>
                        <a:pt x="775" y="61"/>
                        <a:pt x="775" y="31"/>
                        <a:pt x="775" y="0"/>
                      </a:cubicBezTo>
                      <a:lnTo>
                        <a:pt x="775" y="0"/>
                      </a:lnTo>
                      <a:cubicBezTo>
                        <a:pt x="744" y="0"/>
                        <a:pt x="744" y="0"/>
                        <a:pt x="713" y="0"/>
                      </a:cubicBezTo>
                      <a:lnTo>
                        <a:pt x="713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1"/>
                        <a:pt x="651" y="31"/>
                      </a:cubicBez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cubicBezTo>
                        <a:pt x="651" y="31"/>
                        <a:pt x="651" y="31"/>
                        <a:pt x="620" y="31"/>
                      </a:cubicBezTo>
                      <a:lnTo>
                        <a:pt x="620" y="61"/>
                      </a:lnTo>
                      <a:cubicBezTo>
                        <a:pt x="589" y="61"/>
                        <a:pt x="589" y="93"/>
                        <a:pt x="589" y="93"/>
                      </a:cubicBezTo>
                      <a:lnTo>
                        <a:pt x="589" y="93"/>
                      </a:lnTo>
                      <a:lnTo>
                        <a:pt x="558" y="93"/>
                      </a:lnTo>
                      <a:cubicBezTo>
                        <a:pt x="558" y="124"/>
                        <a:pt x="558" y="124"/>
                        <a:pt x="527" y="155"/>
                      </a:cubicBezTo>
                      <a:lnTo>
                        <a:pt x="527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cubicBezTo>
                        <a:pt x="496" y="155"/>
                        <a:pt x="496" y="185"/>
                        <a:pt x="496" y="185"/>
                      </a:cubicBezTo>
                      <a:cubicBezTo>
                        <a:pt x="496" y="217"/>
                        <a:pt x="496" y="217"/>
                        <a:pt x="465" y="217"/>
                      </a:cubicBezTo>
                      <a:cubicBezTo>
                        <a:pt x="434" y="217"/>
                        <a:pt x="402" y="217"/>
                        <a:pt x="402" y="217"/>
                      </a:cubicBezTo>
                      <a:lnTo>
                        <a:pt x="402" y="217"/>
                      </a:lnTo>
                      <a:cubicBezTo>
                        <a:pt x="372" y="217"/>
                        <a:pt x="372" y="217"/>
                        <a:pt x="372" y="217"/>
                      </a:cubicBezTo>
                      <a:lnTo>
                        <a:pt x="372" y="217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lnTo>
                        <a:pt x="341" y="248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48"/>
                      </a:lnTo>
                      <a:lnTo>
                        <a:pt x="279" y="279"/>
                      </a:lnTo>
                      <a:lnTo>
                        <a:pt x="279" y="279"/>
                      </a:lnTo>
                      <a:cubicBezTo>
                        <a:pt x="248" y="279"/>
                        <a:pt x="248" y="279"/>
                        <a:pt x="248" y="279"/>
                      </a:cubicBezTo>
                      <a:cubicBezTo>
                        <a:pt x="186" y="309"/>
                        <a:pt x="186" y="309"/>
                        <a:pt x="186" y="309"/>
                      </a:cubicBezTo>
                      <a:cubicBezTo>
                        <a:pt x="186" y="403"/>
                        <a:pt x="186" y="403"/>
                        <a:pt x="186" y="403"/>
                      </a:cubicBezTo>
                      <a:cubicBezTo>
                        <a:pt x="155" y="403"/>
                        <a:pt x="155" y="403"/>
                        <a:pt x="155" y="403"/>
                      </a:cubicBezTo>
                      <a:lnTo>
                        <a:pt x="155" y="403"/>
                      </a:lnTo>
                      <a:lnTo>
                        <a:pt x="155" y="403"/>
                      </a:lnTo>
                      <a:cubicBezTo>
                        <a:pt x="124" y="433"/>
                        <a:pt x="124" y="433"/>
                        <a:pt x="93" y="433"/>
                      </a:cubicBezTo>
                      <a:lnTo>
                        <a:pt x="93" y="433"/>
                      </a:lnTo>
                      <a:lnTo>
                        <a:pt x="93" y="433"/>
                      </a:lnTo>
                      <a:lnTo>
                        <a:pt x="62" y="433"/>
                      </a:lnTo>
                      <a:cubicBezTo>
                        <a:pt x="62" y="433"/>
                        <a:pt x="62" y="433"/>
                        <a:pt x="31" y="433"/>
                      </a:cubicBez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cubicBezTo>
                        <a:pt x="0" y="433"/>
                        <a:pt x="0" y="433"/>
                        <a:pt x="31" y="465"/>
                      </a:cubicBezTo>
                      <a:lnTo>
                        <a:pt x="31" y="465"/>
                      </a:lnTo>
                      <a:cubicBezTo>
                        <a:pt x="31" y="496"/>
                        <a:pt x="62" y="557"/>
                        <a:pt x="93" y="557"/>
                      </a:cubicBezTo>
                      <a:cubicBezTo>
                        <a:pt x="93" y="589"/>
                        <a:pt x="93" y="589"/>
                        <a:pt x="93" y="589"/>
                      </a:cubicBezTo>
                      <a:lnTo>
                        <a:pt x="93" y="589"/>
                      </a:lnTo>
                      <a:lnTo>
                        <a:pt x="93" y="620"/>
                      </a:lnTo>
                      <a:cubicBezTo>
                        <a:pt x="93" y="651"/>
                        <a:pt x="93" y="651"/>
                        <a:pt x="62" y="651"/>
                      </a:cubicBezTo>
                      <a:cubicBezTo>
                        <a:pt x="62" y="651"/>
                        <a:pt x="62" y="651"/>
                        <a:pt x="93" y="681"/>
                      </a:cubicBezTo>
                      <a:lnTo>
                        <a:pt x="93" y="713"/>
                      </a:lnTo>
                      <a:cubicBezTo>
                        <a:pt x="93" y="713"/>
                        <a:pt x="93" y="713"/>
                        <a:pt x="93" y="744"/>
                      </a:cubicBezTo>
                      <a:cubicBezTo>
                        <a:pt x="93" y="744"/>
                        <a:pt x="124" y="744"/>
                        <a:pt x="155" y="744"/>
                      </a:cubicBezTo>
                      <a:lnTo>
                        <a:pt x="155" y="744"/>
                      </a:lnTo>
                      <a:lnTo>
                        <a:pt x="155" y="744"/>
                      </a:lnTo>
                      <a:lnTo>
                        <a:pt x="186" y="744"/>
                      </a:lnTo>
                      <a:lnTo>
                        <a:pt x="217" y="713"/>
                      </a:lnTo>
                      <a:lnTo>
                        <a:pt x="248" y="713"/>
                      </a:lnTo>
                      <a:lnTo>
                        <a:pt x="248" y="713"/>
                      </a:lnTo>
                      <a:lnTo>
                        <a:pt x="279" y="713"/>
                      </a:lnTo>
                      <a:cubicBezTo>
                        <a:pt x="279" y="713"/>
                        <a:pt x="279" y="713"/>
                        <a:pt x="310" y="713"/>
                      </a:cubicBezTo>
                      <a:lnTo>
                        <a:pt x="310" y="713"/>
                      </a:lnTo>
                      <a:cubicBezTo>
                        <a:pt x="341" y="713"/>
                        <a:pt x="402" y="713"/>
                        <a:pt x="402" y="713"/>
                      </a:cubicBezTo>
                      <a:cubicBezTo>
                        <a:pt x="434" y="713"/>
                        <a:pt x="434" y="713"/>
                        <a:pt x="434" y="713"/>
                      </a:cubicBezTo>
                      <a:cubicBezTo>
                        <a:pt x="434" y="681"/>
                        <a:pt x="434" y="681"/>
                        <a:pt x="434" y="681"/>
                      </a:cubicBezTo>
                      <a:cubicBezTo>
                        <a:pt x="465" y="681"/>
                        <a:pt x="465" y="681"/>
                        <a:pt x="465" y="681"/>
                      </a:cubicBezTo>
                      <a:lnTo>
                        <a:pt x="496" y="681"/>
                      </a:lnTo>
                      <a:lnTo>
                        <a:pt x="496" y="681"/>
                      </a:lnTo>
                      <a:lnTo>
                        <a:pt x="496" y="681"/>
                      </a:lnTo>
                      <a:cubicBezTo>
                        <a:pt x="527" y="681"/>
                        <a:pt x="558" y="651"/>
                        <a:pt x="589" y="620"/>
                      </a:cubicBezTo>
                      <a:lnTo>
                        <a:pt x="620" y="620"/>
                      </a:lnTo>
                      <a:cubicBezTo>
                        <a:pt x="651" y="589"/>
                        <a:pt x="713" y="527"/>
                        <a:pt x="744" y="465"/>
                      </a:cubicBezTo>
                      <a:cubicBezTo>
                        <a:pt x="744" y="465"/>
                        <a:pt x="744" y="465"/>
                        <a:pt x="744" y="433"/>
                      </a:cubicBezTo>
                      <a:cubicBezTo>
                        <a:pt x="775" y="433"/>
                        <a:pt x="806" y="372"/>
                        <a:pt x="837" y="341"/>
                      </a:cubicBezTo>
                      <a:cubicBezTo>
                        <a:pt x="837" y="341"/>
                        <a:pt x="837" y="341"/>
                        <a:pt x="837" y="309"/>
                      </a:cubicBezTo>
                      <a:cubicBezTo>
                        <a:pt x="837" y="309"/>
                        <a:pt x="837" y="341"/>
                        <a:pt x="806" y="341"/>
                      </a:cubicBezTo>
                      <a:close/>
                      <a:moveTo>
                        <a:pt x="713" y="403"/>
                      </a:moveTo>
                      <a:lnTo>
                        <a:pt x="713" y="403"/>
                      </a:lnTo>
                      <a:cubicBezTo>
                        <a:pt x="682" y="433"/>
                        <a:pt x="682" y="465"/>
                        <a:pt x="682" y="465"/>
                      </a:cubicBezTo>
                      <a:cubicBezTo>
                        <a:pt x="682" y="496"/>
                        <a:pt x="651" y="496"/>
                        <a:pt x="651" y="496"/>
                      </a:cubicBezTo>
                      <a:lnTo>
                        <a:pt x="651" y="496"/>
                      </a:lnTo>
                      <a:lnTo>
                        <a:pt x="620" y="527"/>
                      </a:lnTo>
                      <a:cubicBezTo>
                        <a:pt x="620" y="527"/>
                        <a:pt x="620" y="527"/>
                        <a:pt x="589" y="527"/>
                      </a:cubicBezTo>
                      <a:lnTo>
                        <a:pt x="589" y="527"/>
                      </a:lnTo>
                      <a:lnTo>
                        <a:pt x="589" y="527"/>
                      </a:lnTo>
                      <a:lnTo>
                        <a:pt x="589" y="527"/>
                      </a:lnTo>
                      <a:lnTo>
                        <a:pt x="589" y="527"/>
                      </a:lnTo>
                      <a:cubicBezTo>
                        <a:pt x="558" y="527"/>
                        <a:pt x="558" y="527"/>
                        <a:pt x="558" y="527"/>
                      </a:cubicBezTo>
                      <a:cubicBezTo>
                        <a:pt x="558" y="496"/>
                        <a:pt x="558" y="496"/>
                        <a:pt x="527" y="496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cubicBezTo>
                        <a:pt x="558" y="403"/>
                        <a:pt x="558" y="403"/>
                        <a:pt x="558" y="403"/>
                      </a:cubicBezTo>
                      <a:lnTo>
                        <a:pt x="589" y="372"/>
                      </a:lnTo>
                      <a:lnTo>
                        <a:pt x="620" y="372"/>
                      </a:lnTo>
                      <a:cubicBezTo>
                        <a:pt x="620" y="372"/>
                        <a:pt x="620" y="372"/>
                        <a:pt x="620" y="341"/>
                      </a:cubicBezTo>
                      <a:cubicBezTo>
                        <a:pt x="651" y="341"/>
                        <a:pt x="651" y="341"/>
                        <a:pt x="651" y="341"/>
                      </a:cubicBezTo>
                      <a:lnTo>
                        <a:pt x="651" y="341"/>
                      </a:lnTo>
                      <a:lnTo>
                        <a:pt x="682" y="372"/>
                      </a:lnTo>
                      <a:lnTo>
                        <a:pt x="682" y="372"/>
                      </a:lnTo>
                      <a:cubicBezTo>
                        <a:pt x="713" y="403"/>
                        <a:pt x="713" y="403"/>
                        <a:pt x="713" y="4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8" name="Freeform 317"/>
                <p:cNvSpPr>
                  <a:spLocks noChangeArrowheads="1"/>
                </p:cNvSpPr>
                <p:nvPr/>
              </p:nvSpPr>
              <p:spPr bwMode="auto">
                <a:xfrm>
                  <a:off x="4281488" y="3252788"/>
                  <a:ext cx="11112" cy="22225"/>
                </a:xfrm>
                <a:custGeom>
                  <a:avLst/>
                  <a:gdLst>
                    <a:gd name="T0" fmla="*/ 31 w 32"/>
                    <a:gd name="T1" fmla="*/ 0 h 63"/>
                    <a:gd name="T2" fmla="*/ 31 w 32"/>
                    <a:gd name="T3" fmla="*/ 0 h 63"/>
                    <a:gd name="T4" fmla="*/ 31 w 32"/>
                    <a:gd name="T5" fmla="*/ 0 h 63"/>
                    <a:gd name="T6" fmla="*/ 31 w 32"/>
                    <a:gd name="T7" fmla="*/ 0 h 63"/>
                    <a:gd name="T8" fmla="*/ 31 w 32"/>
                    <a:gd name="T9" fmla="*/ 0 h 63"/>
                    <a:gd name="T10" fmla="*/ 0 w 32"/>
                    <a:gd name="T11" fmla="*/ 31 h 63"/>
                    <a:gd name="T12" fmla="*/ 0 w 32"/>
                    <a:gd name="T13" fmla="*/ 31 h 63"/>
                    <a:gd name="T14" fmla="*/ 0 w 32"/>
                    <a:gd name="T15" fmla="*/ 31 h 63"/>
                    <a:gd name="T16" fmla="*/ 0 w 32"/>
                    <a:gd name="T17" fmla="*/ 31 h 63"/>
                    <a:gd name="T18" fmla="*/ 0 w 32"/>
                    <a:gd name="T19" fmla="*/ 31 h 63"/>
                    <a:gd name="T20" fmla="*/ 31 w 32"/>
                    <a:gd name="T21" fmla="*/ 62 h 63"/>
                    <a:gd name="T22" fmla="*/ 31 w 32"/>
                    <a:gd name="T23" fmla="*/ 62 h 63"/>
                    <a:gd name="T24" fmla="*/ 31 w 32"/>
                    <a:gd name="T25" fmla="*/ 31 h 63"/>
                    <a:gd name="T26" fmla="*/ 31 w 32"/>
                    <a:gd name="T27" fmla="*/ 31 h 63"/>
                    <a:gd name="T28" fmla="*/ 31 w 32"/>
                    <a:gd name="T2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1" y="31"/>
                        <a:pt x="31" y="62"/>
                        <a:pt x="31" y="62"/>
                      </a:cubicBezTo>
                      <a:lnTo>
                        <a:pt x="31" y="62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9" name="Freeform 318"/>
                <p:cNvSpPr>
                  <a:spLocks noChangeArrowheads="1"/>
                </p:cNvSpPr>
                <p:nvPr/>
              </p:nvSpPr>
              <p:spPr bwMode="auto">
                <a:xfrm>
                  <a:off x="4527550" y="2951163"/>
                  <a:ext cx="134938" cy="279400"/>
                </a:xfrm>
                <a:custGeom>
                  <a:avLst/>
                  <a:gdLst>
                    <a:gd name="T0" fmla="*/ 341 w 373"/>
                    <a:gd name="T1" fmla="*/ 93 h 776"/>
                    <a:gd name="T2" fmla="*/ 341 w 373"/>
                    <a:gd name="T3" fmla="*/ 93 h 776"/>
                    <a:gd name="T4" fmla="*/ 341 w 373"/>
                    <a:gd name="T5" fmla="*/ 31 h 776"/>
                    <a:gd name="T6" fmla="*/ 341 w 373"/>
                    <a:gd name="T7" fmla="*/ 0 h 776"/>
                    <a:gd name="T8" fmla="*/ 310 w 373"/>
                    <a:gd name="T9" fmla="*/ 62 h 776"/>
                    <a:gd name="T10" fmla="*/ 278 w 373"/>
                    <a:gd name="T11" fmla="*/ 62 h 776"/>
                    <a:gd name="T12" fmla="*/ 278 w 373"/>
                    <a:gd name="T13" fmla="*/ 62 h 776"/>
                    <a:gd name="T14" fmla="*/ 278 w 373"/>
                    <a:gd name="T15" fmla="*/ 93 h 776"/>
                    <a:gd name="T16" fmla="*/ 278 w 373"/>
                    <a:gd name="T17" fmla="*/ 93 h 776"/>
                    <a:gd name="T18" fmla="*/ 278 w 373"/>
                    <a:gd name="T19" fmla="*/ 124 h 776"/>
                    <a:gd name="T20" fmla="*/ 217 w 373"/>
                    <a:gd name="T21" fmla="*/ 155 h 776"/>
                    <a:gd name="T22" fmla="*/ 186 w 373"/>
                    <a:gd name="T23" fmla="*/ 155 h 776"/>
                    <a:gd name="T24" fmla="*/ 186 w 373"/>
                    <a:gd name="T25" fmla="*/ 155 h 776"/>
                    <a:gd name="T26" fmla="*/ 186 w 373"/>
                    <a:gd name="T27" fmla="*/ 217 h 776"/>
                    <a:gd name="T28" fmla="*/ 154 w 373"/>
                    <a:gd name="T29" fmla="*/ 217 h 776"/>
                    <a:gd name="T30" fmla="*/ 154 w 373"/>
                    <a:gd name="T31" fmla="*/ 217 h 776"/>
                    <a:gd name="T32" fmla="*/ 154 w 373"/>
                    <a:gd name="T33" fmla="*/ 217 h 776"/>
                    <a:gd name="T34" fmla="*/ 154 w 373"/>
                    <a:gd name="T35" fmla="*/ 217 h 776"/>
                    <a:gd name="T36" fmla="*/ 124 w 373"/>
                    <a:gd name="T37" fmla="*/ 217 h 776"/>
                    <a:gd name="T38" fmla="*/ 93 w 373"/>
                    <a:gd name="T39" fmla="*/ 217 h 776"/>
                    <a:gd name="T40" fmla="*/ 93 w 373"/>
                    <a:gd name="T41" fmla="*/ 217 h 776"/>
                    <a:gd name="T42" fmla="*/ 62 w 373"/>
                    <a:gd name="T43" fmla="*/ 217 h 776"/>
                    <a:gd name="T44" fmla="*/ 62 w 373"/>
                    <a:gd name="T45" fmla="*/ 217 h 776"/>
                    <a:gd name="T46" fmla="*/ 62 w 373"/>
                    <a:gd name="T47" fmla="*/ 217 h 776"/>
                    <a:gd name="T48" fmla="*/ 62 w 373"/>
                    <a:gd name="T49" fmla="*/ 248 h 776"/>
                    <a:gd name="T50" fmla="*/ 62 w 373"/>
                    <a:gd name="T51" fmla="*/ 309 h 776"/>
                    <a:gd name="T52" fmla="*/ 62 w 373"/>
                    <a:gd name="T53" fmla="*/ 309 h 776"/>
                    <a:gd name="T54" fmla="*/ 93 w 373"/>
                    <a:gd name="T55" fmla="*/ 465 h 776"/>
                    <a:gd name="T56" fmla="*/ 62 w 373"/>
                    <a:gd name="T57" fmla="*/ 465 h 776"/>
                    <a:gd name="T58" fmla="*/ 30 w 373"/>
                    <a:gd name="T59" fmla="*/ 589 h 776"/>
                    <a:gd name="T60" fmla="*/ 30 w 373"/>
                    <a:gd name="T61" fmla="*/ 589 h 776"/>
                    <a:gd name="T62" fmla="*/ 30 w 373"/>
                    <a:gd name="T63" fmla="*/ 620 h 776"/>
                    <a:gd name="T64" fmla="*/ 30 w 373"/>
                    <a:gd name="T65" fmla="*/ 651 h 776"/>
                    <a:gd name="T66" fmla="*/ 30 w 373"/>
                    <a:gd name="T67" fmla="*/ 713 h 776"/>
                    <a:gd name="T68" fmla="*/ 30 w 373"/>
                    <a:gd name="T69" fmla="*/ 744 h 776"/>
                    <a:gd name="T70" fmla="*/ 93 w 373"/>
                    <a:gd name="T71" fmla="*/ 775 h 776"/>
                    <a:gd name="T72" fmla="*/ 154 w 373"/>
                    <a:gd name="T73" fmla="*/ 775 h 776"/>
                    <a:gd name="T74" fmla="*/ 186 w 373"/>
                    <a:gd name="T75" fmla="*/ 744 h 776"/>
                    <a:gd name="T76" fmla="*/ 186 w 373"/>
                    <a:gd name="T77" fmla="*/ 744 h 776"/>
                    <a:gd name="T78" fmla="*/ 186 w 373"/>
                    <a:gd name="T79" fmla="*/ 744 h 776"/>
                    <a:gd name="T80" fmla="*/ 186 w 373"/>
                    <a:gd name="T81" fmla="*/ 744 h 776"/>
                    <a:gd name="T82" fmla="*/ 278 w 373"/>
                    <a:gd name="T83" fmla="*/ 372 h 776"/>
                    <a:gd name="T84" fmla="*/ 310 w 373"/>
                    <a:gd name="T85" fmla="*/ 309 h 776"/>
                    <a:gd name="T86" fmla="*/ 341 w 373"/>
                    <a:gd name="T87" fmla="*/ 248 h 776"/>
                    <a:gd name="T88" fmla="*/ 341 w 373"/>
                    <a:gd name="T89" fmla="*/ 248 h 776"/>
                    <a:gd name="T90" fmla="*/ 310 w 373"/>
                    <a:gd name="T91" fmla="*/ 217 h 776"/>
                    <a:gd name="T92" fmla="*/ 310 w 373"/>
                    <a:gd name="T93" fmla="*/ 155 h 776"/>
                    <a:gd name="T94" fmla="*/ 310 w 373"/>
                    <a:gd name="T95" fmla="*/ 155 h 776"/>
                    <a:gd name="T96" fmla="*/ 341 w 373"/>
                    <a:gd name="T97" fmla="*/ 155 h 776"/>
                    <a:gd name="T98" fmla="*/ 372 w 373"/>
                    <a:gd name="T99" fmla="*/ 124 h 776"/>
                    <a:gd name="T100" fmla="*/ 341 w 373"/>
                    <a:gd name="T101" fmla="*/ 124 h 776"/>
                    <a:gd name="T102" fmla="*/ 341 w 373"/>
                    <a:gd name="T103" fmla="*/ 93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73" h="776">
                      <a:moveTo>
                        <a:pt x="341" y="93"/>
                      </a:moveTo>
                      <a:lnTo>
                        <a:pt x="341" y="93"/>
                      </a:lnTo>
                      <a:cubicBezTo>
                        <a:pt x="341" y="62"/>
                        <a:pt x="341" y="31"/>
                        <a:pt x="341" y="31"/>
                      </a:cubicBezTo>
                      <a:lnTo>
                        <a:pt x="341" y="0"/>
                      </a:lnTo>
                      <a:cubicBezTo>
                        <a:pt x="341" y="31"/>
                        <a:pt x="310" y="62"/>
                        <a:pt x="310" y="62"/>
                      </a:cubicBezTo>
                      <a:lnTo>
                        <a:pt x="278" y="62"/>
                      </a:lnTo>
                      <a:lnTo>
                        <a:pt x="278" y="62"/>
                      </a:lnTo>
                      <a:cubicBezTo>
                        <a:pt x="278" y="93"/>
                        <a:pt x="278" y="93"/>
                        <a:pt x="278" y="93"/>
                      </a:cubicBezTo>
                      <a:lnTo>
                        <a:pt x="278" y="93"/>
                      </a:lnTo>
                      <a:lnTo>
                        <a:pt x="278" y="124"/>
                      </a:lnTo>
                      <a:cubicBezTo>
                        <a:pt x="248" y="155"/>
                        <a:pt x="248" y="155"/>
                        <a:pt x="217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85"/>
                        <a:pt x="186" y="185"/>
                        <a:pt x="186" y="217"/>
                      </a:cubicBezTo>
                      <a:cubicBezTo>
                        <a:pt x="186" y="217"/>
                        <a:pt x="186" y="217"/>
                        <a:pt x="154" y="217"/>
                      </a:cubicBezTo>
                      <a:lnTo>
                        <a:pt x="154" y="217"/>
                      </a:lnTo>
                      <a:lnTo>
                        <a:pt x="154" y="217"/>
                      </a:lnTo>
                      <a:lnTo>
                        <a:pt x="154" y="217"/>
                      </a:ln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93" y="217"/>
                      </a:cubicBezTo>
                      <a:lnTo>
                        <a:pt x="93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lnTo>
                        <a:pt x="62" y="309"/>
                      </a:lnTo>
                      <a:cubicBezTo>
                        <a:pt x="93" y="372"/>
                        <a:pt x="93" y="433"/>
                        <a:pt x="93" y="465"/>
                      </a:cubicBezTo>
                      <a:cubicBezTo>
                        <a:pt x="62" y="465"/>
                        <a:pt x="62" y="465"/>
                        <a:pt x="62" y="465"/>
                      </a:cubicBezTo>
                      <a:cubicBezTo>
                        <a:pt x="62" y="496"/>
                        <a:pt x="30" y="557"/>
                        <a:pt x="30" y="589"/>
                      </a:cubicBezTo>
                      <a:cubicBezTo>
                        <a:pt x="0" y="589"/>
                        <a:pt x="0" y="589"/>
                        <a:pt x="30" y="589"/>
                      </a:cubicBezTo>
                      <a:cubicBezTo>
                        <a:pt x="30" y="620"/>
                        <a:pt x="30" y="620"/>
                        <a:pt x="30" y="620"/>
                      </a:cubicBezTo>
                      <a:cubicBezTo>
                        <a:pt x="30" y="651"/>
                        <a:pt x="30" y="651"/>
                        <a:pt x="30" y="651"/>
                      </a:cubicBezTo>
                      <a:cubicBezTo>
                        <a:pt x="30" y="681"/>
                        <a:pt x="30" y="681"/>
                        <a:pt x="30" y="713"/>
                      </a:cubicBezTo>
                      <a:cubicBezTo>
                        <a:pt x="30" y="713"/>
                        <a:pt x="30" y="713"/>
                        <a:pt x="30" y="744"/>
                      </a:cubicBezTo>
                      <a:cubicBezTo>
                        <a:pt x="62" y="744"/>
                        <a:pt x="93" y="775"/>
                        <a:pt x="93" y="775"/>
                      </a:cubicBezTo>
                      <a:cubicBezTo>
                        <a:pt x="93" y="775"/>
                        <a:pt x="124" y="775"/>
                        <a:pt x="154" y="775"/>
                      </a:cubicBezTo>
                      <a:cubicBezTo>
                        <a:pt x="154" y="744"/>
                        <a:pt x="186" y="744"/>
                        <a:pt x="186" y="744"/>
                      </a:cubicBezTo>
                      <a:lnTo>
                        <a:pt x="186" y="744"/>
                      </a:lnTo>
                      <a:lnTo>
                        <a:pt x="186" y="744"/>
                      </a:lnTo>
                      <a:lnTo>
                        <a:pt x="186" y="744"/>
                      </a:lnTo>
                      <a:cubicBezTo>
                        <a:pt x="186" y="713"/>
                        <a:pt x="278" y="433"/>
                        <a:pt x="278" y="372"/>
                      </a:cubicBezTo>
                      <a:cubicBezTo>
                        <a:pt x="310" y="341"/>
                        <a:pt x="310" y="341"/>
                        <a:pt x="310" y="309"/>
                      </a:cubicBezTo>
                      <a:cubicBezTo>
                        <a:pt x="310" y="279"/>
                        <a:pt x="310" y="279"/>
                        <a:pt x="341" y="248"/>
                      </a:cubicBezTo>
                      <a:lnTo>
                        <a:pt x="341" y="248"/>
                      </a:lnTo>
                      <a:lnTo>
                        <a:pt x="310" y="217"/>
                      </a:lnTo>
                      <a:cubicBezTo>
                        <a:pt x="310" y="185"/>
                        <a:pt x="310" y="155"/>
                        <a:pt x="310" y="155"/>
                      </a:cubicBezTo>
                      <a:lnTo>
                        <a:pt x="310" y="155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cubicBezTo>
                        <a:pt x="341" y="155"/>
                        <a:pt x="341" y="124"/>
                        <a:pt x="372" y="124"/>
                      </a:cubicBezTo>
                      <a:cubicBezTo>
                        <a:pt x="372" y="124"/>
                        <a:pt x="372" y="124"/>
                        <a:pt x="341" y="124"/>
                      </a:cubicBezTo>
                      <a:lnTo>
                        <a:pt x="341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0" name="Freeform 319"/>
                <p:cNvSpPr>
                  <a:spLocks noChangeArrowheads="1"/>
                </p:cNvSpPr>
                <p:nvPr/>
              </p:nvSpPr>
              <p:spPr bwMode="auto">
                <a:xfrm>
                  <a:off x="3902075" y="3052763"/>
                  <a:ext cx="168275" cy="257175"/>
                </a:xfrm>
                <a:custGeom>
                  <a:avLst/>
                  <a:gdLst>
                    <a:gd name="T0" fmla="*/ 279 w 466"/>
                    <a:gd name="T1" fmla="*/ 650 h 714"/>
                    <a:gd name="T2" fmla="*/ 279 w 466"/>
                    <a:gd name="T3" fmla="*/ 650 h 714"/>
                    <a:gd name="T4" fmla="*/ 310 w 466"/>
                    <a:gd name="T5" fmla="*/ 682 h 714"/>
                    <a:gd name="T6" fmla="*/ 310 w 466"/>
                    <a:gd name="T7" fmla="*/ 713 h 714"/>
                    <a:gd name="T8" fmla="*/ 310 w 466"/>
                    <a:gd name="T9" fmla="*/ 713 h 714"/>
                    <a:gd name="T10" fmla="*/ 310 w 466"/>
                    <a:gd name="T11" fmla="*/ 713 h 714"/>
                    <a:gd name="T12" fmla="*/ 341 w 466"/>
                    <a:gd name="T13" fmla="*/ 713 h 714"/>
                    <a:gd name="T14" fmla="*/ 341 w 466"/>
                    <a:gd name="T15" fmla="*/ 713 h 714"/>
                    <a:gd name="T16" fmla="*/ 372 w 466"/>
                    <a:gd name="T17" fmla="*/ 713 h 714"/>
                    <a:gd name="T18" fmla="*/ 372 w 466"/>
                    <a:gd name="T19" fmla="*/ 713 h 714"/>
                    <a:gd name="T20" fmla="*/ 372 w 466"/>
                    <a:gd name="T21" fmla="*/ 713 h 714"/>
                    <a:gd name="T22" fmla="*/ 372 w 466"/>
                    <a:gd name="T23" fmla="*/ 713 h 714"/>
                    <a:gd name="T24" fmla="*/ 403 w 466"/>
                    <a:gd name="T25" fmla="*/ 682 h 714"/>
                    <a:gd name="T26" fmla="*/ 403 w 466"/>
                    <a:gd name="T27" fmla="*/ 248 h 714"/>
                    <a:gd name="T28" fmla="*/ 465 w 466"/>
                    <a:gd name="T29" fmla="*/ 248 h 714"/>
                    <a:gd name="T30" fmla="*/ 465 w 466"/>
                    <a:gd name="T31" fmla="*/ 62 h 714"/>
                    <a:gd name="T32" fmla="*/ 372 w 466"/>
                    <a:gd name="T33" fmla="*/ 62 h 714"/>
                    <a:gd name="T34" fmla="*/ 341 w 466"/>
                    <a:gd name="T35" fmla="*/ 30 h 714"/>
                    <a:gd name="T36" fmla="*/ 279 w 466"/>
                    <a:gd name="T37" fmla="*/ 30 h 714"/>
                    <a:gd name="T38" fmla="*/ 279 w 466"/>
                    <a:gd name="T39" fmla="*/ 30 h 714"/>
                    <a:gd name="T40" fmla="*/ 155 w 466"/>
                    <a:gd name="T41" fmla="*/ 30 h 714"/>
                    <a:gd name="T42" fmla="*/ 124 w 466"/>
                    <a:gd name="T43" fmla="*/ 30 h 714"/>
                    <a:gd name="T44" fmla="*/ 124 w 466"/>
                    <a:gd name="T45" fmla="*/ 30 h 714"/>
                    <a:gd name="T46" fmla="*/ 93 w 466"/>
                    <a:gd name="T47" fmla="*/ 30 h 714"/>
                    <a:gd name="T48" fmla="*/ 93 w 466"/>
                    <a:gd name="T49" fmla="*/ 30 h 714"/>
                    <a:gd name="T50" fmla="*/ 62 w 466"/>
                    <a:gd name="T51" fmla="*/ 0 h 714"/>
                    <a:gd name="T52" fmla="*/ 62 w 466"/>
                    <a:gd name="T53" fmla="*/ 0 h 714"/>
                    <a:gd name="T54" fmla="*/ 62 w 466"/>
                    <a:gd name="T55" fmla="*/ 0 h 714"/>
                    <a:gd name="T56" fmla="*/ 62 w 466"/>
                    <a:gd name="T57" fmla="*/ 0 h 714"/>
                    <a:gd name="T58" fmla="*/ 62 w 466"/>
                    <a:gd name="T59" fmla="*/ 0 h 714"/>
                    <a:gd name="T60" fmla="*/ 62 w 466"/>
                    <a:gd name="T61" fmla="*/ 0 h 714"/>
                    <a:gd name="T62" fmla="*/ 62 w 466"/>
                    <a:gd name="T63" fmla="*/ 0 h 714"/>
                    <a:gd name="T64" fmla="*/ 31 w 466"/>
                    <a:gd name="T65" fmla="*/ 30 h 714"/>
                    <a:gd name="T66" fmla="*/ 0 w 466"/>
                    <a:gd name="T67" fmla="*/ 30 h 714"/>
                    <a:gd name="T68" fmla="*/ 0 w 466"/>
                    <a:gd name="T69" fmla="*/ 30 h 714"/>
                    <a:gd name="T70" fmla="*/ 0 w 466"/>
                    <a:gd name="T71" fmla="*/ 30 h 714"/>
                    <a:gd name="T72" fmla="*/ 62 w 466"/>
                    <a:gd name="T73" fmla="*/ 124 h 714"/>
                    <a:gd name="T74" fmla="*/ 93 w 466"/>
                    <a:gd name="T75" fmla="*/ 217 h 714"/>
                    <a:gd name="T76" fmla="*/ 124 w 466"/>
                    <a:gd name="T77" fmla="*/ 278 h 714"/>
                    <a:gd name="T78" fmla="*/ 155 w 466"/>
                    <a:gd name="T79" fmla="*/ 310 h 714"/>
                    <a:gd name="T80" fmla="*/ 155 w 466"/>
                    <a:gd name="T81" fmla="*/ 402 h 714"/>
                    <a:gd name="T82" fmla="*/ 155 w 466"/>
                    <a:gd name="T83" fmla="*/ 402 h 714"/>
                    <a:gd name="T84" fmla="*/ 155 w 466"/>
                    <a:gd name="T85" fmla="*/ 434 h 714"/>
                    <a:gd name="T86" fmla="*/ 186 w 466"/>
                    <a:gd name="T87" fmla="*/ 465 h 714"/>
                    <a:gd name="T88" fmla="*/ 186 w 466"/>
                    <a:gd name="T89" fmla="*/ 526 h 714"/>
                    <a:gd name="T90" fmla="*/ 186 w 466"/>
                    <a:gd name="T91" fmla="*/ 526 h 714"/>
                    <a:gd name="T92" fmla="*/ 186 w 466"/>
                    <a:gd name="T93" fmla="*/ 620 h 714"/>
                    <a:gd name="T94" fmla="*/ 186 w 466"/>
                    <a:gd name="T95" fmla="*/ 620 h 714"/>
                    <a:gd name="T96" fmla="*/ 248 w 466"/>
                    <a:gd name="T97" fmla="*/ 682 h 714"/>
                    <a:gd name="T98" fmla="*/ 248 w 466"/>
                    <a:gd name="T99" fmla="*/ 650 h 714"/>
                    <a:gd name="T100" fmla="*/ 279 w 466"/>
                    <a:gd name="T101" fmla="*/ 650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66" h="714">
                      <a:moveTo>
                        <a:pt x="279" y="650"/>
                      </a:moveTo>
                      <a:lnTo>
                        <a:pt x="279" y="650"/>
                      </a:lnTo>
                      <a:cubicBezTo>
                        <a:pt x="279" y="650"/>
                        <a:pt x="310" y="650"/>
                        <a:pt x="310" y="682"/>
                      </a:cubicBezTo>
                      <a:cubicBezTo>
                        <a:pt x="310" y="682"/>
                        <a:pt x="310" y="682"/>
                        <a:pt x="310" y="713"/>
                      </a:cubicBezTo>
                      <a:lnTo>
                        <a:pt x="310" y="713"/>
                      </a:lnTo>
                      <a:lnTo>
                        <a:pt x="310" y="713"/>
                      </a:lnTo>
                      <a:lnTo>
                        <a:pt x="341" y="713"/>
                      </a:lnTo>
                      <a:lnTo>
                        <a:pt x="341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cubicBezTo>
                        <a:pt x="403" y="713"/>
                        <a:pt x="403" y="713"/>
                        <a:pt x="403" y="682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cubicBezTo>
                        <a:pt x="465" y="248"/>
                        <a:pt x="465" y="248"/>
                        <a:pt x="465" y="248"/>
                      </a:cubicBezTo>
                      <a:cubicBezTo>
                        <a:pt x="465" y="62"/>
                        <a:pt x="465" y="62"/>
                        <a:pt x="465" y="62"/>
                      </a:cubicBezTo>
                      <a:cubicBezTo>
                        <a:pt x="372" y="62"/>
                        <a:pt x="372" y="62"/>
                        <a:pt x="372" y="62"/>
                      </a:cubicBezTo>
                      <a:cubicBezTo>
                        <a:pt x="341" y="30"/>
                        <a:pt x="341" y="30"/>
                        <a:pt x="341" y="30"/>
                      </a:cubicBezTo>
                      <a:cubicBezTo>
                        <a:pt x="341" y="30"/>
                        <a:pt x="310" y="30"/>
                        <a:pt x="279" y="30"/>
                      </a:cubicBezTo>
                      <a:lnTo>
                        <a:pt x="279" y="30"/>
                      </a:lnTo>
                      <a:cubicBezTo>
                        <a:pt x="248" y="30"/>
                        <a:pt x="155" y="30"/>
                        <a:pt x="155" y="30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93" y="30"/>
                        <a:pt x="93" y="30"/>
                        <a:pt x="93" y="30"/>
                      </a:cubicBezTo>
                      <a:lnTo>
                        <a:pt x="93" y="30"/>
                      </a:lnTo>
                      <a:cubicBezTo>
                        <a:pt x="93" y="30"/>
                        <a:pt x="62" y="3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30"/>
                      </a:lnTo>
                      <a:cubicBezTo>
                        <a:pt x="31" y="30"/>
                        <a:pt x="31" y="30"/>
                        <a:pt x="0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30"/>
                        <a:pt x="31" y="93"/>
                        <a:pt x="62" y="124"/>
                      </a:cubicBezTo>
                      <a:cubicBezTo>
                        <a:pt x="93" y="154"/>
                        <a:pt x="93" y="186"/>
                        <a:pt x="93" y="217"/>
                      </a:cubicBezTo>
                      <a:cubicBezTo>
                        <a:pt x="93" y="217"/>
                        <a:pt x="124" y="248"/>
                        <a:pt x="124" y="278"/>
                      </a:cubicBezTo>
                      <a:cubicBezTo>
                        <a:pt x="155" y="310"/>
                        <a:pt x="155" y="310"/>
                        <a:pt x="155" y="310"/>
                      </a:cubicBezTo>
                      <a:cubicBezTo>
                        <a:pt x="155" y="310"/>
                        <a:pt x="155" y="341"/>
                        <a:pt x="155" y="402"/>
                      </a:cubicBezTo>
                      <a:lnTo>
                        <a:pt x="155" y="402"/>
                      </a:lnTo>
                      <a:cubicBezTo>
                        <a:pt x="155" y="434"/>
                        <a:pt x="155" y="434"/>
                        <a:pt x="155" y="434"/>
                      </a:cubicBezTo>
                      <a:lnTo>
                        <a:pt x="186" y="465"/>
                      </a:lnTo>
                      <a:cubicBezTo>
                        <a:pt x="186" y="496"/>
                        <a:pt x="186" y="496"/>
                        <a:pt x="186" y="526"/>
                      </a:cubicBezTo>
                      <a:lnTo>
                        <a:pt x="186" y="526"/>
                      </a:lnTo>
                      <a:cubicBezTo>
                        <a:pt x="186" y="558"/>
                        <a:pt x="186" y="589"/>
                        <a:pt x="186" y="620"/>
                      </a:cubicBezTo>
                      <a:lnTo>
                        <a:pt x="186" y="620"/>
                      </a:lnTo>
                      <a:cubicBezTo>
                        <a:pt x="217" y="650"/>
                        <a:pt x="217" y="650"/>
                        <a:pt x="248" y="682"/>
                      </a:cubicBezTo>
                      <a:lnTo>
                        <a:pt x="248" y="650"/>
                      </a:lnTo>
                      <a:cubicBezTo>
                        <a:pt x="279" y="650"/>
                        <a:pt x="279" y="650"/>
                        <a:pt x="279" y="65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1" name="Freeform 320"/>
                <p:cNvSpPr>
                  <a:spLocks noChangeArrowheads="1"/>
                </p:cNvSpPr>
                <p:nvPr/>
              </p:nvSpPr>
              <p:spPr bwMode="auto">
                <a:xfrm>
                  <a:off x="3502025" y="2416175"/>
                  <a:ext cx="100013" cy="123825"/>
                </a:xfrm>
                <a:custGeom>
                  <a:avLst/>
                  <a:gdLst>
                    <a:gd name="T0" fmla="*/ 279 w 280"/>
                    <a:gd name="T1" fmla="*/ 124 h 342"/>
                    <a:gd name="T2" fmla="*/ 279 w 280"/>
                    <a:gd name="T3" fmla="*/ 94 h 342"/>
                    <a:gd name="T4" fmla="*/ 279 w 280"/>
                    <a:gd name="T5" fmla="*/ 62 h 342"/>
                    <a:gd name="T6" fmla="*/ 279 w 280"/>
                    <a:gd name="T7" fmla="*/ 62 h 342"/>
                    <a:gd name="T8" fmla="*/ 248 w 280"/>
                    <a:gd name="T9" fmla="*/ 62 h 342"/>
                    <a:gd name="T10" fmla="*/ 186 w 280"/>
                    <a:gd name="T11" fmla="*/ 62 h 342"/>
                    <a:gd name="T12" fmla="*/ 155 w 280"/>
                    <a:gd name="T13" fmla="*/ 31 h 342"/>
                    <a:gd name="T14" fmla="*/ 155 w 280"/>
                    <a:gd name="T15" fmla="*/ 31 h 342"/>
                    <a:gd name="T16" fmla="*/ 124 w 280"/>
                    <a:gd name="T17" fmla="*/ 31 h 342"/>
                    <a:gd name="T18" fmla="*/ 93 w 280"/>
                    <a:gd name="T19" fmla="*/ 0 h 342"/>
                    <a:gd name="T20" fmla="*/ 63 w 280"/>
                    <a:gd name="T21" fmla="*/ 31 h 342"/>
                    <a:gd name="T22" fmla="*/ 31 w 280"/>
                    <a:gd name="T23" fmla="*/ 31 h 342"/>
                    <a:gd name="T24" fmla="*/ 31 w 280"/>
                    <a:gd name="T25" fmla="*/ 0 h 342"/>
                    <a:gd name="T26" fmla="*/ 31 w 280"/>
                    <a:gd name="T27" fmla="*/ 31 h 342"/>
                    <a:gd name="T28" fmla="*/ 31 w 280"/>
                    <a:gd name="T29" fmla="*/ 31 h 342"/>
                    <a:gd name="T30" fmla="*/ 31 w 280"/>
                    <a:gd name="T31" fmla="*/ 31 h 342"/>
                    <a:gd name="T32" fmla="*/ 63 w 280"/>
                    <a:gd name="T33" fmla="*/ 62 h 342"/>
                    <a:gd name="T34" fmla="*/ 63 w 280"/>
                    <a:gd name="T35" fmla="*/ 94 h 342"/>
                    <a:gd name="T36" fmla="*/ 31 w 280"/>
                    <a:gd name="T37" fmla="*/ 124 h 342"/>
                    <a:gd name="T38" fmla="*/ 31 w 280"/>
                    <a:gd name="T39" fmla="*/ 155 h 342"/>
                    <a:gd name="T40" fmla="*/ 31 w 280"/>
                    <a:gd name="T41" fmla="*/ 155 h 342"/>
                    <a:gd name="T42" fmla="*/ 31 w 280"/>
                    <a:gd name="T43" fmla="*/ 186 h 342"/>
                    <a:gd name="T44" fmla="*/ 31 w 280"/>
                    <a:gd name="T45" fmla="*/ 186 h 342"/>
                    <a:gd name="T46" fmla="*/ 0 w 280"/>
                    <a:gd name="T47" fmla="*/ 186 h 342"/>
                    <a:gd name="T48" fmla="*/ 0 w 280"/>
                    <a:gd name="T49" fmla="*/ 218 h 342"/>
                    <a:gd name="T50" fmla="*/ 31 w 280"/>
                    <a:gd name="T51" fmla="*/ 218 h 342"/>
                    <a:gd name="T52" fmla="*/ 31 w 280"/>
                    <a:gd name="T53" fmla="*/ 248 h 342"/>
                    <a:gd name="T54" fmla="*/ 63 w 280"/>
                    <a:gd name="T55" fmla="*/ 279 h 342"/>
                    <a:gd name="T56" fmla="*/ 63 w 280"/>
                    <a:gd name="T57" fmla="*/ 310 h 342"/>
                    <a:gd name="T58" fmla="*/ 155 w 280"/>
                    <a:gd name="T59" fmla="*/ 310 h 342"/>
                    <a:gd name="T60" fmla="*/ 217 w 280"/>
                    <a:gd name="T61" fmla="*/ 279 h 342"/>
                    <a:gd name="T62" fmla="*/ 248 w 280"/>
                    <a:gd name="T63" fmla="*/ 279 h 342"/>
                    <a:gd name="T64" fmla="*/ 248 w 280"/>
                    <a:gd name="T65" fmla="*/ 279 h 342"/>
                    <a:gd name="T66" fmla="*/ 248 w 280"/>
                    <a:gd name="T67" fmla="*/ 186 h 342"/>
                    <a:gd name="T68" fmla="*/ 248 w 280"/>
                    <a:gd name="T69" fmla="*/ 186 h 342"/>
                    <a:gd name="T70" fmla="*/ 248 w 280"/>
                    <a:gd name="T71" fmla="*/ 186 h 342"/>
                    <a:gd name="T72" fmla="*/ 248 w 280"/>
                    <a:gd name="T73" fmla="*/ 155 h 342"/>
                    <a:gd name="T74" fmla="*/ 279 w 280"/>
                    <a:gd name="T75" fmla="*/ 124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80" h="342">
                      <a:moveTo>
                        <a:pt x="279" y="124"/>
                      </a:moveTo>
                      <a:lnTo>
                        <a:pt x="279" y="124"/>
                      </a:lnTo>
                      <a:lnTo>
                        <a:pt x="279" y="124"/>
                      </a:lnTo>
                      <a:cubicBezTo>
                        <a:pt x="279" y="124"/>
                        <a:pt x="279" y="124"/>
                        <a:pt x="279" y="94"/>
                      </a:cubicBezTo>
                      <a:cubicBezTo>
                        <a:pt x="279" y="94"/>
                        <a:pt x="279" y="94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48" y="62"/>
                        <a:pt x="248" y="62"/>
                        <a:pt x="217" y="62"/>
                      </a:cubicBezTo>
                      <a:cubicBezTo>
                        <a:pt x="217" y="62"/>
                        <a:pt x="217" y="62"/>
                        <a:pt x="186" y="62"/>
                      </a:cubicBezTo>
                      <a:cubicBezTo>
                        <a:pt x="186" y="62"/>
                        <a:pt x="155" y="62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93" y="31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63" y="31"/>
                        <a:pt x="63" y="31"/>
                      </a:cubicBezTo>
                      <a:lnTo>
                        <a:pt x="63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63" y="62"/>
                        <a:pt x="63" y="62"/>
                      </a:cubicBezTo>
                      <a:lnTo>
                        <a:pt x="63" y="62"/>
                      </a:lnTo>
                      <a:cubicBezTo>
                        <a:pt x="63" y="94"/>
                        <a:pt x="63" y="94"/>
                        <a:pt x="31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86"/>
                        <a:pt x="0" y="186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31" y="218"/>
                      </a:lnTo>
                      <a:cubicBezTo>
                        <a:pt x="31" y="248"/>
                        <a:pt x="31" y="248"/>
                        <a:pt x="31" y="248"/>
                      </a:cubicBezTo>
                      <a:cubicBezTo>
                        <a:pt x="63" y="248"/>
                        <a:pt x="63" y="248"/>
                        <a:pt x="63" y="248"/>
                      </a:cubicBezTo>
                      <a:cubicBezTo>
                        <a:pt x="63" y="279"/>
                        <a:pt x="63" y="279"/>
                        <a:pt x="63" y="279"/>
                      </a:cubicBezTo>
                      <a:cubicBezTo>
                        <a:pt x="63" y="279"/>
                        <a:pt x="63" y="279"/>
                        <a:pt x="63" y="310"/>
                      </a:cubicBezTo>
                      <a:lnTo>
                        <a:pt x="63" y="310"/>
                      </a:lnTo>
                      <a:lnTo>
                        <a:pt x="63" y="341"/>
                      </a:lnTo>
                      <a:cubicBezTo>
                        <a:pt x="93" y="341"/>
                        <a:pt x="124" y="310"/>
                        <a:pt x="155" y="310"/>
                      </a:cubicBezTo>
                      <a:cubicBezTo>
                        <a:pt x="155" y="279"/>
                        <a:pt x="155" y="279"/>
                        <a:pt x="186" y="279"/>
                      </a:cubicBezTo>
                      <a:lnTo>
                        <a:pt x="217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cubicBezTo>
                        <a:pt x="248" y="218"/>
                        <a:pt x="248" y="218"/>
                        <a:pt x="248" y="186"/>
                      </a:cubicBez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186"/>
                        <a:pt x="248" y="186"/>
                        <a:pt x="248" y="155"/>
                      </a:cubicBezTo>
                      <a:lnTo>
                        <a:pt x="248" y="155"/>
                      </a:lnTo>
                      <a:cubicBezTo>
                        <a:pt x="279" y="155"/>
                        <a:pt x="279" y="155"/>
                        <a:pt x="279" y="155"/>
                      </a:cubicBezTo>
                      <a:lnTo>
                        <a:pt x="279" y="124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2" name="Freeform 321"/>
                <p:cNvSpPr>
                  <a:spLocks noChangeArrowheads="1"/>
                </p:cNvSpPr>
                <p:nvPr/>
              </p:nvSpPr>
              <p:spPr bwMode="auto">
                <a:xfrm>
                  <a:off x="3444875" y="2460625"/>
                  <a:ext cx="66675" cy="77788"/>
                </a:xfrm>
                <a:custGeom>
                  <a:avLst/>
                  <a:gdLst>
                    <a:gd name="T0" fmla="*/ 155 w 187"/>
                    <a:gd name="T1" fmla="*/ 155 h 218"/>
                    <a:gd name="T2" fmla="*/ 155 w 187"/>
                    <a:gd name="T3" fmla="*/ 155 h 218"/>
                    <a:gd name="T4" fmla="*/ 155 w 187"/>
                    <a:gd name="T5" fmla="*/ 155 h 218"/>
                    <a:gd name="T6" fmla="*/ 155 w 187"/>
                    <a:gd name="T7" fmla="*/ 155 h 218"/>
                    <a:gd name="T8" fmla="*/ 155 w 187"/>
                    <a:gd name="T9" fmla="*/ 155 h 218"/>
                    <a:gd name="T10" fmla="*/ 124 w 187"/>
                    <a:gd name="T11" fmla="*/ 155 h 218"/>
                    <a:gd name="T12" fmla="*/ 124 w 187"/>
                    <a:gd name="T13" fmla="*/ 124 h 218"/>
                    <a:gd name="T14" fmla="*/ 124 w 187"/>
                    <a:gd name="T15" fmla="*/ 124 h 218"/>
                    <a:gd name="T16" fmla="*/ 124 w 187"/>
                    <a:gd name="T17" fmla="*/ 124 h 218"/>
                    <a:gd name="T18" fmla="*/ 124 w 187"/>
                    <a:gd name="T19" fmla="*/ 94 h 218"/>
                    <a:gd name="T20" fmla="*/ 94 w 187"/>
                    <a:gd name="T21" fmla="*/ 94 h 218"/>
                    <a:gd name="T22" fmla="*/ 62 w 187"/>
                    <a:gd name="T23" fmla="*/ 62 h 218"/>
                    <a:gd name="T24" fmla="*/ 62 w 187"/>
                    <a:gd name="T25" fmla="*/ 31 h 218"/>
                    <a:gd name="T26" fmla="*/ 62 w 187"/>
                    <a:gd name="T27" fmla="*/ 31 h 218"/>
                    <a:gd name="T28" fmla="*/ 62 w 187"/>
                    <a:gd name="T29" fmla="*/ 0 h 218"/>
                    <a:gd name="T30" fmla="*/ 62 w 187"/>
                    <a:gd name="T31" fmla="*/ 0 h 218"/>
                    <a:gd name="T32" fmla="*/ 62 w 187"/>
                    <a:gd name="T33" fmla="*/ 31 h 218"/>
                    <a:gd name="T34" fmla="*/ 31 w 187"/>
                    <a:gd name="T35" fmla="*/ 31 h 218"/>
                    <a:gd name="T36" fmla="*/ 0 w 187"/>
                    <a:gd name="T37" fmla="*/ 62 h 218"/>
                    <a:gd name="T38" fmla="*/ 0 w 187"/>
                    <a:gd name="T39" fmla="*/ 94 h 218"/>
                    <a:gd name="T40" fmla="*/ 0 w 187"/>
                    <a:gd name="T41" fmla="*/ 94 h 218"/>
                    <a:gd name="T42" fmla="*/ 62 w 187"/>
                    <a:gd name="T43" fmla="*/ 124 h 218"/>
                    <a:gd name="T44" fmla="*/ 124 w 187"/>
                    <a:gd name="T45" fmla="*/ 186 h 218"/>
                    <a:gd name="T46" fmla="*/ 155 w 187"/>
                    <a:gd name="T47" fmla="*/ 217 h 218"/>
                    <a:gd name="T48" fmla="*/ 155 w 187"/>
                    <a:gd name="T49" fmla="*/ 186 h 218"/>
                    <a:gd name="T50" fmla="*/ 186 w 187"/>
                    <a:gd name="T51" fmla="*/ 186 h 218"/>
                    <a:gd name="T52" fmla="*/ 155 w 187"/>
                    <a:gd name="T5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7" h="218">
                      <a:moveTo>
                        <a:pt x="155" y="155"/>
                      </a:move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24" y="155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24" y="94"/>
                        <a:pt x="124" y="94"/>
                        <a:pt x="94" y="94"/>
                      </a:cubicBezTo>
                      <a:lnTo>
                        <a:pt x="62" y="62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cubicBezTo>
                        <a:pt x="62" y="0"/>
                        <a:pt x="62" y="0"/>
                        <a:pt x="62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62"/>
                        <a:pt x="31" y="62"/>
                        <a:pt x="0" y="62"/>
                      </a:cubicBezTo>
                      <a:cubicBezTo>
                        <a:pt x="0" y="62"/>
                        <a:pt x="0" y="62"/>
                        <a:pt x="0" y="94"/>
                      </a:cubicBezTo>
                      <a:lnTo>
                        <a:pt x="0" y="94"/>
                      </a:lnTo>
                      <a:cubicBezTo>
                        <a:pt x="0" y="94"/>
                        <a:pt x="31" y="124"/>
                        <a:pt x="62" y="124"/>
                      </a:cubicBezTo>
                      <a:cubicBezTo>
                        <a:pt x="94" y="155"/>
                        <a:pt x="94" y="186"/>
                        <a:pt x="124" y="186"/>
                      </a:cubicBezTo>
                      <a:lnTo>
                        <a:pt x="155" y="217"/>
                      </a:lnTo>
                      <a:lnTo>
                        <a:pt x="155" y="186"/>
                      </a:lnTo>
                      <a:cubicBezTo>
                        <a:pt x="155" y="186"/>
                        <a:pt x="155" y="186"/>
                        <a:pt x="186" y="186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3" name="Freeform 322"/>
                <p:cNvSpPr>
                  <a:spLocks noChangeArrowheads="1"/>
                </p:cNvSpPr>
                <p:nvPr/>
              </p:nvSpPr>
              <p:spPr bwMode="auto">
                <a:xfrm>
                  <a:off x="3679825" y="2427288"/>
                  <a:ext cx="11113" cy="68262"/>
                </a:xfrm>
                <a:custGeom>
                  <a:avLst/>
                  <a:gdLst>
                    <a:gd name="T0" fmla="*/ 31 w 32"/>
                    <a:gd name="T1" fmla="*/ 63 h 188"/>
                    <a:gd name="T2" fmla="*/ 31 w 32"/>
                    <a:gd name="T3" fmla="*/ 63 h 188"/>
                    <a:gd name="T4" fmla="*/ 0 w 32"/>
                    <a:gd name="T5" fmla="*/ 31 h 188"/>
                    <a:gd name="T6" fmla="*/ 0 w 32"/>
                    <a:gd name="T7" fmla="*/ 31 h 188"/>
                    <a:gd name="T8" fmla="*/ 0 w 32"/>
                    <a:gd name="T9" fmla="*/ 0 h 188"/>
                    <a:gd name="T10" fmla="*/ 0 w 32"/>
                    <a:gd name="T11" fmla="*/ 0 h 188"/>
                    <a:gd name="T12" fmla="*/ 0 w 32"/>
                    <a:gd name="T13" fmla="*/ 0 h 188"/>
                    <a:gd name="T14" fmla="*/ 0 w 32"/>
                    <a:gd name="T15" fmla="*/ 0 h 188"/>
                    <a:gd name="T16" fmla="*/ 0 w 32"/>
                    <a:gd name="T17" fmla="*/ 31 h 188"/>
                    <a:gd name="T18" fmla="*/ 0 w 32"/>
                    <a:gd name="T19" fmla="*/ 63 h 188"/>
                    <a:gd name="T20" fmla="*/ 31 w 32"/>
                    <a:gd name="T21" fmla="*/ 93 h 188"/>
                    <a:gd name="T22" fmla="*/ 31 w 32"/>
                    <a:gd name="T23" fmla="*/ 93 h 188"/>
                    <a:gd name="T24" fmla="*/ 0 w 32"/>
                    <a:gd name="T25" fmla="*/ 93 h 188"/>
                    <a:gd name="T26" fmla="*/ 0 w 32"/>
                    <a:gd name="T27" fmla="*/ 124 h 188"/>
                    <a:gd name="T28" fmla="*/ 0 w 32"/>
                    <a:gd name="T29" fmla="*/ 124 h 188"/>
                    <a:gd name="T30" fmla="*/ 0 w 32"/>
                    <a:gd name="T31" fmla="*/ 124 h 188"/>
                    <a:gd name="T32" fmla="*/ 0 w 32"/>
                    <a:gd name="T33" fmla="*/ 155 h 188"/>
                    <a:gd name="T34" fmla="*/ 0 w 32"/>
                    <a:gd name="T35" fmla="*/ 155 h 188"/>
                    <a:gd name="T36" fmla="*/ 0 w 32"/>
                    <a:gd name="T37" fmla="*/ 187 h 188"/>
                    <a:gd name="T38" fmla="*/ 0 w 32"/>
                    <a:gd name="T39" fmla="*/ 187 h 188"/>
                    <a:gd name="T40" fmla="*/ 0 w 32"/>
                    <a:gd name="T41" fmla="*/ 187 h 188"/>
                    <a:gd name="T42" fmla="*/ 0 w 32"/>
                    <a:gd name="T43" fmla="*/ 187 h 188"/>
                    <a:gd name="T44" fmla="*/ 31 w 32"/>
                    <a:gd name="T45" fmla="*/ 155 h 188"/>
                    <a:gd name="T46" fmla="*/ 31 w 32"/>
                    <a:gd name="T47" fmla="*/ 124 h 188"/>
                    <a:gd name="T48" fmla="*/ 31 w 32"/>
                    <a:gd name="T49" fmla="*/ 6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188">
                      <a:moveTo>
                        <a:pt x="31" y="63"/>
                      </a:moveTo>
                      <a:lnTo>
                        <a:pt x="31" y="63"/>
                      </a:lnTo>
                      <a:cubicBezTo>
                        <a:pt x="31" y="31"/>
                        <a:pt x="0" y="31"/>
                        <a:pt x="0" y="31"/>
                      </a:cubicBez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3"/>
                        <a:pt x="31" y="6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31" y="93"/>
                        <a:pt x="0" y="93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24"/>
                      </a:cubicBezTo>
                      <a:cubicBezTo>
                        <a:pt x="31" y="93"/>
                        <a:pt x="31" y="63"/>
                        <a:pt x="31" y="6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4" name="Freeform 323"/>
                <p:cNvSpPr>
                  <a:spLocks noChangeArrowheads="1"/>
                </p:cNvSpPr>
                <p:nvPr/>
              </p:nvSpPr>
              <p:spPr bwMode="auto">
                <a:xfrm>
                  <a:off x="3724275" y="2338388"/>
                  <a:ext cx="223838" cy="201612"/>
                </a:xfrm>
                <a:custGeom>
                  <a:avLst/>
                  <a:gdLst>
                    <a:gd name="T0" fmla="*/ 372 w 620"/>
                    <a:gd name="T1" fmla="*/ 403 h 559"/>
                    <a:gd name="T2" fmla="*/ 435 w 620"/>
                    <a:gd name="T3" fmla="*/ 403 h 559"/>
                    <a:gd name="T4" fmla="*/ 464 w 620"/>
                    <a:gd name="T5" fmla="*/ 403 h 559"/>
                    <a:gd name="T6" fmla="*/ 464 w 620"/>
                    <a:gd name="T7" fmla="*/ 403 h 559"/>
                    <a:gd name="T8" fmla="*/ 464 w 620"/>
                    <a:gd name="T9" fmla="*/ 372 h 559"/>
                    <a:gd name="T10" fmla="*/ 526 w 620"/>
                    <a:gd name="T11" fmla="*/ 279 h 559"/>
                    <a:gd name="T12" fmla="*/ 526 w 620"/>
                    <a:gd name="T13" fmla="*/ 279 h 559"/>
                    <a:gd name="T14" fmla="*/ 526 w 620"/>
                    <a:gd name="T15" fmla="*/ 217 h 559"/>
                    <a:gd name="T16" fmla="*/ 557 w 620"/>
                    <a:gd name="T17" fmla="*/ 187 h 559"/>
                    <a:gd name="T18" fmla="*/ 557 w 620"/>
                    <a:gd name="T19" fmla="*/ 124 h 559"/>
                    <a:gd name="T20" fmla="*/ 619 w 620"/>
                    <a:gd name="T21" fmla="*/ 124 h 559"/>
                    <a:gd name="T22" fmla="*/ 619 w 620"/>
                    <a:gd name="T23" fmla="*/ 124 h 559"/>
                    <a:gd name="T24" fmla="*/ 619 w 620"/>
                    <a:gd name="T25" fmla="*/ 124 h 559"/>
                    <a:gd name="T26" fmla="*/ 588 w 620"/>
                    <a:gd name="T27" fmla="*/ 63 h 559"/>
                    <a:gd name="T28" fmla="*/ 588 w 620"/>
                    <a:gd name="T29" fmla="*/ 63 h 559"/>
                    <a:gd name="T30" fmla="*/ 557 w 620"/>
                    <a:gd name="T31" fmla="*/ 31 h 559"/>
                    <a:gd name="T32" fmla="*/ 495 w 620"/>
                    <a:gd name="T33" fmla="*/ 63 h 559"/>
                    <a:gd name="T34" fmla="*/ 464 w 620"/>
                    <a:gd name="T35" fmla="*/ 31 h 559"/>
                    <a:gd name="T36" fmla="*/ 403 w 620"/>
                    <a:gd name="T37" fmla="*/ 31 h 559"/>
                    <a:gd name="T38" fmla="*/ 403 w 620"/>
                    <a:gd name="T39" fmla="*/ 63 h 559"/>
                    <a:gd name="T40" fmla="*/ 341 w 620"/>
                    <a:gd name="T41" fmla="*/ 93 h 559"/>
                    <a:gd name="T42" fmla="*/ 279 w 620"/>
                    <a:gd name="T43" fmla="*/ 63 h 559"/>
                    <a:gd name="T44" fmla="*/ 279 w 620"/>
                    <a:gd name="T45" fmla="*/ 31 h 559"/>
                    <a:gd name="T46" fmla="*/ 217 w 620"/>
                    <a:gd name="T47" fmla="*/ 63 h 559"/>
                    <a:gd name="T48" fmla="*/ 187 w 620"/>
                    <a:gd name="T49" fmla="*/ 63 h 559"/>
                    <a:gd name="T50" fmla="*/ 155 w 620"/>
                    <a:gd name="T51" fmla="*/ 31 h 559"/>
                    <a:gd name="T52" fmla="*/ 124 w 620"/>
                    <a:gd name="T53" fmla="*/ 0 h 559"/>
                    <a:gd name="T54" fmla="*/ 124 w 620"/>
                    <a:gd name="T55" fmla="*/ 31 h 559"/>
                    <a:gd name="T56" fmla="*/ 93 w 620"/>
                    <a:gd name="T57" fmla="*/ 31 h 559"/>
                    <a:gd name="T58" fmla="*/ 63 w 620"/>
                    <a:gd name="T59" fmla="*/ 93 h 559"/>
                    <a:gd name="T60" fmla="*/ 63 w 620"/>
                    <a:gd name="T61" fmla="*/ 93 h 559"/>
                    <a:gd name="T62" fmla="*/ 63 w 620"/>
                    <a:gd name="T63" fmla="*/ 124 h 559"/>
                    <a:gd name="T64" fmla="*/ 63 w 620"/>
                    <a:gd name="T65" fmla="*/ 155 h 559"/>
                    <a:gd name="T66" fmla="*/ 63 w 620"/>
                    <a:gd name="T67" fmla="*/ 217 h 559"/>
                    <a:gd name="T68" fmla="*/ 63 w 620"/>
                    <a:gd name="T69" fmla="*/ 248 h 559"/>
                    <a:gd name="T70" fmla="*/ 31 w 620"/>
                    <a:gd name="T71" fmla="*/ 279 h 559"/>
                    <a:gd name="T72" fmla="*/ 31 w 620"/>
                    <a:gd name="T73" fmla="*/ 279 h 559"/>
                    <a:gd name="T74" fmla="*/ 0 w 620"/>
                    <a:gd name="T75" fmla="*/ 341 h 559"/>
                    <a:gd name="T76" fmla="*/ 0 w 620"/>
                    <a:gd name="T77" fmla="*/ 435 h 559"/>
                    <a:gd name="T78" fmla="*/ 31 w 620"/>
                    <a:gd name="T79" fmla="*/ 435 h 559"/>
                    <a:gd name="T80" fmla="*/ 124 w 620"/>
                    <a:gd name="T81" fmla="*/ 465 h 559"/>
                    <a:gd name="T82" fmla="*/ 155 w 620"/>
                    <a:gd name="T83" fmla="*/ 558 h 559"/>
                    <a:gd name="T84" fmla="*/ 187 w 620"/>
                    <a:gd name="T85" fmla="*/ 558 h 559"/>
                    <a:gd name="T86" fmla="*/ 279 w 620"/>
                    <a:gd name="T87" fmla="*/ 558 h 559"/>
                    <a:gd name="T88" fmla="*/ 279 w 620"/>
                    <a:gd name="T89" fmla="*/ 527 h 559"/>
                    <a:gd name="T90" fmla="*/ 311 w 620"/>
                    <a:gd name="T91" fmla="*/ 465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0" h="559">
                      <a:moveTo>
                        <a:pt x="372" y="403"/>
                      </a:moveTo>
                      <a:lnTo>
                        <a:pt x="372" y="403"/>
                      </a:lnTo>
                      <a:cubicBezTo>
                        <a:pt x="372" y="403"/>
                        <a:pt x="403" y="403"/>
                        <a:pt x="435" y="403"/>
                      </a:cubicBezTo>
                      <a:lnTo>
                        <a:pt x="435" y="403"/>
                      </a:lnTo>
                      <a:cubicBezTo>
                        <a:pt x="435" y="403"/>
                        <a:pt x="434" y="403"/>
                        <a:pt x="464" y="403"/>
                      </a:cubicBezTo>
                      <a:lnTo>
                        <a:pt x="464" y="403"/>
                      </a:lnTo>
                      <a:lnTo>
                        <a:pt x="464" y="403"/>
                      </a:lnTo>
                      <a:lnTo>
                        <a:pt x="464" y="403"/>
                      </a:lnTo>
                      <a:cubicBezTo>
                        <a:pt x="464" y="403"/>
                        <a:pt x="464" y="403"/>
                        <a:pt x="464" y="372"/>
                      </a:cubicBezTo>
                      <a:lnTo>
                        <a:pt x="464" y="372"/>
                      </a:lnTo>
                      <a:cubicBezTo>
                        <a:pt x="464" y="372"/>
                        <a:pt x="495" y="341"/>
                        <a:pt x="495" y="311"/>
                      </a:cubicBezTo>
                      <a:cubicBezTo>
                        <a:pt x="495" y="279"/>
                        <a:pt x="495" y="279"/>
                        <a:pt x="526" y="279"/>
                      </a:cubicBezTo>
                      <a:lnTo>
                        <a:pt x="526" y="279"/>
                      </a:lnTo>
                      <a:lnTo>
                        <a:pt x="526" y="279"/>
                      </a:lnTo>
                      <a:cubicBezTo>
                        <a:pt x="526" y="248"/>
                        <a:pt x="526" y="248"/>
                        <a:pt x="526" y="217"/>
                      </a:cubicBezTo>
                      <a:lnTo>
                        <a:pt x="526" y="217"/>
                      </a:lnTo>
                      <a:lnTo>
                        <a:pt x="557" y="217"/>
                      </a:lnTo>
                      <a:cubicBezTo>
                        <a:pt x="557" y="187"/>
                        <a:pt x="557" y="187"/>
                        <a:pt x="557" y="187"/>
                      </a:cubicBezTo>
                      <a:lnTo>
                        <a:pt x="557" y="187"/>
                      </a:lnTo>
                      <a:cubicBezTo>
                        <a:pt x="557" y="155"/>
                        <a:pt x="557" y="155"/>
                        <a:pt x="557" y="124"/>
                      </a:cubicBezTo>
                      <a:lnTo>
                        <a:pt x="557" y="124"/>
                      </a:lnTo>
                      <a:cubicBezTo>
                        <a:pt x="588" y="124"/>
                        <a:pt x="588" y="124"/>
                        <a:pt x="619" y="124"/>
                      </a:cubicBezTo>
                      <a:lnTo>
                        <a:pt x="619" y="124"/>
                      </a:lnTo>
                      <a:lnTo>
                        <a:pt x="619" y="124"/>
                      </a:lnTo>
                      <a:lnTo>
                        <a:pt x="619" y="124"/>
                      </a:lnTo>
                      <a:lnTo>
                        <a:pt x="619" y="124"/>
                      </a:lnTo>
                      <a:cubicBezTo>
                        <a:pt x="619" y="93"/>
                        <a:pt x="619" y="93"/>
                        <a:pt x="619" y="93"/>
                      </a:cubicBezTo>
                      <a:cubicBezTo>
                        <a:pt x="588" y="93"/>
                        <a:pt x="588" y="63"/>
                        <a:pt x="588" y="63"/>
                      </a:cubicBezTo>
                      <a:lnTo>
                        <a:pt x="588" y="63"/>
                      </a:lnTo>
                      <a:lnTo>
                        <a:pt x="588" y="63"/>
                      </a:lnTo>
                      <a:cubicBezTo>
                        <a:pt x="588" y="31"/>
                        <a:pt x="588" y="31"/>
                        <a:pt x="557" y="31"/>
                      </a:cubicBezTo>
                      <a:lnTo>
                        <a:pt x="557" y="31"/>
                      </a:lnTo>
                      <a:cubicBezTo>
                        <a:pt x="557" y="63"/>
                        <a:pt x="526" y="63"/>
                        <a:pt x="495" y="63"/>
                      </a:cubicBezTo>
                      <a:lnTo>
                        <a:pt x="495" y="63"/>
                      </a:lnTo>
                      <a:lnTo>
                        <a:pt x="495" y="63"/>
                      </a:lnTo>
                      <a:cubicBezTo>
                        <a:pt x="495" y="63"/>
                        <a:pt x="464" y="63"/>
                        <a:pt x="464" y="31"/>
                      </a:cubicBezTo>
                      <a:cubicBezTo>
                        <a:pt x="434" y="31"/>
                        <a:pt x="435" y="31"/>
                        <a:pt x="435" y="31"/>
                      </a:cubicBezTo>
                      <a:lnTo>
                        <a:pt x="403" y="31"/>
                      </a:lnTo>
                      <a:lnTo>
                        <a:pt x="403" y="63"/>
                      </a:lnTo>
                      <a:lnTo>
                        <a:pt x="403" y="63"/>
                      </a:lnTo>
                      <a:cubicBezTo>
                        <a:pt x="372" y="63"/>
                        <a:pt x="372" y="63"/>
                        <a:pt x="372" y="93"/>
                      </a:cubicBezTo>
                      <a:lnTo>
                        <a:pt x="341" y="93"/>
                      </a:lnTo>
                      <a:cubicBezTo>
                        <a:pt x="311" y="93"/>
                        <a:pt x="279" y="63"/>
                        <a:pt x="279" y="63"/>
                      </a:cubicBezTo>
                      <a:lnTo>
                        <a:pt x="279" y="63"/>
                      </a:lnTo>
                      <a:lnTo>
                        <a:pt x="279" y="63"/>
                      </a:lnTo>
                      <a:lnTo>
                        <a:pt x="279" y="31"/>
                      </a:lnTo>
                      <a:lnTo>
                        <a:pt x="248" y="63"/>
                      </a:lnTo>
                      <a:cubicBezTo>
                        <a:pt x="248" y="63"/>
                        <a:pt x="248" y="63"/>
                        <a:pt x="217" y="63"/>
                      </a:cubicBezTo>
                      <a:lnTo>
                        <a:pt x="187" y="63"/>
                      </a:lnTo>
                      <a:lnTo>
                        <a:pt x="187" y="63"/>
                      </a:lnTo>
                      <a:cubicBezTo>
                        <a:pt x="187" y="63"/>
                        <a:pt x="187" y="31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3"/>
                        <a:pt x="63" y="63"/>
                        <a:pt x="63" y="93"/>
                      </a:cubicBezTo>
                      <a:lnTo>
                        <a:pt x="63" y="93"/>
                      </a:lnTo>
                      <a:lnTo>
                        <a:pt x="63" y="93"/>
                      </a:lnTo>
                      <a:lnTo>
                        <a:pt x="63" y="93"/>
                      </a:lnTo>
                      <a:cubicBezTo>
                        <a:pt x="63" y="124"/>
                        <a:pt x="63" y="124"/>
                        <a:pt x="63" y="124"/>
                      </a:cubicBezTo>
                      <a:lnTo>
                        <a:pt x="63" y="124"/>
                      </a:lnTo>
                      <a:lnTo>
                        <a:pt x="63" y="155"/>
                      </a:lnTo>
                      <a:lnTo>
                        <a:pt x="63" y="155"/>
                      </a:lnTo>
                      <a:lnTo>
                        <a:pt x="63" y="187"/>
                      </a:lnTo>
                      <a:cubicBezTo>
                        <a:pt x="63" y="217"/>
                        <a:pt x="63" y="217"/>
                        <a:pt x="63" y="217"/>
                      </a:cubicBezTo>
                      <a:lnTo>
                        <a:pt x="63" y="217"/>
                      </a:lnTo>
                      <a:cubicBezTo>
                        <a:pt x="63" y="248"/>
                        <a:pt x="63" y="248"/>
                        <a:pt x="63" y="248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311"/>
                        <a:pt x="0" y="311"/>
                        <a:pt x="0" y="311"/>
                      </a:cubicBezTo>
                      <a:lnTo>
                        <a:pt x="0" y="341"/>
                      </a:lnTo>
                      <a:cubicBezTo>
                        <a:pt x="0" y="372"/>
                        <a:pt x="0" y="372"/>
                        <a:pt x="0" y="403"/>
                      </a:cubicBezTo>
                      <a:cubicBezTo>
                        <a:pt x="0" y="403"/>
                        <a:pt x="0" y="403"/>
                        <a:pt x="0" y="435"/>
                      </a:cubicBezTo>
                      <a:lnTo>
                        <a:pt x="0" y="435"/>
                      </a:lnTo>
                      <a:cubicBezTo>
                        <a:pt x="31" y="435"/>
                        <a:pt x="31" y="435"/>
                        <a:pt x="31" y="435"/>
                      </a:cubicBezTo>
                      <a:cubicBezTo>
                        <a:pt x="31" y="435"/>
                        <a:pt x="31" y="435"/>
                        <a:pt x="63" y="435"/>
                      </a:cubicBezTo>
                      <a:cubicBezTo>
                        <a:pt x="93" y="435"/>
                        <a:pt x="93" y="465"/>
                        <a:pt x="124" y="465"/>
                      </a:cubicBezTo>
                      <a:lnTo>
                        <a:pt x="124" y="465"/>
                      </a:lnTo>
                      <a:cubicBezTo>
                        <a:pt x="155" y="496"/>
                        <a:pt x="155" y="527"/>
                        <a:pt x="155" y="558"/>
                      </a:cubicBezTo>
                      <a:lnTo>
                        <a:pt x="155" y="558"/>
                      </a:lnTo>
                      <a:cubicBezTo>
                        <a:pt x="155" y="558"/>
                        <a:pt x="155" y="558"/>
                        <a:pt x="187" y="558"/>
                      </a:cubicBezTo>
                      <a:lnTo>
                        <a:pt x="187" y="558"/>
                      </a:lnTo>
                      <a:cubicBezTo>
                        <a:pt x="187" y="558"/>
                        <a:pt x="248" y="558"/>
                        <a:pt x="279" y="558"/>
                      </a:cubicBezTo>
                      <a:cubicBezTo>
                        <a:pt x="279" y="527"/>
                        <a:pt x="279" y="527"/>
                        <a:pt x="279" y="527"/>
                      </a:cubicBezTo>
                      <a:lnTo>
                        <a:pt x="279" y="527"/>
                      </a:lnTo>
                      <a:cubicBezTo>
                        <a:pt x="279" y="527"/>
                        <a:pt x="279" y="496"/>
                        <a:pt x="311" y="465"/>
                      </a:cubicBezTo>
                      <a:lnTo>
                        <a:pt x="311" y="465"/>
                      </a:lnTo>
                      <a:lnTo>
                        <a:pt x="372" y="40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5" name="Freeform 324"/>
                <p:cNvSpPr>
                  <a:spLocks noChangeArrowheads="1"/>
                </p:cNvSpPr>
                <p:nvPr/>
              </p:nvSpPr>
              <p:spPr bwMode="auto">
                <a:xfrm>
                  <a:off x="3848100" y="2605088"/>
                  <a:ext cx="100013" cy="123825"/>
                </a:xfrm>
                <a:custGeom>
                  <a:avLst/>
                  <a:gdLst>
                    <a:gd name="T0" fmla="*/ 94 w 279"/>
                    <a:gd name="T1" fmla="*/ 248 h 342"/>
                    <a:gd name="T2" fmla="*/ 94 w 279"/>
                    <a:gd name="T3" fmla="*/ 248 h 342"/>
                    <a:gd name="T4" fmla="*/ 154 w 279"/>
                    <a:gd name="T5" fmla="*/ 248 h 342"/>
                    <a:gd name="T6" fmla="*/ 154 w 279"/>
                    <a:gd name="T7" fmla="*/ 217 h 342"/>
                    <a:gd name="T8" fmla="*/ 216 w 279"/>
                    <a:gd name="T9" fmla="*/ 217 h 342"/>
                    <a:gd name="T10" fmla="*/ 216 w 279"/>
                    <a:gd name="T11" fmla="*/ 248 h 342"/>
                    <a:gd name="T12" fmla="*/ 216 w 279"/>
                    <a:gd name="T13" fmla="*/ 248 h 342"/>
                    <a:gd name="T14" fmla="*/ 216 w 279"/>
                    <a:gd name="T15" fmla="*/ 248 h 342"/>
                    <a:gd name="T16" fmla="*/ 247 w 279"/>
                    <a:gd name="T17" fmla="*/ 217 h 342"/>
                    <a:gd name="T18" fmla="*/ 247 w 279"/>
                    <a:gd name="T19" fmla="*/ 248 h 342"/>
                    <a:gd name="T20" fmla="*/ 278 w 279"/>
                    <a:gd name="T21" fmla="*/ 248 h 342"/>
                    <a:gd name="T22" fmla="*/ 278 w 279"/>
                    <a:gd name="T23" fmla="*/ 217 h 342"/>
                    <a:gd name="T24" fmla="*/ 247 w 279"/>
                    <a:gd name="T25" fmla="*/ 186 h 342"/>
                    <a:gd name="T26" fmla="*/ 247 w 279"/>
                    <a:gd name="T27" fmla="*/ 155 h 342"/>
                    <a:gd name="T28" fmla="*/ 247 w 279"/>
                    <a:gd name="T29" fmla="*/ 155 h 342"/>
                    <a:gd name="T30" fmla="*/ 247 w 279"/>
                    <a:gd name="T31" fmla="*/ 155 h 342"/>
                    <a:gd name="T32" fmla="*/ 247 w 279"/>
                    <a:gd name="T33" fmla="*/ 155 h 342"/>
                    <a:gd name="T34" fmla="*/ 216 w 279"/>
                    <a:gd name="T35" fmla="*/ 124 h 342"/>
                    <a:gd name="T36" fmla="*/ 247 w 279"/>
                    <a:gd name="T37" fmla="*/ 93 h 342"/>
                    <a:gd name="T38" fmla="*/ 247 w 279"/>
                    <a:gd name="T39" fmla="*/ 93 h 342"/>
                    <a:gd name="T40" fmla="*/ 247 w 279"/>
                    <a:gd name="T41" fmla="*/ 62 h 342"/>
                    <a:gd name="T42" fmla="*/ 247 w 279"/>
                    <a:gd name="T43" fmla="*/ 62 h 342"/>
                    <a:gd name="T44" fmla="*/ 247 w 279"/>
                    <a:gd name="T45" fmla="*/ 62 h 342"/>
                    <a:gd name="T46" fmla="*/ 216 w 279"/>
                    <a:gd name="T47" fmla="*/ 62 h 342"/>
                    <a:gd name="T48" fmla="*/ 216 w 279"/>
                    <a:gd name="T49" fmla="*/ 62 h 342"/>
                    <a:gd name="T50" fmla="*/ 216 w 279"/>
                    <a:gd name="T51" fmla="*/ 93 h 342"/>
                    <a:gd name="T52" fmla="*/ 185 w 279"/>
                    <a:gd name="T53" fmla="*/ 62 h 342"/>
                    <a:gd name="T54" fmla="*/ 185 w 279"/>
                    <a:gd name="T55" fmla="*/ 62 h 342"/>
                    <a:gd name="T56" fmla="*/ 185 w 279"/>
                    <a:gd name="T57" fmla="*/ 31 h 342"/>
                    <a:gd name="T58" fmla="*/ 185 w 279"/>
                    <a:gd name="T59" fmla="*/ 31 h 342"/>
                    <a:gd name="T60" fmla="*/ 185 w 279"/>
                    <a:gd name="T61" fmla="*/ 0 h 342"/>
                    <a:gd name="T62" fmla="*/ 154 w 279"/>
                    <a:gd name="T63" fmla="*/ 0 h 342"/>
                    <a:gd name="T64" fmla="*/ 154 w 279"/>
                    <a:gd name="T65" fmla="*/ 0 h 342"/>
                    <a:gd name="T66" fmla="*/ 154 w 279"/>
                    <a:gd name="T67" fmla="*/ 0 h 342"/>
                    <a:gd name="T68" fmla="*/ 154 w 279"/>
                    <a:gd name="T69" fmla="*/ 93 h 342"/>
                    <a:gd name="T70" fmla="*/ 31 w 279"/>
                    <a:gd name="T71" fmla="*/ 93 h 342"/>
                    <a:gd name="T72" fmla="*/ 0 w 279"/>
                    <a:gd name="T73" fmla="*/ 155 h 342"/>
                    <a:gd name="T74" fmla="*/ 0 w 279"/>
                    <a:gd name="T75" fmla="*/ 155 h 342"/>
                    <a:gd name="T76" fmla="*/ 0 w 279"/>
                    <a:gd name="T77" fmla="*/ 186 h 342"/>
                    <a:gd name="T78" fmla="*/ 0 w 279"/>
                    <a:gd name="T79" fmla="*/ 186 h 342"/>
                    <a:gd name="T80" fmla="*/ 0 w 279"/>
                    <a:gd name="T81" fmla="*/ 217 h 342"/>
                    <a:gd name="T82" fmla="*/ 31 w 279"/>
                    <a:gd name="T83" fmla="*/ 217 h 342"/>
                    <a:gd name="T84" fmla="*/ 31 w 279"/>
                    <a:gd name="T85" fmla="*/ 248 h 342"/>
                    <a:gd name="T86" fmla="*/ 94 w 279"/>
                    <a:gd name="T87" fmla="*/ 341 h 342"/>
                    <a:gd name="T88" fmla="*/ 123 w 279"/>
                    <a:gd name="T89" fmla="*/ 341 h 342"/>
                    <a:gd name="T90" fmla="*/ 94 w 279"/>
                    <a:gd name="T91" fmla="*/ 310 h 342"/>
                    <a:gd name="T92" fmla="*/ 94 w 279"/>
                    <a:gd name="T93" fmla="*/ 248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9" h="342">
                      <a:moveTo>
                        <a:pt x="94" y="248"/>
                      </a:moveTo>
                      <a:lnTo>
                        <a:pt x="94" y="248"/>
                      </a:lnTo>
                      <a:cubicBezTo>
                        <a:pt x="154" y="248"/>
                        <a:pt x="154" y="248"/>
                        <a:pt x="154" y="248"/>
                      </a:cubicBezTo>
                      <a:cubicBezTo>
                        <a:pt x="154" y="217"/>
                        <a:pt x="154" y="217"/>
                        <a:pt x="154" y="217"/>
                      </a:cubicBezTo>
                      <a:cubicBezTo>
                        <a:pt x="216" y="217"/>
                        <a:pt x="216" y="217"/>
                        <a:pt x="216" y="217"/>
                      </a:cubicBezTo>
                      <a:cubicBezTo>
                        <a:pt x="216" y="248"/>
                        <a:pt x="216" y="248"/>
                        <a:pt x="216" y="248"/>
                      </a:cubicBezTo>
                      <a:lnTo>
                        <a:pt x="216" y="248"/>
                      </a:lnTo>
                      <a:lnTo>
                        <a:pt x="216" y="248"/>
                      </a:lnTo>
                      <a:cubicBezTo>
                        <a:pt x="247" y="217"/>
                        <a:pt x="247" y="217"/>
                        <a:pt x="247" y="217"/>
                      </a:cubicBezTo>
                      <a:cubicBezTo>
                        <a:pt x="247" y="248"/>
                        <a:pt x="247" y="248"/>
                        <a:pt x="247" y="248"/>
                      </a:cubicBezTo>
                      <a:lnTo>
                        <a:pt x="278" y="248"/>
                      </a:lnTo>
                      <a:lnTo>
                        <a:pt x="278" y="217"/>
                      </a:lnTo>
                      <a:cubicBezTo>
                        <a:pt x="278" y="217"/>
                        <a:pt x="278" y="186"/>
                        <a:pt x="247" y="186"/>
                      </a:cubicBezTo>
                      <a:cubicBezTo>
                        <a:pt x="247" y="186"/>
                        <a:pt x="247" y="186"/>
                        <a:pt x="247" y="155"/>
                      </a:cubicBez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16" y="124"/>
                      </a:lnTo>
                      <a:lnTo>
                        <a:pt x="247" y="93"/>
                      </a:lnTo>
                      <a:lnTo>
                        <a:pt x="247" y="93"/>
                      </a:lnTo>
                      <a:cubicBezTo>
                        <a:pt x="247" y="62"/>
                        <a:pt x="247" y="62"/>
                        <a:pt x="247" y="62"/>
                      </a:cubicBezTo>
                      <a:lnTo>
                        <a:pt x="247" y="62"/>
                      </a:lnTo>
                      <a:lnTo>
                        <a:pt x="247" y="62"/>
                      </a:lnTo>
                      <a:cubicBezTo>
                        <a:pt x="247" y="62"/>
                        <a:pt x="247" y="62"/>
                        <a:pt x="216" y="62"/>
                      </a:cubicBezTo>
                      <a:lnTo>
                        <a:pt x="216" y="62"/>
                      </a:lnTo>
                      <a:cubicBezTo>
                        <a:pt x="216" y="93"/>
                        <a:pt x="216" y="93"/>
                        <a:pt x="216" y="93"/>
                      </a:cubicBezTo>
                      <a:lnTo>
                        <a:pt x="185" y="62"/>
                      </a:lnTo>
                      <a:lnTo>
                        <a:pt x="185" y="62"/>
                      </a:lnTo>
                      <a:cubicBezTo>
                        <a:pt x="185" y="31"/>
                        <a:pt x="185" y="31"/>
                        <a:pt x="185" y="31"/>
                      </a:cubicBezTo>
                      <a:lnTo>
                        <a:pt x="185" y="31"/>
                      </a:lnTo>
                      <a:cubicBezTo>
                        <a:pt x="185" y="31"/>
                        <a:pt x="185" y="31"/>
                        <a:pt x="185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124"/>
                        <a:pt x="0" y="155"/>
                        <a:pt x="0" y="155"/>
                      </a:cubicBezTo>
                      <a:lnTo>
                        <a:pt x="0" y="155"/>
                      </a:lnTo>
                      <a:lnTo>
                        <a:pt x="0" y="186"/>
                      </a:lnTo>
                      <a:lnTo>
                        <a:pt x="0" y="186"/>
                      </a:lnTo>
                      <a:cubicBezTo>
                        <a:pt x="0" y="186"/>
                        <a:pt x="0" y="186"/>
                        <a:pt x="0" y="217"/>
                      </a:cubicBez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48"/>
                        <a:pt x="31" y="248"/>
                        <a:pt x="31" y="248"/>
                      </a:cubicBezTo>
                      <a:cubicBezTo>
                        <a:pt x="31" y="248"/>
                        <a:pt x="62" y="279"/>
                        <a:pt x="94" y="341"/>
                      </a:cubicBezTo>
                      <a:cubicBezTo>
                        <a:pt x="123" y="341"/>
                        <a:pt x="123" y="341"/>
                        <a:pt x="123" y="341"/>
                      </a:cubicBezTo>
                      <a:cubicBezTo>
                        <a:pt x="93" y="310"/>
                        <a:pt x="94" y="310"/>
                        <a:pt x="94" y="310"/>
                      </a:cubicBezTo>
                      <a:lnTo>
                        <a:pt x="94" y="248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6" name="Freeform 325"/>
                <p:cNvSpPr>
                  <a:spLocks noChangeArrowheads="1"/>
                </p:cNvSpPr>
                <p:nvPr/>
              </p:nvSpPr>
              <p:spPr bwMode="auto">
                <a:xfrm>
                  <a:off x="3444875" y="1836738"/>
                  <a:ext cx="179388" cy="168275"/>
                </a:xfrm>
                <a:custGeom>
                  <a:avLst/>
                  <a:gdLst>
                    <a:gd name="T0" fmla="*/ 155 w 497"/>
                    <a:gd name="T1" fmla="*/ 372 h 466"/>
                    <a:gd name="T2" fmla="*/ 218 w 497"/>
                    <a:gd name="T3" fmla="*/ 341 h 466"/>
                    <a:gd name="T4" fmla="*/ 218 w 497"/>
                    <a:gd name="T5" fmla="*/ 341 h 466"/>
                    <a:gd name="T6" fmla="*/ 218 w 497"/>
                    <a:gd name="T7" fmla="*/ 341 h 466"/>
                    <a:gd name="T8" fmla="*/ 279 w 497"/>
                    <a:gd name="T9" fmla="*/ 309 h 466"/>
                    <a:gd name="T10" fmla="*/ 310 w 497"/>
                    <a:gd name="T11" fmla="*/ 309 h 466"/>
                    <a:gd name="T12" fmla="*/ 310 w 497"/>
                    <a:gd name="T13" fmla="*/ 309 h 466"/>
                    <a:gd name="T14" fmla="*/ 310 w 497"/>
                    <a:gd name="T15" fmla="*/ 309 h 466"/>
                    <a:gd name="T16" fmla="*/ 341 w 497"/>
                    <a:gd name="T17" fmla="*/ 278 h 466"/>
                    <a:gd name="T18" fmla="*/ 372 w 497"/>
                    <a:gd name="T19" fmla="*/ 278 h 466"/>
                    <a:gd name="T20" fmla="*/ 372 w 497"/>
                    <a:gd name="T21" fmla="*/ 248 h 466"/>
                    <a:gd name="T22" fmla="*/ 372 w 497"/>
                    <a:gd name="T23" fmla="*/ 248 h 466"/>
                    <a:gd name="T24" fmla="*/ 372 w 497"/>
                    <a:gd name="T25" fmla="*/ 217 h 466"/>
                    <a:gd name="T26" fmla="*/ 403 w 497"/>
                    <a:gd name="T27" fmla="*/ 185 h 466"/>
                    <a:gd name="T28" fmla="*/ 434 w 497"/>
                    <a:gd name="T29" fmla="*/ 217 h 466"/>
                    <a:gd name="T30" fmla="*/ 434 w 497"/>
                    <a:gd name="T31" fmla="*/ 217 h 466"/>
                    <a:gd name="T32" fmla="*/ 434 w 497"/>
                    <a:gd name="T33" fmla="*/ 185 h 466"/>
                    <a:gd name="T34" fmla="*/ 466 w 497"/>
                    <a:gd name="T35" fmla="*/ 185 h 466"/>
                    <a:gd name="T36" fmla="*/ 496 w 497"/>
                    <a:gd name="T37" fmla="*/ 185 h 466"/>
                    <a:gd name="T38" fmla="*/ 496 w 497"/>
                    <a:gd name="T39" fmla="*/ 93 h 466"/>
                    <a:gd name="T40" fmla="*/ 466 w 497"/>
                    <a:gd name="T41" fmla="*/ 30 h 466"/>
                    <a:gd name="T42" fmla="*/ 466 w 497"/>
                    <a:gd name="T43" fmla="*/ 30 h 466"/>
                    <a:gd name="T44" fmla="*/ 434 w 497"/>
                    <a:gd name="T45" fmla="*/ 30 h 466"/>
                    <a:gd name="T46" fmla="*/ 403 w 497"/>
                    <a:gd name="T47" fmla="*/ 30 h 466"/>
                    <a:gd name="T48" fmla="*/ 310 w 497"/>
                    <a:gd name="T49" fmla="*/ 0 h 466"/>
                    <a:gd name="T50" fmla="*/ 279 w 497"/>
                    <a:gd name="T51" fmla="*/ 0 h 466"/>
                    <a:gd name="T52" fmla="*/ 279 w 497"/>
                    <a:gd name="T53" fmla="*/ 30 h 466"/>
                    <a:gd name="T54" fmla="*/ 155 w 497"/>
                    <a:gd name="T55" fmla="*/ 154 h 466"/>
                    <a:gd name="T56" fmla="*/ 94 w 497"/>
                    <a:gd name="T57" fmla="*/ 248 h 466"/>
                    <a:gd name="T58" fmla="*/ 94 w 497"/>
                    <a:gd name="T59" fmla="*/ 278 h 466"/>
                    <a:gd name="T60" fmla="*/ 94 w 497"/>
                    <a:gd name="T61" fmla="*/ 341 h 466"/>
                    <a:gd name="T62" fmla="*/ 0 w 497"/>
                    <a:gd name="T63" fmla="*/ 465 h 466"/>
                    <a:gd name="T64" fmla="*/ 94 w 497"/>
                    <a:gd name="T65" fmla="*/ 402 h 466"/>
                    <a:gd name="T66" fmla="*/ 155 w 497"/>
                    <a:gd name="T67" fmla="*/ 372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7" h="466">
                      <a:moveTo>
                        <a:pt x="155" y="372"/>
                      </a:moveTo>
                      <a:lnTo>
                        <a:pt x="155" y="372"/>
                      </a:lnTo>
                      <a:lnTo>
                        <a:pt x="186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cubicBezTo>
                        <a:pt x="218" y="341"/>
                        <a:pt x="218" y="341"/>
                        <a:pt x="248" y="341"/>
                      </a:cubicBezTo>
                      <a:cubicBezTo>
                        <a:pt x="248" y="309"/>
                        <a:pt x="248" y="309"/>
                        <a:pt x="279" y="309"/>
                      </a:cubicBezTo>
                      <a:lnTo>
                        <a:pt x="279" y="309"/>
                      </a:lnTo>
                      <a:cubicBezTo>
                        <a:pt x="279" y="309"/>
                        <a:pt x="279" y="309"/>
                        <a:pt x="310" y="309"/>
                      </a:cubicBez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cubicBezTo>
                        <a:pt x="310" y="278"/>
                        <a:pt x="341" y="278"/>
                        <a:pt x="341" y="278"/>
                      </a:cubicBezTo>
                      <a:lnTo>
                        <a:pt x="341" y="278"/>
                      </a:lnTo>
                      <a:lnTo>
                        <a:pt x="372" y="278"/>
                      </a:lnTo>
                      <a:lnTo>
                        <a:pt x="372" y="278"/>
                      </a:lnTo>
                      <a:cubicBezTo>
                        <a:pt x="372" y="278"/>
                        <a:pt x="372" y="278"/>
                        <a:pt x="372" y="248"/>
                      </a:cubicBezTo>
                      <a:lnTo>
                        <a:pt x="372" y="248"/>
                      </a:lnTo>
                      <a:lnTo>
                        <a:pt x="372" y="248"/>
                      </a:lnTo>
                      <a:cubicBezTo>
                        <a:pt x="372" y="248"/>
                        <a:pt x="372" y="248"/>
                        <a:pt x="372" y="217"/>
                      </a:cubicBezTo>
                      <a:lnTo>
                        <a:pt x="372" y="217"/>
                      </a:lnTo>
                      <a:cubicBezTo>
                        <a:pt x="372" y="185"/>
                        <a:pt x="403" y="185"/>
                        <a:pt x="403" y="185"/>
                      </a:cubicBezTo>
                      <a:lnTo>
                        <a:pt x="403" y="185"/>
                      </a:lnTo>
                      <a:cubicBezTo>
                        <a:pt x="403" y="185"/>
                        <a:pt x="403" y="217"/>
                        <a:pt x="434" y="217"/>
                      </a:cubicBezTo>
                      <a:lnTo>
                        <a:pt x="434" y="217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cubicBezTo>
                        <a:pt x="434" y="185"/>
                        <a:pt x="434" y="185"/>
                        <a:pt x="434" y="185"/>
                      </a:cubicBezTo>
                      <a:lnTo>
                        <a:pt x="434" y="185"/>
                      </a:lnTo>
                      <a:cubicBezTo>
                        <a:pt x="466" y="185"/>
                        <a:pt x="466" y="185"/>
                        <a:pt x="466" y="185"/>
                      </a:cubicBezTo>
                      <a:lnTo>
                        <a:pt x="46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cubicBezTo>
                        <a:pt x="496" y="154"/>
                        <a:pt x="496" y="124"/>
                        <a:pt x="496" y="93"/>
                      </a:cubicBezTo>
                      <a:lnTo>
                        <a:pt x="496" y="93"/>
                      </a:lnTo>
                      <a:cubicBezTo>
                        <a:pt x="496" y="61"/>
                        <a:pt x="496" y="61"/>
                        <a:pt x="466" y="30"/>
                      </a:cubicBezTo>
                      <a:lnTo>
                        <a:pt x="466" y="30"/>
                      </a:lnTo>
                      <a:lnTo>
                        <a:pt x="466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cubicBezTo>
                        <a:pt x="403" y="30"/>
                        <a:pt x="403" y="30"/>
                        <a:pt x="403" y="30"/>
                      </a:cubicBezTo>
                      <a:cubicBezTo>
                        <a:pt x="403" y="30"/>
                        <a:pt x="372" y="30"/>
                        <a:pt x="341" y="30"/>
                      </a:cubicBezTo>
                      <a:lnTo>
                        <a:pt x="310" y="0"/>
                      </a:ln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0"/>
                        <a:pt x="279" y="0"/>
                        <a:pt x="279" y="30"/>
                      </a:cubicBezTo>
                      <a:lnTo>
                        <a:pt x="279" y="30"/>
                      </a:lnTo>
                      <a:cubicBezTo>
                        <a:pt x="279" y="61"/>
                        <a:pt x="248" y="93"/>
                        <a:pt x="248" y="93"/>
                      </a:cubicBezTo>
                      <a:cubicBezTo>
                        <a:pt x="218" y="124"/>
                        <a:pt x="155" y="154"/>
                        <a:pt x="155" y="154"/>
                      </a:cubicBezTo>
                      <a:cubicBezTo>
                        <a:pt x="155" y="154"/>
                        <a:pt x="124" y="185"/>
                        <a:pt x="94" y="185"/>
                      </a:cubicBezTo>
                      <a:cubicBezTo>
                        <a:pt x="94" y="217"/>
                        <a:pt x="124" y="217"/>
                        <a:pt x="94" y="248"/>
                      </a:cubicBezTo>
                      <a:lnTo>
                        <a:pt x="94" y="248"/>
                      </a:lnTo>
                      <a:lnTo>
                        <a:pt x="94" y="278"/>
                      </a:lnTo>
                      <a:cubicBezTo>
                        <a:pt x="94" y="309"/>
                        <a:pt x="94" y="341"/>
                        <a:pt x="94" y="341"/>
                      </a:cubicBezTo>
                      <a:lnTo>
                        <a:pt x="94" y="341"/>
                      </a:lnTo>
                      <a:cubicBezTo>
                        <a:pt x="94" y="372"/>
                        <a:pt x="94" y="372"/>
                        <a:pt x="62" y="402"/>
                      </a:cubicBezTo>
                      <a:cubicBezTo>
                        <a:pt x="31" y="433"/>
                        <a:pt x="0" y="433"/>
                        <a:pt x="0" y="465"/>
                      </a:cubicBezTo>
                      <a:cubicBezTo>
                        <a:pt x="94" y="465"/>
                        <a:pt x="94" y="465"/>
                        <a:pt x="94" y="465"/>
                      </a:cubicBezTo>
                      <a:cubicBezTo>
                        <a:pt x="94" y="402"/>
                        <a:pt x="94" y="402"/>
                        <a:pt x="94" y="402"/>
                      </a:cubicBezTo>
                      <a:lnTo>
                        <a:pt x="94" y="402"/>
                      </a:lnTo>
                      <a:cubicBezTo>
                        <a:pt x="124" y="402"/>
                        <a:pt x="124" y="372"/>
                        <a:pt x="155" y="37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7" name="Freeform 326"/>
                <p:cNvSpPr>
                  <a:spLocks noChangeArrowheads="1"/>
                </p:cNvSpPr>
                <p:nvPr/>
              </p:nvSpPr>
              <p:spPr bwMode="auto">
                <a:xfrm>
                  <a:off x="3824288" y="1333500"/>
                  <a:ext cx="33337" cy="44450"/>
                </a:xfrm>
                <a:custGeom>
                  <a:avLst/>
                  <a:gdLst>
                    <a:gd name="T0" fmla="*/ 32 w 94"/>
                    <a:gd name="T1" fmla="*/ 92 h 124"/>
                    <a:gd name="T2" fmla="*/ 32 w 94"/>
                    <a:gd name="T3" fmla="*/ 92 h 124"/>
                    <a:gd name="T4" fmla="*/ 32 w 94"/>
                    <a:gd name="T5" fmla="*/ 92 h 124"/>
                    <a:gd name="T6" fmla="*/ 62 w 94"/>
                    <a:gd name="T7" fmla="*/ 123 h 124"/>
                    <a:gd name="T8" fmla="*/ 62 w 94"/>
                    <a:gd name="T9" fmla="*/ 92 h 124"/>
                    <a:gd name="T10" fmla="*/ 62 w 94"/>
                    <a:gd name="T11" fmla="*/ 92 h 124"/>
                    <a:gd name="T12" fmla="*/ 93 w 94"/>
                    <a:gd name="T13" fmla="*/ 31 h 124"/>
                    <a:gd name="T14" fmla="*/ 93 w 94"/>
                    <a:gd name="T15" fmla="*/ 31 h 124"/>
                    <a:gd name="T16" fmla="*/ 93 w 94"/>
                    <a:gd name="T17" fmla="*/ 0 h 124"/>
                    <a:gd name="T18" fmla="*/ 93 w 94"/>
                    <a:gd name="T19" fmla="*/ 0 h 124"/>
                    <a:gd name="T20" fmla="*/ 62 w 94"/>
                    <a:gd name="T21" fmla="*/ 31 h 124"/>
                    <a:gd name="T22" fmla="*/ 62 w 94"/>
                    <a:gd name="T23" fmla="*/ 0 h 124"/>
                    <a:gd name="T24" fmla="*/ 32 w 94"/>
                    <a:gd name="T25" fmla="*/ 0 h 124"/>
                    <a:gd name="T26" fmla="*/ 32 w 94"/>
                    <a:gd name="T27" fmla="*/ 0 h 124"/>
                    <a:gd name="T28" fmla="*/ 32 w 94"/>
                    <a:gd name="T29" fmla="*/ 31 h 124"/>
                    <a:gd name="T30" fmla="*/ 32 w 94"/>
                    <a:gd name="T31" fmla="*/ 62 h 124"/>
                    <a:gd name="T32" fmla="*/ 0 w 94"/>
                    <a:gd name="T33" fmla="*/ 62 h 124"/>
                    <a:gd name="T34" fmla="*/ 0 w 94"/>
                    <a:gd name="T35" fmla="*/ 62 h 124"/>
                    <a:gd name="T36" fmla="*/ 32 w 94"/>
                    <a:gd name="T37" fmla="*/ 62 h 124"/>
                    <a:gd name="T38" fmla="*/ 32 w 94"/>
                    <a:gd name="T39" fmla="*/ 9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124">
                      <a:moveTo>
                        <a:pt x="32" y="92"/>
                      </a:moveTo>
                      <a:lnTo>
                        <a:pt x="32" y="92"/>
                      </a:lnTo>
                      <a:lnTo>
                        <a:pt x="32" y="92"/>
                      </a:lnTo>
                      <a:cubicBezTo>
                        <a:pt x="62" y="123"/>
                        <a:pt x="62" y="123"/>
                        <a:pt x="62" y="123"/>
                      </a:cubicBezTo>
                      <a:lnTo>
                        <a:pt x="62" y="92"/>
                      </a:lnTo>
                      <a:lnTo>
                        <a:pt x="62" y="92"/>
                      </a:lnTo>
                      <a:cubicBezTo>
                        <a:pt x="62" y="62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31"/>
                        <a:pt x="62" y="31"/>
                      </a:cubicBez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lnTo>
                        <a:pt x="32" y="62"/>
                      </a:lnTo>
                      <a:cubicBezTo>
                        <a:pt x="32" y="62"/>
                        <a:pt x="32" y="62"/>
                        <a:pt x="32" y="9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8" name="Freeform 327"/>
                <p:cNvSpPr>
                  <a:spLocks noChangeArrowheads="1"/>
                </p:cNvSpPr>
                <p:nvPr/>
              </p:nvSpPr>
              <p:spPr bwMode="auto">
                <a:xfrm>
                  <a:off x="3902075" y="1066800"/>
                  <a:ext cx="223838" cy="301625"/>
                </a:xfrm>
                <a:custGeom>
                  <a:avLst/>
                  <a:gdLst>
                    <a:gd name="T0" fmla="*/ 62 w 621"/>
                    <a:gd name="T1" fmla="*/ 806 h 837"/>
                    <a:gd name="T2" fmla="*/ 93 w 621"/>
                    <a:gd name="T3" fmla="*/ 836 h 837"/>
                    <a:gd name="T4" fmla="*/ 124 w 621"/>
                    <a:gd name="T5" fmla="*/ 836 h 837"/>
                    <a:gd name="T6" fmla="*/ 155 w 621"/>
                    <a:gd name="T7" fmla="*/ 775 h 837"/>
                    <a:gd name="T8" fmla="*/ 217 w 621"/>
                    <a:gd name="T9" fmla="*/ 744 h 837"/>
                    <a:gd name="T10" fmla="*/ 248 w 621"/>
                    <a:gd name="T11" fmla="*/ 682 h 837"/>
                    <a:gd name="T12" fmla="*/ 279 w 621"/>
                    <a:gd name="T13" fmla="*/ 620 h 837"/>
                    <a:gd name="T14" fmla="*/ 310 w 621"/>
                    <a:gd name="T15" fmla="*/ 588 h 837"/>
                    <a:gd name="T16" fmla="*/ 341 w 621"/>
                    <a:gd name="T17" fmla="*/ 558 h 837"/>
                    <a:gd name="T18" fmla="*/ 279 w 621"/>
                    <a:gd name="T19" fmla="*/ 527 h 837"/>
                    <a:gd name="T20" fmla="*/ 248 w 621"/>
                    <a:gd name="T21" fmla="*/ 434 h 837"/>
                    <a:gd name="T22" fmla="*/ 279 w 621"/>
                    <a:gd name="T23" fmla="*/ 403 h 837"/>
                    <a:gd name="T24" fmla="*/ 434 w 621"/>
                    <a:gd name="T25" fmla="*/ 310 h 837"/>
                    <a:gd name="T26" fmla="*/ 496 w 621"/>
                    <a:gd name="T27" fmla="*/ 217 h 837"/>
                    <a:gd name="T28" fmla="*/ 527 w 621"/>
                    <a:gd name="T29" fmla="*/ 186 h 837"/>
                    <a:gd name="T30" fmla="*/ 589 w 621"/>
                    <a:gd name="T31" fmla="*/ 155 h 837"/>
                    <a:gd name="T32" fmla="*/ 620 w 621"/>
                    <a:gd name="T33" fmla="*/ 155 h 837"/>
                    <a:gd name="T34" fmla="*/ 620 w 621"/>
                    <a:gd name="T35" fmla="*/ 93 h 837"/>
                    <a:gd name="T36" fmla="*/ 620 w 621"/>
                    <a:gd name="T37" fmla="*/ 62 h 837"/>
                    <a:gd name="T38" fmla="*/ 589 w 621"/>
                    <a:gd name="T39" fmla="*/ 31 h 837"/>
                    <a:gd name="T40" fmla="*/ 558 w 621"/>
                    <a:gd name="T41" fmla="*/ 31 h 837"/>
                    <a:gd name="T42" fmla="*/ 496 w 621"/>
                    <a:gd name="T43" fmla="*/ 0 h 837"/>
                    <a:gd name="T44" fmla="*/ 496 w 621"/>
                    <a:gd name="T45" fmla="*/ 0 h 837"/>
                    <a:gd name="T46" fmla="*/ 434 w 621"/>
                    <a:gd name="T47" fmla="*/ 62 h 837"/>
                    <a:gd name="T48" fmla="*/ 403 w 621"/>
                    <a:gd name="T49" fmla="*/ 31 h 837"/>
                    <a:gd name="T50" fmla="*/ 310 w 621"/>
                    <a:gd name="T51" fmla="*/ 62 h 837"/>
                    <a:gd name="T52" fmla="*/ 279 w 621"/>
                    <a:gd name="T53" fmla="*/ 62 h 837"/>
                    <a:gd name="T54" fmla="*/ 279 w 621"/>
                    <a:gd name="T55" fmla="*/ 93 h 837"/>
                    <a:gd name="T56" fmla="*/ 217 w 621"/>
                    <a:gd name="T57" fmla="*/ 124 h 837"/>
                    <a:gd name="T58" fmla="*/ 186 w 621"/>
                    <a:gd name="T59" fmla="*/ 186 h 837"/>
                    <a:gd name="T60" fmla="*/ 155 w 621"/>
                    <a:gd name="T61" fmla="*/ 217 h 837"/>
                    <a:gd name="T62" fmla="*/ 124 w 621"/>
                    <a:gd name="T63" fmla="*/ 248 h 837"/>
                    <a:gd name="T64" fmla="*/ 93 w 621"/>
                    <a:gd name="T65" fmla="*/ 340 h 837"/>
                    <a:gd name="T66" fmla="*/ 31 w 621"/>
                    <a:gd name="T67" fmla="*/ 340 h 837"/>
                    <a:gd name="T68" fmla="*/ 31 w 621"/>
                    <a:gd name="T69" fmla="*/ 372 h 837"/>
                    <a:gd name="T70" fmla="*/ 31 w 621"/>
                    <a:gd name="T71" fmla="*/ 403 h 837"/>
                    <a:gd name="T72" fmla="*/ 62 w 621"/>
                    <a:gd name="T73" fmla="*/ 434 h 837"/>
                    <a:gd name="T74" fmla="*/ 62 w 621"/>
                    <a:gd name="T75" fmla="*/ 464 h 837"/>
                    <a:gd name="T76" fmla="*/ 62 w 621"/>
                    <a:gd name="T77" fmla="*/ 464 h 837"/>
                    <a:gd name="T78" fmla="*/ 62 w 621"/>
                    <a:gd name="T79" fmla="*/ 496 h 837"/>
                    <a:gd name="T80" fmla="*/ 62 w 621"/>
                    <a:gd name="T81" fmla="*/ 527 h 837"/>
                    <a:gd name="T82" fmla="*/ 62 w 621"/>
                    <a:gd name="T83" fmla="*/ 558 h 837"/>
                    <a:gd name="T84" fmla="*/ 0 w 621"/>
                    <a:gd name="T85" fmla="*/ 620 h 837"/>
                    <a:gd name="T86" fmla="*/ 0 w 621"/>
                    <a:gd name="T87" fmla="*/ 620 h 837"/>
                    <a:gd name="T88" fmla="*/ 0 w 621"/>
                    <a:gd name="T89" fmla="*/ 682 h 837"/>
                    <a:gd name="T90" fmla="*/ 62 w 621"/>
                    <a:gd name="T91" fmla="*/ 806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1" h="837">
                      <a:moveTo>
                        <a:pt x="62" y="806"/>
                      </a:moveTo>
                      <a:lnTo>
                        <a:pt x="62" y="806"/>
                      </a:lnTo>
                      <a:lnTo>
                        <a:pt x="62" y="806"/>
                      </a:lnTo>
                      <a:cubicBezTo>
                        <a:pt x="62" y="806"/>
                        <a:pt x="62" y="806"/>
                        <a:pt x="62" y="836"/>
                      </a:cubicBezTo>
                      <a:lnTo>
                        <a:pt x="62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cubicBezTo>
                        <a:pt x="93" y="836"/>
                        <a:pt x="93" y="836"/>
                        <a:pt x="124" y="836"/>
                      </a:cubicBezTo>
                      <a:cubicBezTo>
                        <a:pt x="124" y="806"/>
                        <a:pt x="124" y="775"/>
                        <a:pt x="155" y="775"/>
                      </a:cubicBezTo>
                      <a:lnTo>
                        <a:pt x="155" y="775"/>
                      </a:lnTo>
                      <a:lnTo>
                        <a:pt x="155" y="775"/>
                      </a:lnTo>
                      <a:cubicBezTo>
                        <a:pt x="155" y="775"/>
                        <a:pt x="155" y="775"/>
                        <a:pt x="186" y="775"/>
                      </a:cubicBezTo>
                      <a:lnTo>
                        <a:pt x="186" y="775"/>
                      </a:lnTo>
                      <a:cubicBezTo>
                        <a:pt x="217" y="775"/>
                        <a:pt x="217" y="775"/>
                        <a:pt x="217" y="744"/>
                      </a:cubicBezTo>
                      <a:cubicBezTo>
                        <a:pt x="217" y="712"/>
                        <a:pt x="217" y="712"/>
                        <a:pt x="217" y="712"/>
                      </a:cubicBezTo>
                      <a:cubicBezTo>
                        <a:pt x="217" y="682"/>
                        <a:pt x="248" y="682"/>
                        <a:pt x="248" y="682"/>
                      </a:cubicBezTo>
                      <a:lnTo>
                        <a:pt x="248" y="682"/>
                      </a:lnTo>
                      <a:cubicBezTo>
                        <a:pt x="217" y="620"/>
                        <a:pt x="217" y="620"/>
                        <a:pt x="217" y="620"/>
                      </a:cubicBezTo>
                      <a:cubicBezTo>
                        <a:pt x="279" y="620"/>
                        <a:pt x="279" y="620"/>
                        <a:pt x="279" y="620"/>
                      </a:cubicBezTo>
                      <a:lnTo>
                        <a:pt x="279" y="620"/>
                      </a:lnTo>
                      <a:lnTo>
                        <a:pt x="279" y="588"/>
                      </a:lnTo>
                      <a:cubicBezTo>
                        <a:pt x="310" y="588"/>
                        <a:pt x="310" y="588"/>
                        <a:pt x="310" y="588"/>
                      </a:cubicBezTo>
                      <a:lnTo>
                        <a:pt x="310" y="588"/>
                      </a:lnTo>
                      <a:cubicBezTo>
                        <a:pt x="310" y="558"/>
                        <a:pt x="310" y="558"/>
                        <a:pt x="310" y="558"/>
                      </a:cubicBezTo>
                      <a:cubicBezTo>
                        <a:pt x="341" y="558"/>
                        <a:pt x="341" y="558"/>
                        <a:pt x="341" y="558"/>
                      </a:cubicBezTo>
                      <a:lnTo>
                        <a:pt x="341" y="558"/>
                      </a:lnTo>
                      <a:cubicBezTo>
                        <a:pt x="341" y="558"/>
                        <a:pt x="341" y="558"/>
                        <a:pt x="310" y="527"/>
                      </a:cubicBezTo>
                      <a:lnTo>
                        <a:pt x="310" y="527"/>
                      </a:lnTo>
                      <a:cubicBezTo>
                        <a:pt x="279" y="527"/>
                        <a:pt x="279" y="527"/>
                        <a:pt x="279" y="527"/>
                      </a:cubicBezTo>
                      <a:cubicBezTo>
                        <a:pt x="279" y="527"/>
                        <a:pt x="248" y="496"/>
                        <a:pt x="248" y="464"/>
                      </a:cubicBezTo>
                      <a:lnTo>
                        <a:pt x="248" y="464"/>
                      </a:lnTo>
                      <a:cubicBezTo>
                        <a:pt x="248" y="434"/>
                        <a:pt x="248" y="434"/>
                        <a:pt x="248" y="434"/>
                      </a:cubicBezTo>
                      <a:lnTo>
                        <a:pt x="279" y="434"/>
                      </a:lnTo>
                      <a:lnTo>
                        <a:pt x="279" y="434"/>
                      </a:lnTo>
                      <a:lnTo>
                        <a:pt x="279" y="403"/>
                      </a:lnTo>
                      <a:cubicBezTo>
                        <a:pt x="279" y="372"/>
                        <a:pt x="310" y="372"/>
                        <a:pt x="310" y="372"/>
                      </a:cubicBezTo>
                      <a:cubicBezTo>
                        <a:pt x="310" y="372"/>
                        <a:pt x="310" y="372"/>
                        <a:pt x="341" y="340"/>
                      </a:cubicBezTo>
                      <a:cubicBezTo>
                        <a:pt x="341" y="340"/>
                        <a:pt x="372" y="310"/>
                        <a:pt x="434" y="310"/>
                      </a:cubicBezTo>
                      <a:cubicBezTo>
                        <a:pt x="434" y="310"/>
                        <a:pt x="465" y="279"/>
                        <a:pt x="496" y="248"/>
                      </a:cubicBezTo>
                      <a:lnTo>
                        <a:pt x="496" y="248"/>
                      </a:lnTo>
                      <a:cubicBezTo>
                        <a:pt x="496" y="217"/>
                        <a:pt x="496" y="217"/>
                        <a:pt x="496" y="217"/>
                      </a:cubicBezTo>
                      <a:lnTo>
                        <a:pt x="496" y="217"/>
                      </a:ln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527" y="186"/>
                        <a:pt x="527" y="186"/>
                        <a:pt x="527" y="186"/>
                      </a:cubicBezTo>
                      <a:cubicBezTo>
                        <a:pt x="558" y="155"/>
                        <a:pt x="589" y="155"/>
                        <a:pt x="589" y="155"/>
                      </a:cubicBezTo>
                      <a:lnTo>
                        <a:pt x="589" y="155"/>
                      </a:lnTo>
                      <a:lnTo>
                        <a:pt x="589" y="155"/>
                      </a:lnTo>
                      <a:lnTo>
                        <a:pt x="620" y="155"/>
                      </a:lnTo>
                      <a:lnTo>
                        <a:pt x="620" y="155"/>
                      </a:lnTo>
                      <a:lnTo>
                        <a:pt x="620" y="155"/>
                      </a:lnTo>
                      <a:cubicBezTo>
                        <a:pt x="620" y="155"/>
                        <a:pt x="620" y="155"/>
                        <a:pt x="620" y="124"/>
                      </a:cubicBezTo>
                      <a:lnTo>
                        <a:pt x="620" y="124"/>
                      </a:lnTo>
                      <a:lnTo>
                        <a:pt x="620" y="93"/>
                      </a:lnTo>
                      <a:lnTo>
                        <a:pt x="620" y="93"/>
                      </a:lnTo>
                      <a:lnTo>
                        <a:pt x="620" y="93"/>
                      </a:lnTo>
                      <a:cubicBezTo>
                        <a:pt x="620" y="93"/>
                        <a:pt x="620" y="93"/>
                        <a:pt x="620" y="62"/>
                      </a:cubicBezTo>
                      <a:lnTo>
                        <a:pt x="620" y="62"/>
                      </a:lnTo>
                      <a:lnTo>
                        <a:pt x="620" y="62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cubicBezTo>
                        <a:pt x="558" y="31"/>
                        <a:pt x="558" y="31"/>
                        <a:pt x="558" y="31"/>
                      </a:cubicBezTo>
                      <a:cubicBezTo>
                        <a:pt x="558" y="31"/>
                        <a:pt x="527" y="31"/>
                        <a:pt x="527" y="0"/>
                      </a:cubicBezTo>
                      <a:lnTo>
                        <a:pt x="527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31"/>
                      </a:lnTo>
                      <a:cubicBezTo>
                        <a:pt x="496" y="31"/>
                        <a:pt x="496" y="31"/>
                        <a:pt x="465" y="31"/>
                      </a:cubicBezTo>
                      <a:cubicBezTo>
                        <a:pt x="465" y="62"/>
                        <a:pt x="465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62"/>
                        <a:pt x="434" y="62"/>
                        <a:pt x="403" y="62"/>
                      </a:cubicBezTo>
                      <a:cubicBezTo>
                        <a:pt x="403" y="31"/>
                        <a:pt x="403" y="31"/>
                        <a:pt x="403" y="31"/>
                      </a:cubicBezTo>
                      <a:cubicBezTo>
                        <a:pt x="372" y="31"/>
                        <a:pt x="372" y="31"/>
                        <a:pt x="372" y="31"/>
                      </a:cubicBezTo>
                      <a:cubicBezTo>
                        <a:pt x="372" y="62"/>
                        <a:pt x="372" y="62"/>
                        <a:pt x="341" y="62"/>
                      </a:cubicBezTo>
                      <a:cubicBezTo>
                        <a:pt x="341" y="62"/>
                        <a:pt x="341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79" y="93"/>
                      </a:lnTo>
                      <a:cubicBezTo>
                        <a:pt x="279" y="124"/>
                        <a:pt x="248" y="124"/>
                        <a:pt x="248" y="124"/>
                      </a:cubicBezTo>
                      <a:cubicBezTo>
                        <a:pt x="248" y="124"/>
                        <a:pt x="248" y="124"/>
                        <a:pt x="217" y="124"/>
                      </a:cubicBezTo>
                      <a:cubicBezTo>
                        <a:pt x="217" y="155"/>
                        <a:pt x="217" y="155"/>
                        <a:pt x="217" y="155"/>
                      </a:cubicBezTo>
                      <a:lnTo>
                        <a:pt x="217" y="155"/>
                      </a:lnTo>
                      <a:lnTo>
                        <a:pt x="186" y="186"/>
                      </a:lnTo>
                      <a:cubicBezTo>
                        <a:pt x="155" y="186"/>
                        <a:pt x="155" y="186"/>
                        <a:pt x="155" y="186"/>
                      </a:cubicBezTo>
                      <a:lnTo>
                        <a:pt x="155" y="186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55" y="248"/>
                        <a:pt x="155" y="248"/>
                        <a:pt x="124" y="248"/>
                      </a:cubicBezTo>
                      <a:cubicBezTo>
                        <a:pt x="124" y="279"/>
                        <a:pt x="155" y="279"/>
                        <a:pt x="155" y="279"/>
                      </a:cubicBezTo>
                      <a:cubicBezTo>
                        <a:pt x="155" y="310"/>
                        <a:pt x="124" y="310"/>
                        <a:pt x="124" y="340"/>
                      </a:cubicBezTo>
                      <a:lnTo>
                        <a:pt x="93" y="340"/>
                      </a:lnTo>
                      <a:cubicBezTo>
                        <a:pt x="62" y="340"/>
                        <a:pt x="62" y="340"/>
                        <a:pt x="62" y="340"/>
                      </a:cubicBezTo>
                      <a:lnTo>
                        <a:pt x="62" y="340"/>
                      </a:lnTo>
                      <a:lnTo>
                        <a:pt x="31" y="340"/>
                      </a:lnTo>
                      <a:lnTo>
                        <a:pt x="31" y="340"/>
                      </a:lnTo>
                      <a:lnTo>
                        <a:pt x="31" y="340"/>
                      </a:lnTo>
                      <a:cubicBezTo>
                        <a:pt x="31" y="340"/>
                        <a:pt x="31" y="340"/>
                        <a:pt x="31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31" y="403"/>
                        <a:pt x="31" y="403"/>
                        <a:pt x="31" y="403"/>
                      </a:cubicBezTo>
                      <a:lnTo>
                        <a:pt x="31" y="403"/>
                      </a:lnTo>
                      <a:lnTo>
                        <a:pt x="31" y="434"/>
                      </a:lnTo>
                      <a:cubicBezTo>
                        <a:pt x="62" y="434"/>
                        <a:pt x="62" y="434"/>
                        <a:pt x="62" y="434"/>
                      </a:cubicBezTo>
                      <a:lnTo>
                        <a:pt x="62" y="43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cubicBezTo>
                        <a:pt x="62" y="496"/>
                        <a:pt x="62" y="496"/>
                        <a:pt x="62" y="527"/>
                      </a:cubicBezTo>
                      <a:lnTo>
                        <a:pt x="62" y="527"/>
                      </a:lnTo>
                      <a:cubicBezTo>
                        <a:pt x="62" y="527"/>
                        <a:pt x="62" y="527"/>
                        <a:pt x="62" y="558"/>
                      </a:cubicBezTo>
                      <a:lnTo>
                        <a:pt x="62" y="558"/>
                      </a:lnTo>
                      <a:lnTo>
                        <a:pt x="62" y="558"/>
                      </a:lnTo>
                      <a:cubicBezTo>
                        <a:pt x="31" y="558"/>
                        <a:pt x="31" y="588"/>
                        <a:pt x="31" y="588"/>
                      </a:cubicBezTo>
                      <a:lnTo>
                        <a:pt x="0" y="588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82"/>
                      </a:lnTo>
                      <a:cubicBezTo>
                        <a:pt x="0" y="712"/>
                        <a:pt x="0" y="712"/>
                        <a:pt x="31" y="744"/>
                      </a:cubicBezTo>
                      <a:lnTo>
                        <a:pt x="31" y="744"/>
                      </a:lnTo>
                      <a:cubicBezTo>
                        <a:pt x="62" y="744"/>
                        <a:pt x="62" y="775"/>
                        <a:pt x="62" y="806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9" name="Freeform 328"/>
                <p:cNvSpPr>
                  <a:spLocks noChangeArrowheads="1"/>
                </p:cNvSpPr>
                <p:nvPr/>
              </p:nvSpPr>
              <p:spPr bwMode="auto">
                <a:xfrm>
                  <a:off x="3792538" y="1390650"/>
                  <a:ext cx="155575" cy="155575"/>
                </a:xfrm>
                <a:custGeom>
                  <a:avLst/>
                  <a:gdLst>
                    <a:gd name="T0" fmla="*/ 61 w 433"/>
                    <a:gd name="T1" fmla="*/ 155 h 434"/>
                    <a:gd name="T2" fmla="*/ 30 w 433"/>
                    <a:gd name="T3" fmla="*/ 185 h 434"/>
                    <a:gd name="T4" fmla="*/ 0 w 433"/>
                    <a:gd name="T5" fmla="*/ 217 h 434"/>
                    <a:gd name="T6" fmla="*/ 0 w 433"/>
                    <a:gd name="T7" fmla="*/ 248 h 434"/>
                    <a:gd name="T8" fmla="*/ 30 w 433"/>
                    <a:gd name="T9" fmla="*/ 248 h 434"/>
                    <a:gd name="T10" fmla="*/ 30 w 433"/>
                    <a:gd name="T11" fmla="*/ 279 h 434"/>
                    <a:gd name="T12" fmla="*/ 30 w 433"/>
                    <a:gd name="T13" fmla="*/ 309 h 434"/>
                    <a:gd name="T14" fmla="*/ 30 w 433"/>
                    <a:gd name="T15" fmla="*/ 341 h 434"/>
                    <a:gd name="T16" fmla="*/ 92 w 433"/>
                    <a:gd name="T17" fmla="*/ 309 h 434"/>
                    <a:gd name="T18" fmla="*/ 124 w 433"/>
                    <a:gd name="T19" fmla="*/ 372 h 434"/>
                    <a:gd name="T20" fmla="*/ 92 w 433"/>
                    <a:gd name="T21" fmla="*/ 403 h 434"/>
                    <a:gd name="T22" fmla="*/ 92 w 433"/>
                    <a:gd name="T23" fmla="*/ 433 h 434"/>
                    <a:gd name="T24" fmla="*/ 92 w 433"/>
                    <a:gd name="T25" fmla="*/ 433 h 434"/>
                    <a:gd name="T26" fmla="*/ 124 w 433"/>
                    <a:gd name="T27" fmla="*/ 403 h 434"/>
                    <a:gd name="T28" fmla="*/ 124 w 433"/>
                    <a:gd name="T29" fmla="*/ 403 h 434"/>
                    <a:gd name="T30" fmla="*/ 154 w 433"/>
                    <a:gd name="T31" fmla="*/ 433 h 434"/>
                    <a:gd name="T32" fmla="*/ 154 w 433"/>
                    <a:gd name="T33" fmla="*/ 433 h 434"/>
                    <a:gd name="T34" fmla="*/ 154 w 433"/>
                    <a:gd name="T35" fmla="*/ 433 h 434"/>
                    <a:gd name="T36" fmla="*/ 185 w 433"/>
                    <a:gd name="T37" fmla="*/ 433 h 434"/>
                    <a:gd name="T38" fmla="*/ 185 w 433"/>
                    <a:gd name="T39" fmla="*/ 433 h 434"/>
                    <a:gd name="T40" fmla="*/ 185 w 433"/>
                    <a:gd name="T41" fmla="*/ 433 h 434"/>
                    <a:gd name="T42" fmla="*/ 185 w 433"/>
                    <a:gd name="T43" fmla="*/ 433 h 434"/>
                    <a:gd name="T44" fmla="*/ 248 w 433"/>
                    <a:gd name="T45" fmla="*/ 433 h 434"/>
                    <a:gd name="T46" fmla="*/ 277 w 433"/>
                    <a:gd name="T47" fmla="*/ 433 h 434"/>
                    <a:gd name="T48" fmla="*/ 308 w 433"/>
                    <a:gd name="T49" fmla="*/ 433 h 434"/>
                    <a:gd name="T50" fmla="*/ 339 w 433"/>
                    <a:gd name="T51" fmla="*/ 403 h 434"/>
                    <a:gd name="T52" fmla="*/ 370 w 433"/>
                    <a:gd name="T53" fmla="*/ 372 h 434"/>
                    <a:gd name="T54" fmla="*/ 339 w 433"/>
                    <a:gd name="T55" fmla="*/ 372 h 434"/>
                    <a:gd name="T56" fmla="*/ 308 w 433"/>
                    <a:gd name="T57" fmla="*/ 341 h 434"/>
                    <a:gd name="T58" fmla="*/ 308 w 433"/>
                    <a:gd name="T59" fmla="*/ 309 h 434"/>
                    <a:gd name="T60" fmla="*/ 308 w 433"/>
                    <a:gd name="T61" fmla="*/ 279 h 434"/>
                    <a:gd name="T62" fmla="*/ 308 w 433"/>
                    <a:gd name="T63" fmla="*/ 248 h 434"/>
                    <a:gd name="T64" fmla="*/ 339 w 433"/>
                    <a:gd name="T65" fmla="*/ 248 h 434"/>
                    <a:gd name="T66" fmla="*/ 339 w 433"/>
                    <a:gd name="T67" fmla="*/ 248 h 434"/>
                    <a:gd name="T68" fmla="*/ 401 w 433"/>
                    <a:gd name="T69" fmla="*/ 217 h 434"/>
                    <a:gd name="T70" fmla="*/ 432 w 433"/>
                    <a:gd name="T71" fmla="*/ 217 h 434"/>
                    <a:gd name="T72" fmla="*/ 432 w 433"/>
                    <a:gd name="T73" fmla="*/ 185 h 434"/>
                    <a:gd name="T74" fmla="*/ 432 w 433"/>
                    <a:gd name="T75" fmla="*/ 155 h 434"/>
                    <a:gd name="T76" fmla="*/ 401 w 433"/>
                    <a:gd name="T77" fmla="*/ 124 h 434"/>
                    <a:gd name="T78" fmla="*/ 401 w 433"/>
                    <a:gd name="T79" fmla="*/ 93 h 434"/>
                    <a:gd name="T80" fmla="*/ 401 w 433"/>
                    <a:gd name="T81" fmla="*/ 61 h 434"/>
                    <a:gd name="T82" fmla="*/ 370 w 433"/>
                    <a:gd name="T83" fmla="*/ 31 h 434"/>
                    <a:gd name="T84" fmla="*/ 339 w 433"/>
                    <a:gd name="T85" fmla="*/ 31 h 434"/>
                    <a:gd name="T86" fmla="*/ 308 w 433"/>
                    <a:gd name="T87" fmla="*/ 61 h 434"/>
                    <a:gd name="T88" fmla="*/ 248 w 433"/>
                    <a:gd name="T89" fmla="*/ 31 h 434"/>
                    <a:gd name="T90" fmla="*/ 185 w 433"/>
                    <a:gd name="T91" fmla="*/ 0 h 434"/>
                    <a:gd name="T92" fmla="*/ 154 w 433"/>
                    <a:gd name="T93" fmla="*/ 0 h 434"/>
                    <a:gd name="T94" fmla="*/ 154 w 433"/>
                    <a:gd name="T95" fmla="*/ 61 h 434"/>
                    <a:gd name="T96" fmla="*/ 124 w 433"/>
                    <a:gd name="T97" fmla="*/ 61 h 434"/>
                    <a:gd name="T98" fmla="*/ 61 w 433"/>
                    <a:gd name="T99" fmla="*/ 61 h 434"/>
                    <a:gd name="T100" fmla="*/ 61 w 433"/>
                    <a:gd name="T101" fmla="*/ 93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33" h="434">
                      <a:moveTo>
                        <a:pt x="61" y="155"/>
                      </a:moveTo>
                      <a:lnTo>
                        <a:pt x="61" y="155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cubicBezTo>
                        <a:pt x="30" y="185"/>
                        <a:pt x="30" y="185"/>
                        <a:pt x="0" y="185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30" y="248"/>
                      </a:lnTo>
                      <a:lnTo>
                        <a:pt x="30" y="248"/>
                      </a:lnTo>
                      <a:lnTo>
                        <a:pt x="30" y="279"/>
                      </a:lnTo>
                      <a:lnTo>
                        <a:pt x="30" y="279"/>
                      </a:lnTo>
                      <a:cubicBezTo>
                        <a:pt x="30" y="279"/>
                        <a:pt x="30" y="279"/>
                        <a:pt x="30" y="309"/>
                      </a:cubicBezTo>
                      <a:lnTo>
                        <a:pt x="30" y="309"/>
                      </a:lnTo>
                      <a:lnTo>
                        <a:pt x="30" y="309"/>
                      </a:lnTo>
                      <a:cubicBezTo>
                        <a:pt x="30" y="309"/>
                        <a:pt x="30" y="309"/>
                        <a:pt x="30" y="341"/>
                      </a:cubicBezTo>
                      <a:lnTo>
                        <a:pt x="61" y="309"/>
                      </a:lnTo>
                      <a:cubicBezTo>
                        <a:pt x="61" y="309"/>
                        <a:pt x="61" y="309"/>
                        <a:pt x="92" y="309"/>
                      </a:cubicBezTo>
                      <a:lnTo>
                        <a:pt x="92" y="309"/>
                      </a:lnTo>
                      <a:cubicBezTo>
                        <a:pt x="124" y="341"/>
                        <a:pt x="124" y="341"/>
                        <a:pt x="124" y="372"/>
                      </a:cubicBezTo>
                      <a:cubicBezTo>
                        <a:pt x="124" y="372"/>
                        <a:pt x="124" y="372"/>
                        <a:pt x="92" y="403"/>
                      </a:cubicBezTo>
                      <a:lnTo>
                        <a:pt x="92" y="403"/>
                      </a:lnTo>
                      <a:cubicBezTo>
                        <a:pt x="92" y="403"/>
                        <a:pt x="92" y="403"/>
                        <a:pt x="92" y="433"/>
                      </a:cubicBezTo>
                      <a:lnTo>
                        <a:pt x="92" y="433"/>
                      </a:lnTo>
                      <a:lnTo>
                        <a:pt x="92" y="433"/>
                      </a:lnTo>
                      <a:lnTo>
                        <a:pt x="92" y="433"/>
                      </a:lnTo>
                      <a:lnTo>
                        <a:pt x="92" y="433"/>
                      </a:lnTo>
                      <a:cubicBezTo>
                        <a:pt x="92" y="403"/>
                        <a:pt x="124" y="403"/>
                        <a:pt x="124" y="403"/>
                      </a:cubicBezTo>
                      <a:lnTo>
                        <a:pt x="124" y="403"/>
                      </a:lnTo>
                      <a:lnTo>
                        <a:pt x="124" y="403"/>
                      </a:lnTo>
                      <a:cubicBezTo>
                        <a:pt x="154" y="403"/>
                        <a:pt x="154" y="403"/>
                        <a:pt x="154" y="433"/>
                      </a:cubicBez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cubicBezTo>
                        <a:pt x="185" y="433"/>
                        <a:pt x="185" y="433"/>
                        <a:pt x="185" y="433"/>
                      </a:cubicBez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cubicBezTo>
                        <a:pt x="185" y="433"/>
                        <a:pt x="185" y="433"/>
                        <a:pt x="216" y="433"/>
                      </a:cubicBezTo>
                      <a:lnTo>
                        <a:pt x="248" y="433"/>
                      </a:lnTo>
                      <a:cubicBezTo>
                        <a:pt x="248" y="433"/>
                        <a:pt x="247" y="433"/>
                        <a:pt x="277" y="433"/>
                      </a:cubicBezTo>
                      <a:lnTo>
                        <a:pt x="277" y="433"/>
                      </a:lnTo>
                      <a:cubicBezTo>
                        <a:pt x="308" y="433"/>
                        <a:pt x="308" y="433"/>
                        <a:pt x="308" y="433"/>
                      </a:cubicBezTo>
                      <a:lnTo>
                        <a:pt x="308" y="433"/>
                      </a:lnTo>
                      <a:lnTo>
                        <a:pt x="339" y="403"/>
                      </a:lnTo>
                      <a:lnTo>
                        <a:pt x="339" y="403"/>
                      </a:lnTo>
                      <a:lnTo>
                        <a:pt x="339" y="403"/>
                      </a:lnTo>
                      <a:cubicBezTo>
                        <a:pt x="339" y="403"/>
                        <a:pt x="339" y="372"/>
                        <a:pt x="370" y="372"/>
                      </a:cubicBezTo>
                      <a:lnTo>
                        <a:pt x="370" y="372"/>
                      </a:lnTo>
                      <a:cubicBezTo>
                        <a:pt x="339" y="372"/>
                        <a:pt x="339" y="372"/>
                        <a:pt x="339" y="372"/>
                      </a:cubicBezTo>
                      <a:lnTo>
                        <a:pt x="339" y="372"/>
                      </a:lnTo>
                      <a:cubicBezTo>
                        <a:pt x="308" y="341"/>
                        <a:pt x="308" y="341"/>
                        <a:pt x="308" y="341"/>
                      </a:cubicBezTo>
                      <a:lnTo>
                        <a:pt x="308" y="309"/>
                      </a:lnTo>
                      <a:lnTo>
                        <a:pt x="308" y="309"/>
                      </a:lnTo>
                      <a:lnTo>
                        <a:pt x="308" y="309"/>
                      </a:lnTo>
                      <a:lnTo>
                        <a:pt x="308" y="279"/>
                      </a:lnTo>
                      <a:lnTo>
                        <a:pt x="308" y="279"/>
                      </a:lnTo>
                      <a:lnTo>
                        <a:pt x="308" y="248"/>
                      </a:lnTo>
                      <a:lnTo>
                        <a:pt x="308" y="248"/>
                      </a:lnTo>
                      <a:lnTo>
                        <a:pt x="339" y="248"/>
                      </a:lnTo>
                      <a:lnTo>
                        <a:pt x="339" y="248"/>
                      </a:lnTo>
                      <a:lnTo>
                        <a:pt x="339" y="248"/>
                      </a:lnTo>
                      <a:cubicBezTo>
                        <a:pt x="370" y="217"/>
                        <a:pt x="370" y="217"/>
                        <a:pt x="401" y="217"/>
                      </a:cubicBezTo>
                      <a:lnTo>
                        <a:pt x="401" y="217"/>
                      </a:lnTo>
                      <a:cubicBezTo>
                        <a:pt x="401" y="217"/>
                        <a:pt x="401" y="217"/>
                        <a:pt x="432" y="217"/>
                      </a:cubicBezTo>
                      <a:lnTo>
                        <a:pt x="432" y="217"/>
                      </a:lnTo>
                      <a:cubicBezTo>
                        <a:pt x="432" y="185"/>
                        <a:pt x="432" y="185"/>
                        <a:pt x="432" y="185"/>
                      </a:cubicBezTo>
                      <a:lnTo>
                        <a:pt x="432" y="185"/>
                      </a:lnTo>
                      <a:lnTo>
                        <a:pt x="432" y="155"/>
                      </a:lnTo>
                      <a:lnTo>
                        <a:pt x="432" y="155"/>
                      </a:lnTo>
                      <a:lnTo>
                        <a:pt x="432" y="155"/>
                      </a:lnTo>
                      <a:cubicBezTo>
                        <a:pt x="401" y="155"/>
                        <a:pt x="401" y="124"/>
                        <a:pt x="401" y="124"/>
                      </a:cubicBezTo>
                      <a:lnTo>
                        <a:pt x="401" y="124"/>
                      </a:lnTo>
                      <a:cubicBezTo>
                        <a:pt x="401" y="93"/>
                        <a:pt x="401" y="93"/>
                        <a:pt x="401" y="93"/>
                      </a:cubicBezTo>
                      <a:lnTo>
                        <a:pt x="401" y="93"/>
                      </a:lnTo>
                      <a:lnTo>
                        <a:pt x="401" y="61"/>
                      </a:lnTo>
                      <a:lnTo>
                        <a:pt x="401" y="61"/>
                      </a:lnTo>
                      <a:cubicBezTo>
                        <a:pt x="401" y="61"/>
                        <a:pt x="370" y="61"/>
                        <a:pt x="370" y="31"/>
                      </a:cubicBezTo>
                      <a:lnTo>
                        <a:pt x="370" y="31"/>
                      </a:lnTo>
                      <a:lnTo>
                        <a:pt x="339" y="31"/>
                      </a:lnTo>
                      <a:lnTo>
                        <a:pt x="339" y="31"/>
                      </a:lnTo>
                      <a:cubicBezTo>
                        <a:pt x="339" y="31"/>
                        <a:pt x="339" y="31"/>
                        <a:pt x="308" y="61"/>
                      </a:cubicBezTo>
                      <a:cubicBezTo>
                        <a:pt x="277" y="61"/>
                        <a:pt x="277" y="61"/>
                        <a:pt x="248" y="61"/>
                      </a:cubicBezTo>
                      <a:cubicBezTo>
                        <a:pt x="248" y="61"/>
                        <a:pt x="248" y="61"/>
                        <a:pt x="248" y="31"/>
                      </a:cubicBezTo>
                      <a:cubicBezTo>
                        <a:pt x="216" y="31"/>
                        <a:pt x="216" y="31"/>
                        <a:pt x="216" y="31"/>
                      </a:cubicBezTo>
                      <a:cubicBezTo>
                        <a:pt x="216" y="31"/>
                        <a:pt x="185" y="31"/>
                        <a:pt x="185" y="0"/>
                      </a:cubicBezTo>
                      <a:cubicBezTo>
                        <a:pt x="185" y="0"/>
                        <a:pt x="185" y="0"/>
                        <a:pt x="154" y="0"/>
                      </a:cubicBezTo>
                      <a:lnTo>
                        <a:pt x="154" y="0"/>
                      </a:lnTo>
                      <a:cubicBezTo>
                        <a:pt x="154" y="31"/>
                        <a:pt x="154" y="31"/>
                        <a:pt x="154" y="61"/>
                      </a:cubicBezTo>
                      <a:lnTo>
                        <a:pt x="154" y="61"/>
                      </a:lnTo>
                      <a:cubicBezTo>
                        <a:pt x="124" y="61"/>
                        <a:pt x="124" y="61"/>
                        <a:pt x="124" y="61"/>
                      </a:cubicBezTo>
                      <a:lnTo>
                        <a:pt x="124" y="61"/>
                      </a:lnTo>
                      <a:cubicBezTo>
                        <a:pt x="124" y="93"/>
                        <a:pt x="124" y="93"/>
                        <a:pt x="92" y="93"/>
                      </a:cubicBezTo>
                      <a:cubicBezTo>
                        <a:pt x="92" y="93"/>
                        <a:pt x="92" y="93"/>
                        <a:pt x="61" y="61"/>
                      </a:cubicBezTo>
                      <a:lnTo>
                        <a:pt x="61" y="61"/>
                      </a:lnTo>
                      <a:cubicBezTo>
                        <a:pt x="61" y="93"/>
                        <a:pt x="61" y="93"/>
                        <a:pt x="61" y="93"/>
                      </a:cubicBezTo>
                      <a:cubicBezTo>
                        <a:pt x="61" y="124"/>
                        <a:pt x="61" y="124"/>
                        <a:pt x="61" y="15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0" name="Freeform 329"/>
                <p:cNvSpPr>
                  <a:spLocks noChangeArrowheads="1"/>
                </p:cNvSpPr>
                <p:nvPr/>
              </p:nvSpPr>
              <p:spPr bwMode="auto">
                <a:xfrm>
                  <a:off x="3959225" y="1390650"/>
                  <a:ext cx="179388" cy="111125"/>
                </a:xfrm>
                <a:custGeom>
                  <a:avLst/>
                  <a:gdLst>
                    <a:gd name="T0" fmla="*/ 0 w 497"/>
                    <a:gd name="T1" fmla="*/ 124 h 310"/>
                    <a:gd name="T2" fmla="*/ 31 w 497"/>
                    <a:gd name="T3" fmla="*/ 155 h 310"/>
                    <a:gd name="T4" fmla="*/ 31 w 497"/>
                    <a:gd name="T5" fmla="*/ 185 h 310"/>
                    <a:gd name="T6" fmla="*/ 31 w 497"/>
                    <a:gd name="T7" fmla="*/ 185 h 310"/>
                    <a:gd name="T8" fmla="*/ 31 w 497"/>
                    <a:gd name="T9" fmla="*/ 185 h 310"/>
                    <a:gd name="T10" fmla="*/ 31 w 497"/>
                    <a:gd name="T11" fmla="*/ 217 h 310"/>
                    <a:gd name="T12" fmla="*/ 31 w 497"/>
                    <a:gd name="T13" fmla="*/ 217 h 310"/>
                    <a:gd name="T14" fmla="*/ 62 w 497"/>
                    <a:gd name="T15" fmla="*/ 217 h 310"/>
                    <a:gd name="T16" fmla="*/ 93 w 497"/>
                    <a:gd name="T17" fmla="*/ 217 h 310"/>
                    <a:gd name="T18" fmla="*/ 124 w 497"/>
                    <a:gd name="T19" fmla="*/ 248 h 310"/>
                    <a:gd name="T20" fmla="*/ 155 w 497"/>
                    <a:gd name="T21" fmla="*/ 248 h 310"/>
                    <a:gd name="T22" fmla="*/ 155 w 497"/>
                    <a:gd name="T23" fmla="*/ 248 h 310"/>
                    <a:gd name="T24" fmla="*/ 217 w 497"/>
                    <a:gd name="T25" fmla="*/ 279 h 310"/>
                    <a:gd name="T26" fmla="*/ 248 w 497"/>
                    <a:gd name="T27" fmla="*/ 309 h 310"/>
                    <a:gd name="T28" fmla="*/ 248 w 497"/>
                    <a:gd name="T29" fmla="*/ 309 h 310"/>
                    <a:gd name="T30" fmla="*/ 279 w 497"/>
                    <a:gd name="T31" fmla="*/ 309 h 310"/>
                    <a:gd name="T32" fmla="*/ 310 w 497"/>
                    <a:gd name="T33" fmla="*/ 309 h 310"/>
                    <a:gd name="T34" fmla="*/ 372 w 497"/>
                    <a:gd name="T35" fmla="*/ 309 h 310"/>
                    <a:gd name="T36" fmla="*/ 403 w 497"/>
                    <a:gd name="T37" fmla="*/ 309 h 310"/>
                    <a:gd name="T38" fmla="*/ 434 w 497"/>
                    <a:gd name="T39" fmla="*/ 279 h 310"/>
                    <a:gd name="T40" fmla="*/ 465 w 497"/>
                    <a:gd name="T41" fmla="*/ 248 h 310"/>
                    <a:gd name="T42" fmla="*/ 465 w 497"/>
                    <a:gd name="T43" fmla="*/ 248 h 310"/>
                    <a:gd name="T44" fmla="*/ 465 w 497"/>
                    <a:gd name="T45" fmla="*/ 217 h 310"/>
                    <a:gd name="T46" fmla="*/ 465 w 497"/>
                    <a:gd name="T47" fmla="*/ 185 h 310"/>
                    <a:gd name="T48" fmla="*/ 465 w 497"/>
                    <a:gd name="T49" fmla="*/ 185 h 310"/>
                    <a:gd name="T50" fmla="*/ 465 w 497"/>
                    <a:gd name="T51" fmla="*/ 185 h 310"/>
                    <a:gd name="T52" fmla="*/ 465 w 497"/>
                    <a:gd name="T53" fmla="*/ 155 h 310"/>
                    <a:gd name="T54" fmla="*/ 434 w 497"/>
                    <a:gd name="T55" fmla="*/ 155 h 310"/>
                    <a:gd name="T56" fmla="*/ 465 w 497"/>
                    <a:gd name="T57" fmla="*/ 124 h 310"/>
                    <a:gd name="T58" fmla="*/ 465 w 497"/>
                    <a:gd name="T59" fmla="*/ 93 h 310"/>
                    <a:gd name="T60" fmla="*/ 465 w 497"/>
                    <a:gd name="T61" fmla="*/ 93 h 310"/>
                    <a:gd name="T62" fmla="*/ 465 w 497"/>
                    <a:gd name="T63" fmla="*/ 61 h 310"/>
                    <a:gd name="T64" fmla="*/ 434 w 497"/>
                    <a:gd name="T65" fmla="*/ 31 h 310"/>
                    <a:gd name="T66" fmla="*/ 341 w 497"/>
                    <a:gd name="T67" fmla="*/ 31 h 310"/>
                    <a:gd name="T68" fmla="*/ 279 w 497"/>
                    <a:gd name="T69" fmla="*/ 31 h 310"/>
                    <a:gd name="T70" fmla="*/ 279 w 497"/>
                    <a:gd name="T71" fmla="*/ 31 h 310"/>
                    <a:gd name="T72" fmla="*/ 217 w 497"/>
                    <a:gd name="T73" fmla="*/ 0 h 310"/>
                    <a:gd name="T74" fmla="*/ 124 w 497"/>
                    <a:gd name="T75" fmla="*/ 31 h 310"/>
                    <a:gd name="T76" fmla="*/ 124 w 497"/>
                    <a:gd name="T77" fmla="*/ 0 h 310"/>
                    <a:gd name="T78" fmla="*/ 62 w 497"/>
                    <a:gd name="T79" fmla="*/ 61 h 310"/>
                    <a:gd name="T80" fmla="*/ 0 w 497"/>
                    <a:gd name="T81" fmla="*/ 61 h 310"/>
                    <a:gd name="T82" fmla="*/ 0 w 497"/>
                    <a:gd name="T83" fmla="*/ 93 h 310"/>
                    <a:gd name="T84" fmla="*/ 0 w 497"/>
                    <a:gd name="T85" fmla="*/ 12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97" h="310">
                      <a:moveTo>
                        <a:pt x="0" y="124"/>
                      </a:move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31" y="15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17"/>
                        <a:pt x="31" y="217"/>
                        <a:pt x="62" y="217"/>
                      </a:cubicBezTo>
                      <a:lnTo>
                        <a:pt x="62" y="217"/>
                      </a:lnTo>
                      <a:lnTo>
                        <a:pt x="93" y="217"/>
                      </a:lnTo>
                      <a:lnTo>
                        <a:pt x="93" y="248"/>
                      </a:lnTo>
                      <a:cubicBezTo>
                        <a:pt x="124" y="248"/>
                        <a:pt x="124" y="248"/>
                        <a:pt x="124" y="248"/>
                      </a:cubicBez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55" y="248"/>
                      </a:lnTo>
                      <a:lnTo>
                        <a:pt x="155" y="248"/>
                      </a:lnTo>
                      <a:cubicBezTo>
                        <a:pt x="186" y="248"/>
                        <a:pt x="186" y="248"/>
                        <a:pt x="186" y="248"/>
                      </a:cubicBezTo>
                      <a:lnTo>
                        <a:pt x="217" y="279"/>
                      </a:lnTo>
                      <a:cubicBezTo>
                        <a:pt x="217" y="309"/>
                        <a:pt x="217" y="309"/>
                        <a:pt x="217" y="309"/>
                      </a:cubicBezTo>
                      <a:cubicBezTo>
                        <a:pt x="248" y="309"/>
                        <a:pt x="248" y="309"/>
                        <a:pt x="248" y="309"/>
                      </a:cubicBezTo>
                      <a:lnTo>
                        <a:pt x="248" y="309"/>
                      </a:lnTo>
                      <a:lnTo>
                        <a:pt x="248" y="309"/>
                      </a:ln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279" y="309"/>
                        <a:pt x="279" y="309"/>
                        <a:pt x="310" y="309"/>
                      </a:cubicBezTo>
                      <a:lnTo>
                        <a:pt x="310" y="309"/>
                      </a:lnTo>
                      <a:cubicBezTo>
                        <a:pt x="341" y="309"/>
                        <a:pt x="341" y="309"/>
                        <a:pt x="341" y="309"/>
                      </a:cubicBezTo>
                      <a:lnTo>
                        <a:pt x="372" y="309"/>
                      </a:lnTo>
                      <a:lnTo>
                        <a:pt x="372" y="309"/>
                      </a:lnTo>
                      <a:cubicBezTo>
                        <a:pt x="403" y="309"/>
                        <a:pt x="403" y="309"/>
                        <a:pt x="403" y="309"/>
                      </a:cubicBezTo>
                      <a:lnTo>
                        <a:pt x="403" y="309"/>
                      </a:lnTo>
                      <a:lnTo>
                        <a:pt x="434" y="279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lnTo>
                        <a:pt x="465" y="248"/>
                      </a:lnTo>
                      <a:lnTo>
                        <a:pt x="496" y="248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cubicBezTo>
                        <a:pt x="465" y="217"/>
                        <a:pt x="465" y="217"/>
                        <a:pt x="465" y="217"/>
                      </a:cubicBezTo>
                      <a:lnTo>
                        <a:pt x="465" y="217"/>
                      </a:lnTo>
                      <a:lnTo>
                        <a:pt x="465" y="217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cubicBezTo>
                        <a:pt x="465" y="185"/>
                        <a:pt x="465" y="185"/>
                        <a:pt x="465" y="155"/>
                      </a:cubicBezTo>
                      <a:cubicBezTo>
                        <a:pt x="434" y="155"/>
                        <a:pt x="434" y="155"/>
                        <a:pt x="434" y="155"/>
                      </a:cubicBezTo>
                      <a:lnTo>
                        <a:pt x="434" y="155"/>
                      </a:lnTo>
                      <a:cubicBezTo>
                        <a:pt x="434" y="124"/>
                        <a:pt x="434" y="124"/>
                        <a:pt x="465" y="124"/>
                      </a:cubicBez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65" y="93"/>
                        <a:pt x="465" y="93"/>
                        <a:pt x="465" y="93"/>
                      </a:cubicBezTo>
                      <a:lnTo>
                        <a:pt x="465" y="93"/>
                      </a:lnTo>
                      <a:lnTo>
                        <a:pt x="465" y="93"/>
                      </a:lnTo>
                      <a:lnTo>
                        <a:pt x="465" y="93"/>
                      </a:lnTo>
                      <a:cubicBezTo>
                        <a:pt x="465" y="61"/>
                        <a:pt x="465" y="61"/>
                        <a:pt x="465" y="61"/>
                      </a:cubicBezTo>
                      <a:cubicBezTo>
                        <a:pt x="465" y="61"/>
                        <a:pt x="465" y="61"/>
                        <a:pt x="434" y="61"/>
                      </a:cubicBezTo>
                      <a:lnTo>
                        <a:pt x="434" y="31"/>
                      </a:lnTo>
                      <a:cubicBezTo>
                        <a:pt x="403" y="31"/>
                        <a:pt x="403" y="31"/>
                        <a:pt x="372" y="31"/>
                      </a:cubicBezTo>
                      <a:cubicBezTo>
                        <a:pt x="372" y="31"/>
                        <a:pt x="372" y="31"/>
                        <a:pt x="341" y="31"/>
                      </a:cubicBezTo>
                      <a:lnTo>
                        <a:pt x="310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248" y="31"/>
                        <a:pt x="248" y="31"/>
                        <a:pt x="217" y="0"/>
                      </a:cubicBez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cubicBezTo>
                        <a:pt x="186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31"/>
                      </a:cubicBezTo>
                      <a:cubicBezTo>
                        <a:pt x="93" y="61"/>
                        <a:pt x="62" y="61"/>
                        <a:pt x="6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61"/>
                        <a:pt x="0" y="61"/>
                        <a:pt x="0" y="93"/>
                      </a:cubicBezTo>
                      <a:lnTo>
                        <a:pt x="0" y="93"/>
                      </a:lnTo>
                      <a:lnTo>
                        <a:pt x="0" y="124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1" name="Freeform 330"/>
                <p:cNvSpPr>
                  <a:spLocks noChangeArrowheads="1"/>
                </p:cNvSpPr>
                <p:nvPr/>
              </p:nvSpPr>
              <p:spPr bwMode="auto">
                <a:xfrm>
                  <a:off x="4081463" y="1546225"/>
                  <a:ext cx="157162" cy="88900"/>
                </a:xfrm>
                <a:custGeom>
                  <a:avLst/>
                  <a:gdLst>
                    <a:gd name="T0" fmla="*/ 310 w 435"/>
                    <a:gd name="T1" fmla="*/ 0 h 249"/>
                    <a:gd name="T2" fmla="*/ 248 w 435"/>
                    <a:gd name="T3" fmla="*/ 32 h 249"/>
                    <a:gd name="T4" fmla="*/ 248 w 435"/>
                    <a:gd name="T5" fmla="*/ 32 h 249"/>
                    <a:gd name="T6" fmla="*/ 217 w 435"/>
                    <a:gd name="T7" fmla="*/ 32 h 249"/>
                    <a:gd name="T8" fmla="*/ 185 w 435"/>
                    <a:gd name="T9" fmla="*/ 32 h 249"/>
                    <a:gd name="T10" fmla="*/ 155 w 435"/>
                    <a:gd name="T11" fmla="*/ 32 h 249"/>
                    <a:gd name="T12" fmla="*/ 124 w 435"/>
                    <a:gd name="T13" fmla="*/ 0 h 249"/>
                    <a:gd name="T14" fmla="*/ 93 w 435"/>
                    <a:gd name="T15" fmla="*/ 32 h 249"/>
                    <a:gd name="T16" fmla="*/ 62 w 435"/>
                    <a:gd name="T17" fmla="*/ 63 h 249"/>
                    <a:gd name="T18" fmla="*/ 0 w 435"/>
                    <a:gd name="T19" fmla="*/ 124 h 249"/>
                    <a:gd name="T20" fmla="*/ 62 w 435"/>
                    <a:gd name="T21" fmla="*/ 187 h 249"/>
                    <a:gd name="T22" fmla="*/ 62 w 435"/>
                    <a:gd name="T23" fmla="*/ 187 h 249"/>
                    <a:gd name="T24" fmla="*/ 93 w 435"/>
                    <a:gd name="T25" fmla="*/ 187 h 249"/>
                    <a:gd name="T26" fmla="*/ 93 w 435"/>
                    <a:gd name="T27" fmla="*/ 187 h 249"/>
                    <a:gd name="T28" fmla="*/ 124 w 435"/>
                    <a:gd name="T29" fmla="*/ 187 h 249"/>
                    <a:gd name="T30" fmla="*/ 124 w 435"/>
                    <a:gd name="T31" fmla="*/ 218 h 249"/>
                    <a:gd name="T32" fmla="*/ 124 w 435"/>
                    <a:gd name="T33" fmla="*/ 248 h 249"/>
                    <a:gd name="T34" fmla="*/ 185 w 435"/>
                    <a:gd name="T35" fmla="*/ 248 h 249"/>
                    <a:gd name="T36" fmla="*/ 185 w 435"/>
                    <a:gd name="T37" fmla="*/ 248 h 249"/>
                    <a:gd name="T38" fmla="*/ 217 w 435"/>
                    <a:gd name="T39" fmla="*/ 248 h 249"/>
                    <a:gd name="T40" fmla="*/ 248 w 435"/>
                    <a:gd name="T41" fmla="*/ 248 h 249"/>
                    <a:gd name="T42" fmla="*/ 248 w 435"/>
                    <a:gd name="T43" fmla="*/ 248 h 249"/>
                    <a:gd name="T44" fmla="*/ 279 w 435"/>
                    <a:gd name="T45" fmla="*/ 218 h 249"/>
                    <a:gd name="T46" fmla="*/ 341 w 435"/>
                    <a:gd name="T47" fmla="*/ 218 h 249"/>
                    <a:gd name="T48" fmla="*/ 403 w 435"/>
                    <a:gd name="T49" fmla="*/ 248 h 249"/>
                    <a:gd name="T50" fmla="*/ 434 w 435"/>
                    <a:gd name="T51" fmla="*/ 187 h 249"/>
                    <a:gd name="T52" fmla="*/ 372 w 435"/>
                    <a:gd name="T53" fmla="*/ 156 h 249"/>
                    <a:gd name="T54" fmla="*/ 372 w 435"/>
                    <a:gd name="T55" fmla="*/ 124 h 249"/>
                    <a:gd name="T56" fmla="*/ 372 w 435"/>
                    <a:gd name="T57" fmla="*/ 94 h 249"/>
                    <a:gd name="T58" fmla="*/ 372 w 435"/>
                    <a:gd name="T59" fmla="*/ 63 h 249"/>
                    <a:gd name="T60" fmla="*/ 372 w 435"/>
                    <a:gd name="T61" fmla="*/ 63 h 249"/>
                    <a:gd name="T62" fmla="*/ 310 w 435"/>
                    <a:gd name="T6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35" h="249">
                      <a:moveTo>
                        <a:pt x="310" y="0"/>
                      </a:moveTo>
                      <a:lnTo>
                        <a:pt x="310" y="0"/>
                      </a:lnTo>
                      <a:cubicBezTo>
                        <a:pt x="310" y="32"/>
                        <a:pt x="279" y="32"/>
                        <a:pt x="279" y="32"/>
                      </a:cubicBezTo>
                      <a:cubicBezTo>
                        <a:pt x="248" y="32"/>
                        <a:pt x="248" y="32"/>
                        <a:pt x="248" y="32"/>
                      </a:cubicBez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17" y="32"/>
                      </a:lnTo>
                      <a:lnTo>
                        <a:pt x="217" y="32"/>
                      </a:lnTo>
                      <a:cubicBezTo>
                        <a:pt x="217" y="32"/>
                        <a:pt x="217" y="32"/>
                        <a:pt x="185" y="32"/>
                      </a:cubicBezTo>
                      <a:lnTo>
                        <a:pt x="185" y="32"/>
                      </a:lnTo>
                      <a:lnTo>
                        <a:pt x="185" y="32"/>
                      </a:lnTo>
                      <a:cubicBezTo>
                        <a:pt x="155" y="32"/>
                        <a:pt x="155" y="32"/>
                        <a:pt x="155" y="32"/>
                      </a:cubicBezTo>
                      <a:cubicBezTo>
                        <a:pt x="124" y="32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93" y="32"/>
                        <a:pt x="93" y="32"/>
                        <a:pt x="93" y="32"/>
                      </a:cubicBezTo>
                      <a:lnTo>
                        <a:pt x="93" y="32"/>
                      </a:ln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31" y="94"/>
                        <a:pt x="31" y="124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56"/>
                        <a:pt x="31" y="156"/>
                      </a:cubicBezTo>
                      <a:lnTo>
                        <a:pt x="62" y="187"/>
                      </a:lnTo>
                      <a:lnTo>
                        <a:pt x="62" y="187"/>
                      </a:lnTo>
                      <a:lnTo>
                        <a:pt x="62" y="187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93" y="187"/>
                        <a:pt x="93" y="187"/>
                        <a:pt x="93" y="187"/>
                      </a:cubicBezTo>
                      <a:lnTo>
                        <a:pt x="93" y="187"/>
                      </a:lnTo>
                      <a:lnTo>
                        <a:pt x="93" y="187"/>
                      </a:lnTo>
                      <a:cubicBezTo>
                        <a:pt x="93" y="187"/>
                        <a:pt x="93" y="187"/>
                        <a:pt x="124" y="187"/>
                      </a:cubicBezTo>
                      <a:lnTo>
                        <a:pt x="124" y="187"/>
                      </a:lnTo>
                      <a:lnTo>
                        <a:pt x="124" y="218"/>
                      </a:lnTo>
                      <a:lnTo>
                        <a:pt x="124" y="218"/>
                      </a:lnTo>
                      <a:cubicBezTo>
                        <a:pt x="124" y="218"/>
                        <a:pt x="124" y="218"/>
                        <a:pt x="124" y="248"/>
                      </a:cubicBez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217" y="248"/>
                      </a:lnTo>
                      <a:cubicBezTo>
                        <a:pt x="217" y="248"/>
                        <a:pt x="217" y="248"/>
                        <a:pt x="248" y="248"/>
                      </a:cubicBez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cubicBezTo>
                        <a:pt x="248" y="248"/>
                        <a:pt x="248" y="248"/>
                        <a:pt x="248" y="218"/>
                      </a:cubicBezTo>
                      <a:cubicBezTo>
                        <a:pt x="279" y="218"/>
                        <a:pt x="279" y="218"/>
                        <a:pt x="279" y="218"/>
                      </a:cubicBezTo>
                      <a:lnTo>
                        <a:pt x="279" y="218"/>
                      </a:lnTo>
                      <a:cubicBezTo>
                        <a:pt x="279" y="218"/>
                        <a:pt x="310" y="218"/>
                        <a:pt x="341" y="218"/>
                      </a:cubicBezTo>
                      <a:cubicBezTo>
                        <a:pt x="372" y="218"/>
                        <a:pt x="372" y="218"/>
                        <a:pt x="403" y="218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cubicBezTo>
                        <a:pt x="403" y="218"/>
                        <a:pt x="403" y="218"/>
                        <a:pt x="434" y="218"/>
                      </a:cubicBezTo>
                      <a:cubicBezTo>
                        <a:pt x="434" y="187"/>
                        <a:pt x="434" y="187"/>
                        <a:pt x="434" y="187"/>
                      </a:cubicBezTo>
                      <a:cubicBezTo>
                        <a:pt x="403" y="187"/>
                        <a:pt x="403" y="187"/>
                        <a:pt x="403" y="187"/>
                      </a:cubicBezTo>
                      <a:cubicBezTo>
                        <a:pt x="372" y="187"/>
                        <a:pt x="372" y="187"/>
                        <a:pt x="372" y="156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lnTo>
                        <a:pt x="372" y="94"/>
                      </a:lnTo>
                      <a:lnTo>
                        <a:pt x="372" y="94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cubicBezTo>
                        <a:pt x="341" y="63"/>
                        <a:pt x="341" y="63"/>
                        <a:pt x="341" y="32"/>
                      </a:cubicBezTo>
                      <a:cubicBezTo>
                        <a:pt x="341" y="32"/>
                        <a:pt x="341" y="32"/>
                        <a:pt x="310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2" name="Freeform 331"/>
                <p:cNvSpPr>
                  <a:spLocks noChangeArrowheads="1"/>
                </p:cNvSpPr>
                <p:nvPr/>
              </p:nvSpPr>
              <p:spPr bwMode="auto">
                <a:xfrm>
                  <a:off x="3490913" y="1646238"/>
                  <a:ext cx="223837" cy="155575"/>
                </a:xfrm>
                <a:custGeom>
                  <a:avLst/>
                  <a:gdLst>
                    <a:gd name="T0" fmla="*/ 217 w 621"/>
                    <a:gd name="T1" fmla="*/ 403 h 434"/>
                    <a:gd name="T2" fmla="*/ 342 w 621"/>
                    <a:gd name="T3" fmla="*/ 403 h 434"/>
                    <a:gd name="T4" fmla="*/ 342 w 621"/>
                    <a:gd name="T5" fmla="*/ 403 h 434"/>
                    <a:gd name="T6" fmla="*/ 403 w 621"/>
                    <a:gd name="T7" fmla="*/ 372 h 434"/>
                    <a:gd name="T8" fmla="*/ 466 w 621"/>
                    <a:gd name="T9" fmla="*/ 309 h 434"/>
                    <a:gd name="T10" fmla="*/ 466 w 621"/>
                    <a:gd name="T11" fmla="*/ 216 h 434"/>
                    <a:gd name="T12" fmla="*/ 558 w 621"/>
                    <a:gd name="T13" fmla="*/ 124 h 434"/>
                    <a:gd name="T14" fmla="*/ 620 w 621"/>
                    <a:gd name="T15" fmla="*/ 92 h 434"/>
                    <a:gd name="T16" fmla="*/ 590 w 621"/>
                    <a:gd name="T17" fmla="*/ 92 h 434"/>
                    <a:gd name="T18" fmla="*/ 590 w 621"/>
                    <a:gd name="T19" fmla="*/ 92 h 434"/>
                    <a:gd name="T20" fmla="*/ 558 w 621"/>
                    <a:gd name="T21" fmla="*/ 61 h 434"/>
                    <a:gd name="T22" fmla="*/ 466 w 621"/>
                    <a:gd name="T23" fmla="*/ 61 h 434"/>
                    <a:gd name="T24" fmla="*/ 434 w 621"/>
                    <a:gd name="T25" fmla="*/ 61 h 434"/>
                    <a:gd name="T26" fmla="*/ 403 w 621"/>
                    <a:gd name="T27" fmla="*/ 61 h 434"/>
                    <a:gd name="T28" fmla="*/ 403 w 621"/>
                    <a:gd name="T29" fmla="*/ 31 h 434"/>
                    <a:gd name="T30" fmla="*/ 342 w 621"/>
                    <a:gd name="T31" fmla="*/ 31 h 434"/>
                    <a:gd name="T32" fmla="*/ 279 w 621"/>
                    <a:gd name="T33" fmla="*/ 31 h 434"/>
                    <a:gd name="T34" fmla="*/ 248 w 621"/>
                    <a:gd name="T35" fmla="*/ 31 h 434"/>
                    <a:gd name="T36" fmla="*/ 186 w 621"/>
                    <a:gd name="T37" fmla="*/ 31 h 434"/>
                    <a:gd name="T38" fmla="*/ 186 w 621"/>
                    <a:gd name="T39" fmla="*/ 0 h 434"/>
                    <a:gd name="T40" fmla="*/ 94 w 621"/>
                    <a:gd name="T41" fmla="*/ 31 h 434"/>
                    <a:gd name="T42" fmla="*/ 31 w 621"/>
                    <a:gd name="T43" fmla="*/ 0 h 434"/>
                    <a:gd name="T44" fmla="*/ 0 w 621"/>
                    <a:gd name="T45" fmla="*/ 31 h 434"/>
                    <a:gd name="T46" fmla="*/ 31 w 621"/>
                    <a:gd name="T47" fmla="*/ 61 h 434"/>
                    <a:gd name="T48" fmla="*/ 31 w 621"/>
                    <a:gd name="T49" fmla="*/ 61 h 434"/>
                    <a:gd name="T50" fmla="*/ 62 w 621"/>
                    <a:gd name="T51" fmla="*/ 61 h 434"/>
                    <a:gd name="T52" fmla="*/ 94 w 621"/>
                    <a:gd name="T53" fmla="*/ 61 h 434"/>
                    <a:gd name="T54" fmla="*/ 124 w 621"/>
                    <a:gd name="T55" fmla="*/ 61 h 434"/>
                    <a:gd name="T56" fmla="*/ 124 w 621"/>
                    <a:gd name="T57" fmla="*/ 61 h 434"/>
                    <a:gd name="T58" fmla="*/ 124 w 621"/>
                    <a:gd name="T59" fmla="*/ 92 h 434"/>
                    <a:gd name="T60" fmla="*/ 155 w 621"/>
                    <a:gd name="T61" fmla="*/ 124 h 434"/>
                    <a:gd name="T62" fmla="*/ 124 w 621"/>
                    <a:gd name="T63" fmla="*/ 155 h 434"/>
                    <a:gd name="T64" fmla="*/ 124 w 621"/>
                    <a:gd name="T65" fmla="*/ 155 h 434"/>
                    <a:gd name="T66" fmla="*/ 124 w 621"/>
                    <a:gd name="T67" fmla="*/ 185 h 434"/>
                    <a:gd name="T68" fmla="*/ 124 w 621"/>
                    <a:gd name="T69" fmla="*/ 248 h 434"/>
                    <a:gd name="T70" fmla="*/ 124 w 621"/>
                    <a:gd name="T71" fmla="*/ 279 h 434"/>
                    <a:gd name="T72" fmla="*/ 94 w 621"/>
                    <a:gd name="T73" fmla="*/ 309 h 434"/>
                    <a:gd name="T74" fmla="*/ 124 w 621"/>
                    <a:gd name="T75" fmla="*/ 340 h 434"/>
                    <a:gd name="T76" fmla="*/ 94 w 621"/>
                    <a:gd name="T77" fmla="*/ 372 h 434"/>
                    <a:gd name="T78" fmla="*/ 186 w 621"/>
                    <a:gd name="T79" fmla="*/ 433 h 434"/>
                    <a:gd name="T80" fmla="*/ 217 w 621"/>
                    <a:gd name="T81" fmla="*/ 403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1" h="434">
                      <a:moveTo>
                        <a:pt x="217" y="403"/>
                      </a:moveTo>
                      <a:lnTo>
                        <a:pt x="217" y="403"/>
                      </a:lnTo>
                      <a:cubicBezTo>
                        <a:pt x="248" y="403"/>
                        <a:pt x="248" y="403"/>
                        <a:pt x="279" y="403"/>
                      </a:cubicBezTo>
                      <a:cubicBezTo>
                        <a:pt x="310" y="403"/>
                        <a:pt x="310" y="403"/>
                        <a:pt x="342" y="403"/>
                      </a:cubicBezTo>
                      <a:lnTo>
                        <a:pt x="342" y="403"/>
                      </a:lnTo>
                      <a:lnTo>
                        <a:pt x="342" y="403"/>
                      </a:lnTo>
                      <a:cubicBezTo>
                        <a:pt x="372" y="372"/>
                        <a:pt x="403" y="372"/>
                        <a:pt x="403" y="372"/>
                      </a:cubicBezTo>
                      <a:lnTo>
                        <a:pt x="403" y="372"/>
                      </a:lnTo>
                      <a:cubicBezTo>
                        <a:pt x="434" y="340"/>
                        <a:pt x="434" y="340"/>
                        <a:pt x="434" y="309"/>
                      </a:cubicBezTo>
                      <a:cubicBezTo>
                        <a:pt x="466" y="309"/>
                        <a:pt x="466" y="309"/>
                        <a:pt x="466" y="309"/>
                      </a:cubicBezTo>
                      <a:lnTo>
                        <a:pt x="466" y="279"/>
                      </a:lnTo>
                      <a:cubicBezTo>
                        <a:pt x="434" y="248"/>
                        <a:pt x="434" y="216"/>
                        <a:pt x="466" y="216"/>
                      </a:cubicBezTo>
                      <a:cubicBezTo>
                        <a:pt x="496" y="185"/>
                        <a:pt x="496" y="155"/>
                        <a:pt x="496" y="155"/>
                      </a:cubicBezTo>
                      <a:cubicBezTo>
                        <a:pt x="527" y="124"/>
                        <a:pt x="558" y="124"/>
                        <a:pt x="558" y="124"/>
                      </a:cubicBezTo>
                      <a:cubicBezTo>
                        <a:pt x="590" y="124"/>
                        <a:pt x="590" y="124"/>
                        <a:pt x="590" y="124"/>
                      </a:cubicBezTo>
                      <a:cubicBezTo>
                        <a:pt x="620" y="92"/>
                        <a:pt x="620" y="92"/>
                        <a:pt x="620" y="92"/>
                      </a:cubicBezTo>
                      <a:lnTo>
                        <a:pt x="620" y="92"/>
                      </a:lnTo>
                      <a:cubicBezTo>
                        <a:pt x="590" y="92"/>
                        <a:pt x="590" y="92"/>
                        <a:pt x="590" y="92"/>
                      </a:cubicBezTo>
                      <a:lnTo>
                        <a:pt x="590" y="92"/>
                      </a:lnTo>
                      <a:lnTo>
                        <a:pt x="590" y="92"/>
                      </a:lnTo>
                      <a:cubicBezTo>
                        <a:pt x="558" y="92"/>
                        <a:pt x="558" y="92"/>
                        <a:pt x="558" y="61"/>
                      </a:cubicBezTo>
                      <a:lnTo>
                        <a:pt x="558" y="61"/>
                      </a:lnTo>
                      <a:cubicBezTo>
                        <a:pt x="527" y="92"/>
                        <a:pt x="527" y="92"/>
                        <a:pt x="496" y="92"/>
                      </a:cubicBezTo>
                      <a:cubicBezTo>
                        <a:pt x="496" y="92"/>
                        <a:pt x="466" y="92"/>
                        <a:pt x="466" y="61"/>
                      </a:cubicBezTo>
                      <a:cubicBezTo>
                        <a:pt x="466" y="61"/>
                        <a:pt x="466" y="61"/>
                        <a:pt x="434" y="61"/>
                      </a:cubicBezTo>
                      <a:lnTo>
                        <a:pt x="434" y="61"/>
                      </a:lnTo>
                      <a:lnTo>
                        <a:pt x="434" y="61"/>
                      </a:lnTo>
                      <a:lnTo>
                        <a:pt x="403" y="61"/>
                      </a:lnTo>
                      <a:lnTo>
                        <a:pt x="403" y="61"/>
                      </a:lnTo>
                      <a:cubicBezTo>
                        <a:pt x="403" y="31"/>
                        <a:pt x="403" y="31"/>
                        <a:pt x="403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42" y="31"/>
                      </a:cubicBezTo>
                      <a:lnTo>
                        <a:pt x="342" y="31"/>
                      </a:lnTo>
                      <a:cubicBezTo>
                        <a:pt x="310" y="31"/>
                        <a:pt x="310" y="31"/>
                        <a:pt x="279" y="31"/>
                      </a:cubicBezTo>
                      <a:lnTo>
                        <a:pt x="279" y="31"/>
                      </a:lnTo>
                      <a:lnTo>
                        <a:pt x="248" y="31"/>
                      </a:lnTo>
                      <a:cubicBezTo>
                        <a:pt x="248" y="31"/>
                        <a:pt x="248" y="31"/>
                        <a:pt x="217" y="31"/>
                      </a:cubicBezTo>
                      <a:lnTo>
                        <a:pt x="186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4" y="31"/>
                      </a:cubicBezTo>
                      <a:cubicBezTo>
                        <a:pt x="94" y="31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61"/>
                        <a:pt x="31" y="61"/>
                      </a:cubicBezTo>
                      <a:lnTo>
                        <a:pt x="31" y="61"/>
                      </a:lnTo>
                      <a:lnTo>
                        <a:pt x="31" y="61"/>
                      </a:lnTo>
                      <a:cubicBezTo>
                        <a:pt x="62" y="61"/>
                        <a:pt x="62" y="92"/>
                        <a:pt x="62" y="92"/>
                      </a:cubicBezTo>
                      <a:lnTo>
                        <a:pt x="62" y="61"/>
                      </a:lnTo>
                      <a:cubicBezTo>
                        <a:pt x="94" y="61"/>
                        <a:pt x="94" y="61"/>
                        <a:pt x="94" y="61"/>
                      </a:cubicBezTo>
                      <a:lnTo>
                        <a:pt x="94" y="61"/>
                      </a:lnTo>
                      <a:lnTo>
                        <a:pt x="94" y="61"/>
                      </a:lnTo>
                      <a:cubicBezTo>
                        <a:pt x="124" y="61"/>
                        <a:pt x="124" y="61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124" y="92"/>
                        <a:pt x="124" y="92"/>
                        <a:pt x="124" y="92"/>
                      </a:cubicBezTo>
                      <a:lnTo>
                        <a:pt x="124" y="92"/>
                      </a:lnTo>
                      <a:cubicBezTo>
                        <a:pt x="155" y="92"/>
                        <a:pt x="155" y="124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55"/>
                        <a:pt x="155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85"/>
                      </a:lnTo>
                      <a:cubicBezTo>
                        <a:pt x="124" y="185"/>
                        <a:pt x="124" y="216"/>
                        <a:pt x="124" y="248"/>
                      </a:cubicBezTo>
                      <a:lnTo>
                        <a:pt x="124" y="248"/>
                      </a:lnTo>
                      <a:cubicBezTo>
                        <a:pt x="124" y="248"/>
                        <a:pt x="124" y="248"/>
                        <a:pt x="94" y="248"/>
                      </a:cubicBezTo>
                      <a:cubicBezTo>
                        <a:pt x="124" y="279"/>
                        <a:pt x="124" y="279"/>
                        <a:pt x="124" y="279"/>
                      </a:cubicBezTo>
                      <a:lnTo>
                        <a:pt x="124" y="309"/>
                      </a:lnTo>
                      <a:cubicBezTo>
                        <a:pt x="94" y="309"/>
                        <a:pt x="94" y="309"/>
                        <a:pt x="94" y="309"/>
                      </a:cubicBezTo>
                      <a:cubicBezTo>
                        <a:pt x="124" y="309"/>
                        <a:pt x="124" y="340"/>
                        <a:pt x="124" y="340"/>
                      </a:cubicBezTo>
                      <a:lnTo>
                        <a:pt x="124" y="340"/>
                      </a:lnTo>
                      <a:cubicBezTo>
                        <a:pt x="124" y="340"/>
                        <a:pt x="124" y="340"/>
                        <a:pt x="94" y="372"/>
                      </a:cubicBezTo>
                      <a:lnTo>
                        <a:pt x="94" y="372"/>
                      </a:lnTo>
                      <a:cubicBezTo>
                        <a:pt x="124" y="403"/>
                        <a:pt x="124" y="403"/>
                        <a:pt x="155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186" y="433"/>
                        <a:pt x="186" y="433"/>
                        <a:pt x="217" y="40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3" name="Freeform 332"/>
                <p:cNvSpPr>
                  <a:spLocks noChangeArrowheads="1"/>
                </p:cNvSpPr>
                <p:nvPr/>
              </p:nvSpPr>
              <p:spPr bwMode="auto">
                <a:xfrm>
                  <a:off x="4449763" y="1801813"/>
                  <a:ext cx="168275" cy="168275"/>
                </a:xfrm>
                <a:custGeom>
                  <a:avLst/>
                  <a:gdLst>
                    <a:gd name="T0" fmla="*/ 310 w 466"/>
                    <a:gd name="T1" fmla="*/ 63 h 467"/>
                    <a:gd name="T2" fmla="*/ 310 w 466"/>
                    <a:gd name="T3" fmla="*/ 63 h 467"/>
                    <a:gd name="T4" fmla="*/ 310 w 466"/>
                    <a:gd name="T5" fmla="*/ 63 h 467"/>
                    <a:gd name="T6" fmla="*/ 279 w 466"/>
                    <a:gd name="T7" fmla="*/ 0 h 467"/>
                    <a:gd name="T8" fmla="*/ 279 w 466"/>
                    <a:gd name="T9" fmla="*/ 0 h 467"/>
                    <a:gd name="T10" fmla="*/ 217 w 466"/>
                    <a:gd name="T11" fmla="*/ 0 h 467"/>
                    <a:gd name="T12" fmla="*/ 186 w 466"/>
                    <a:gd name="T13" fmla="*/ 0 h 467"/>
                    <a:gd name="T14" fmla="*/ 155 w 466"/>
                    <a:gd name="T15" fmla="*/ 31 h 467"/>
                    <a:gd name="T16" fmla="*/ 123 w 466"/>
                    <a:gd name="T17" fmla="*/ 63 h 467"/>
                    <a:gd name="T18" fmla="*/ 123 w 466"/>
                    <a:gd name="T19" fmla="*/ 63 h 467"/>
                    <a:gd name="T20" fmla="*/ 123 w 466"/>
                    <a:gd name="T21" fmla="*/ 124 h 467"/>
                    <a:gd name="T22" fmla="*/ 0 w 466"/>
                    <a:gd name="T23" fmla="*/ 218 h 467"/>
                    <a:gd name="T24" fmla="*/ 0 w 466"/>
                    <a:gd name="T25" fmla="*/ 248 h 467"/>
                    <a:gd name="T26" fmla="*/ 0 w 466"/>
                    <a:gd name="T27" fmla="*/ 279 h 467"/>
                    <a:gd name="T28" fmla="*/ 0 w 466"/>
                    <a:gd name="T29" fmla="*/ 279 h 467"/>
                    <a:gd name="T30" fmla="*/ 30 w 466"/>
                    <a:gd name="T31" fmla="*/ 279 h 467"/>
                    <a:gd name="T32" fmla="*/ 62 w 466"/>
                    <a:gd name="T33" fmla="*/ 311 h 467"/>
                    <a:gd name="T34" fmla="*/ 93 w 466"/>
                    <a:gd name="T35" fmla="*/ 311 h 467"/>
                    <a:gd name="T36" fmla="*/ 123 w 466"/>
                    <a:gd name="T37" fmla="*/ 311 h 467"/>
                    <a:gd name="T38" fmla="*/ 186 w 466"/>
                    <a:gd name="T39" fmla="*/ 342 h 467"/>
                    <a:gd name="T40" fmla="*/ 247 w 466"/>
                    <a:gd name="T41" fmla="*/ 403 h 467"/>
                    <a:gd name="T42" fmla="*/ 371 w 466"/>
                    <a:gd name="T43" fmla="*/ 466 h 467"/>
                    <a:gd name="T44" fmla="*/ 403 w 466"/>
                    <a:gd name="T45" fmla="*/ 435 h 467"/>
                    <a:gd name="T46" fmla="*/ 403 w 466"/>
                    <a:gd name="T47" fmla="*/ 435 h 467"/>
                    <a:gd name="T48" fmla="*/ 465 w 466"/>
                    <a:gd name="T49" fmla="*/ 403 h 467"/>
                    <a:gd name="T50" fmla="*/ 434 w 466"/>
                    <a:gd name="T51" fmla="*/ 372 h 467"/>
                    <a:gd name="T52" fmla="*/ 434 w 466"/>
                    <a:gd name="T53" fmla="*/ 372 h 467"/>
                    <a:gd name="T54" fmla="*/ 434 w 466"/>
                    <a:gd name="T55" fmla="*/ 342 h 467"/>
                    <a:gd name="T56" fmla="*/ 434 w 466"/>
                    <a:gd name="T57" fmla="*/ 311 h 467"/>
                    <a:gd name="T58" fmla="*/ 371 w 466"/>
                    <a:gd name="T59" fmla="*/ 279 h 467"/>
                    <a:gd name="T60" fmla="*/ 371 w 466"/>
                    <a:gd name="T61" fmla="*/ 279 h 467"/>
                    <a:gd name="T62" fmla="*/ 341 w 466"/>
                    <a:gd name="T63" fmla="*/ 218 h 467"/>
                    <a:gd name="T64" fmla="*/ 310 w 466"/>
                    <a:gd name="T65" fmla="*/ 218 h 467"/>
                    <a:gd name="T66" fmla="*/ 310 w 466"/>
                    <a:gd name="T67" fmla="*/ 187 h 467"/>
                    <a:gd name="T68" fmla="*/ 310 w 466"/>
                    <a:gd name="T69" fmla="*/ 155 h 467"/>
                    <a:gd name="T70" fmla="*/ 310 w 466"/>
                    <a:gd name="T71" fmla="*/ 155 h 467"/>
                    <a:gd name="T72" fmla="*/ 310 w 466"/>
                    <a:gd name="T73" fmla="*/ 124 h 467"/>
                    <a:gd name="T74" fmla="*/ 341 w 466"/>
                    <a:gd name="T75" fmla="*/ 94 h 467"/>
                    <a:gd name="T76" fmla="*/ 310 w 466"/>
                    <a:gd name="T77" fmla="*/ 63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6" h="467">
                      <a:moveTo>
                        <a:pt x="310" y="63"/>
                      </a:move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279" y="31"/>
                      </a:ln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7" y="0"/>
                        <a:pt x="247" y="0"/>
                        <a:pt x="24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55" y="31"/>
                      </a:cubicBezTo>
                      <a:lnTo>
                        <a:pt x="123" y="31"/>
                      </a:lnTo>
                      <a:cubicBezTo>
                        <a:pt x="123" y="31"/>
                        <a:pt x="123" y="31"/>
                        <a:pt x="123" y="63"/>
                      </a:cubicBezTo>
                      <a:lnTo>
                        <a:pt x="123" y="63"/>
                      </a:lnTo>
                      <a:lnTo>
                        <a:pt x="123" y="63"/>
                      </a:lnTo>
                      <a:cubicBezTo>
                        <a:pt x="123" y="63"/>
                        <a:pt x="123" y="63"/>
                        <a:pt x="123" y="94"/>
                      </a:cubicBezTo>
                      <a:lnTo>
                        <a:pt x="123" y="124"/>
                      </a:lnTo>
                      <a:cubicBezTo>
                        <a:pt x="93" y="187"/>
                        <a:pt x="62" y="187"/>
                        <a:pt x="62" y="187"/>
                      </a:cubicBezTo>
                      <a:cubicBezTo>
                        <a:pt x="62" y="187"/>
                        <a:pt x="30" y="218"/>
                        <a:pt x="0" y="218"/>
                      </a:cubicBezTo>
                      <a:cubicBezTo>
                        <a:pt x="0" y="248"/>
                        <a:pt x="0" y="248"/>
                        <a:pt x="0" y="248"/>
                      </a:cubicBez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30" y="279"/>
                        <a:pt x="30" y="279"/>
                        <a:pt x="30" y="279"/>
                      </a:cubicBezTo>
                      <a:cubicBezTo>
                        <a:pt x="30" y="279"/>
                        <a:pt x="62" y="279"/>
                        <a:pt x="62" y="311"/>
                      </a:cubicBezTo>
                      <a:lnTo>
                        <a:pt x="62" y="311"/>
                      </a:lnTo>
                      <a:cubicBezTo>
                        <a:pt x="93" y="311"/>
                        <a:pt x="93" y="311"/>
                        <a:pt x="93" y="311"/>
                      </a:cubicBezTo>
                      <a:lnTo>
                        <a:pt x="93" y="311"/>
                      </a:lnTo>
                      <a:lnTo>
                        <a:pt x="123" y="311"/>
                      </a:lnTo>
                      <a:lnTo>
                        <a:pt x="123" y="311"/>
                      </a:lnTo>
                      <a:cubicBezTo>
                        <a:pt x="123" y="311"/>
                        <a:pt x="123" y="311"/>
                        <a:pt x="155" y="342"/>
                      </a:cubicBezTo>
                      <a:lnTo>
                        <a:pt x="186" y="342"/>
                      </a:lnTo>
                      <a:cubicBezTo>
                        <a:pt x="186" y="372"/>
                        <a:pt x="217" y="403"/>
                        <a:pt x="247" y="403"/>
                      </a:cubicBezTo>
                      <a:lnTo>
                        <a:pt x="247" y="403"/>
                      </a:lnTo>
                      <a:cubicBezTo>
                        <a:pt x="279" y="435"/>
                        <a:pt x="279" y="466"/>
                        <a:pt x="279" y="466"/>
                      </a:cubicBezTo>
                      <a:cubicBezTo>
                        <a:pt x="310" y="466"/>
                        <a:pt x="341" y="466"/>
                        <a:pt x="371" y="466"/>
                      </a:cubicBezTo>
                      <a:lnTo>
                        <a:pt x="371" y="466"/>
                      </a:lnTo>
                      <a:cubicBezTo>
                        <a:pt x="371" y="466"/>
                        <a:pt x="371" y="466"/>
                        <a:pt x="403" y="435"/>
                      </a:cubicBezTo>
                      <a:cubicBezTo>
                        <a:pt x="403" y="403"/>
                        <a:pt x="403" y="403"/>
                        <a:pt x="403" y="403"/>
                      </a:cubicBezTo>
                      <a:cubicBezTo>
                        <a:pt x="403" y="435"/>
                        <a:pt x="403" y="435"/>
                        <a:pt x="403" y="435"/>
                      </a:cubicBezTo>
                      <a:lnTo>
                        <a:pt x="403" y="403"/>
                      </a:lnTo>
                      <a:cubicBezTo>
                        <a:pt x="434" y="403"/>
                        <a:pt x="434" y="403"/>
                        <a:pt x="465" y="403"/>
                      </a:cubicBezTo>
                      <a:lnTo>
                        <a:pt x="465" y="403"/>
                      </a:lnTo>
                      <a:cubicBezTo>
                        <a:pt x="434" y="403"/>
                        <a:pt x="434" y="403"/>
                        <a:pt x="434" y="372"/>
                      </a:cubicBezTo>
                      <a:lnTo>
                        <a:pt x="434" y="372"/>
                      </a:lnTo>
                      <a:lnTo>
                        <a:pt x="434" y="372"/>
                      </a:lnTo>
                      <a:cubicBezTo>
                        <a:pt x="434" y="342"/>
                        <a:pt x="434" y="342"/>
                        <a:pt x="434" y="342"/>
                      </a:cubicBezTo>
                      <a:lnTo>
                        <a:pt x="434" y="342"/>
                      </a:lnTo>
                      <a:lnTo>
                        <a:pt x="434" y="342"/>
                      </a:lnTo>
                      <a:cubicBezTo>
                        <a:pt x="434" y="311"/>
                        <a:pt x="434" y="311"/>
                        <a:pt x="434" y="311"/>
                      </a:cubicBezTo>
                      <a:lnTo>
                        <a:pt x="434" y="311"/>
                      </a:lnTo>
                      <a:cubicBezTo>
                        <a:pt x="403" y="279"/>
                        <a:pt x="403" y="279"/>
                        <a:pt x="371" y="279"/>
                      </a:cubicBezTo>
                      <a:lnTo>
                        <a:pt x="371" y="279"/>
                      </a:lnTo>
                      <a:lnTo>
                        <a:pt x="371" y="279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cubicBezTo>
                        <a:pt x="341" y="218"/>
                        <a:pt x="341" y="218"/>
                        <a:pt x="341" y="218"/>
                      </a:cubicBezTo>
                      <a:cubicBezTo>
                        <a:pt x="341" y="218"/>
                        <a:pt x="341" y="218"/>
                        <a:pt x="310" y="218"/>
                      </a:cubicBezTo>
                      <a:lnTo>
                        <a:pt x="310" y="218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cubicBezTo>
                        <a:pt x="310" y="187"/>
                        <a:pt x="310" y="187"/>
                        <a:pt x="310" y="155"/>
                      </a:cubicBezTo>
                      <a:lnTo>
                        <a:pt x="310" y="155"/>
                      </a:lnTo>
                      <a:lnTo>
                        <a:pt x="310" y="155"/>
                      </a:lnTo>
                      <a:cubicBezTo>
                        <a:pt x="310" y="155"/>
                        <a:pt x="310" y="155"/>
                        <a:pt x="310" y="124"/>
                      </a:cubicBezTo>
                      <a:lnTo>
                        <a:pt x="310" y="124"/>
                      </a:lnTo>
                      <a:cubicBezTo>
                        <a:pt x="341" y="124"/>
                        <a:pt x="341" y="94"/>
                        <a:pt x="341" y="94"/>
                      </a:cubicBezTo>
                      <a:lnTo>
                        <a:pt x="341" y="94"/>
                      </a:lnTo>
                      <a:lnTo>
                        <a:pt x="341" y="94"/>
                      </a:lnTo>
                      <a:cubicBezTo>
                        <a:pt x="341" y="94"/>
                        <a:pt x="310" y="94"/>
                        <a:pt x="310" y="6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4" name="Freeform 333"/>
                <p:cNvSpPr>
                  <a:spLocks noChangeArrowheads="1"/>
                </p:cNvSpPr>
                <p:nvPr/>
              </p:nvSpPr>
              <p:spPr bwMode="auto">
                <a:xfrm>
                  <a:off x="3479800" y="1690688"/>
                  <a:ext cx="44450" cy="100012"/>
                </a:xfrm>
                <a:custGeom>
                  <a:avLst/>
                  <a:gdLst>
                    <a:gd name="T0" fmla="*/ 92 w 125"/>
                    <a:gd name="T1" fmla="*/ 155 h 280"/>
                    <a:gd name="T2" fmla="*/ 92 w 125"/>
                    <a:gd name="T3" fmla="*/ 155 h 280"/>
                    <a:gd name="T4" fmla="*/ 61 w 125"/>
                    <a:gd name="T5" fmla="*/ 124 h 280"/>
                    <a:gd name="T6" fmla="*/ 92 w 125"/>
                    <a:gd name="T7" fmla="*/ 124 h 280"/>
                    <a:gd name="T8" fmla="*/ 92 w 125"/>
                    <a:gd name="T9" fmla="*/ 124 h 280"/>
                    <a:gd name="T10" fmla="*/ 92 w 125"/>
                    <a:gd name="T11" fmla="*/ 92 h 280"/>
                    <a:gd name="T12" fmla="*/ 92 w 125"/>
                    <a:gd name="T13" fmla="*/ 61 h 280"/>
                    <a:gd name="T14" fmla="*/ 124 w 125"/>
                    <a:gd name="T15" fmla="*/ 0 h 280"/>
                    <a:gd name="T16" fmla="*/ 124 w 125"/>
                    <a:gd name="T17" fmla="*/ 0 h 280"/>
                    <a:gd name="T18" fmla="*/ 92 w 125"/>
                    <a:gd name="T19" fmla="*/ 0 h 280"/>
                    <a:gd name="T20" fmla="*/ 92 w 125"/>
                    <a:gd name="T21" fmla="*/ 0 h 280"/>
                    <a:gd name="T22" fmla="*/ 61 w 125"/>
                    <a:gd name="T23" fmla="*/ 0 h 280"/>
                    <a:gd name="T24" fmla="*/ 61 w 125"/>
                    <a:gd name="T25" fmla="*/ 0 h 280"/>
                    <a:gd name="T26" fmla="*/ 61 w 125"/>
                    <a:gd name="T27" fmla="*/ 0 h 280"/>
                    <a:gd name="T28" fmla="*/ 61 w 125"/>
                    <a:gd name="T29" fmla="*/ 0 h 280"/>
                    <a:gd name="T30" fmla="*/ 61 w 125"/>
                    <a:gd name="T31" fmla="*/ 31 h 280"/>
                    <a:gd name="T32" fmla="*/ 61 w 125"/>
                    <a:gd name="T33" fmla="*/ 92 h 280"/>
                    <a:gd name="T34" fmla="*/ 30 w 125"/>
                    <a:gd name="T35" fmla="*/ 155 h 280"/>
                    <a:gd name="T36" fmla="*/ 0 w 125"/>
                    <a:gd name="T37" fmla="*/ 155 h 280"/>
                    <a:gd name="T38" fmla="*/ 30 w 125"/>
                    <a:gd name="T39" fmla="*/ 155 h 280"/>
                    <a:gd name="T40" fmla="*/ 30 w 125"/>
                    <a:gd name="T41" fmla="*/ 185 h 280"/>
                    <a:gd name="T42" fmla="*/ 61 w 125"/>
                    <a:gd name="T43" fmla="*/ 216 h 280"/>
                    <a:gd name="T44" fmla="*/ 61 w 125"/>
                    <a:gd name="T45" fmla="*/ 248 h 280"/>
                    <a:gd name="T46" fmla="*/ 61 w 125"/>
                    <a:gd name="T47" fmla="*/ 248 h 280"/>
                    <a:gd name="T48" fmla="*/ 61 w 125"/>
                    <a:gd name="T49" fmla="*/ 279 h 280"/>
                    <a:gd name="T50" fmla="*/ 61 w 125"/>
                    <a:gd name="T51" fmla="*/ 248 h 280"/>
                    <a:gd name="T52" fmla="*/ 61 w 125"/>
                    <a:gd name="T53" fmla="*/ 248 h 280"/>
                    <a:gd name="T54" fmla="*/ 61 w 125"/>
                    <a:gd name="T55" fmla="*/ 248 h 280"/>
                    <a:gd name="T56" fmla="*/ 92 w 125"/>
                    <a:gd name="T57" fmla="*/ 248 h 280"/>
                    <a:gd name="T58" fmla="*/ 92 w 125"/>
                    <a:gd name="T59" fmla="*/ 248 h 280"/>
                    <a:gd name="T60" fmla="*/ 92 w 125"/>
                    <a:gd name="T61" fmla="*/ 216 h 280"/>
                    <a:gd name="T62" fmla="*/ 92 w 125"/>
                    <a:gd name="T63" fmla="*/ 216 h 280"/>
                    <a:gd name="T64" fmla="*/ 92 w 125"/>
                    <a:gd name="T65" fmla="*/ 216 h 280"/>
                    <a:gd name="T66" fmla="*/ 92 w 125"/>
                    <a:gd name="T67" fmla="*/ 185 h 280"/>
                    <a:gd name="T68" fmla="*/ 92 w 125"/>
                    <a:gd name="T69" fmla="*/ 185 h 280"/>
                    <a:gd name="T70" fmla="*/ 92 w 125"/>
                    <a:gd name="T71" fmla="*/ 155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5" h="280">
                      <a:moveTo>
                        <a:pt x="92" y="155"/>
                      </a:moveTo>
                      <a:lnTo>
                        <a:pt x="92" y="155"/>
                      </a:lnTo>
                      <a:cubicBezTo>
                        <a:pt x="92" y="155"/>
                        <a:pt x="61" y="155"/>
                        <a:pt x="61" y="124"/>
                      </a:cubicBezTo>
                      <a:lnTo>
                        <a:pt x="92" y="124"/>
                      </a:lnTo>
                      <a:lnTo>
                        <a:pt x="92" y="124"/>
                      </a:lnTo>
                      <a:cubicBezTo>
                        <a:pt x="92" y="92"/>
                        <a:pt x="92" y="92"/>
                        <a:pt x="92" y="92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2" y="0"/>
                        <a:pt x="92" y="0"/>
                        <a:pt x="92" y="0"/>
                      </a:cubicBezTo>
                      <a:lnTo>
                        <a:pt x="92" y="0"/>
                      </a:lnTo>
                      <a:cubicBezTo>
                        <a:pt x="61" y="0"/>
                        <a:pt x="61" y="0"/>
                        <a:pt x="61" y="0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cubicBezTo>
                        <a:pt x="61" y="0"/>
                        <a:pt x="61" y="0"/>
                        <a:pt x="61" y="31"/>
                      </a:cubicBezTo>
                      <a:cubicBezTo>
                        <a:pt x="61" y="31"/>
                        <a:pt x="61" y="61"/>
                        <a:pt x="61" y="92"/>
                      </a:cubicBezTo>
                      <a:cubicBezTo>
                        <a:pt x="30" y="124"/>
                        <a:pt x="30" y="124"/>
                        <a:pt x="30" y="155"/>
                      </a:cubicBezTo>
                      <a:lnTo>
                        <a:pt x="0" y="155"/>
                      </a:lnTo>
                      <a:cubicBezTo>
                        <a:pt x="0" y="155"/>
                        <a:pt x="0" y="155"/>
                        <a:pt x="30" y="155"/>
                      </a:cubicBezTo>
                      <a:lnTo>
                        <a:pt x="30" y="185"/>
                      </a:lnTo>
                      <a:cubicBezTo>
                        <a:pt x="30" y="185"/>
                        <a:pt x="61" y="185"/>
                        <a:pt x="61" y="216"/>
                      </a:cubicBezTo>
                      <a:cubicBezTo>
                        <a:pt x="61" y="248"/>
                        <a:pt x="61" y="248"/>
                        <a:pt x="61" y="248"/>
                      </a:cubicBezTo>
                      <a:lnTo>
                        <a:pt x="61" y="248"/>
                      </a:lnTo>
                      <a:cubicBezTo>
                        <a:pt x="61" y="248"/>
                        <a:pt x="61" y="248"/>
                        <a:pt x="61" y="279"/>
                      </a:cubicBezTo>
                      <a:cubicBezTo>
                        <a:pt x="61" y="248"/>
                        <a:pt x="61" y="248"/>
                        <a:pt x="61" y="248"/>
                      </a:cubicBezTo>
                      <a:lnTo>
                        <a:pt x="61" y="248"/>
                      </a:lnTo>
                      <a:lnTo>
                        <a:pt x="61" y="248"/>
                      </a:lnTo>
                      <a:cubicBezTo>
                        <a:pt x="61" y="248"/>
                        <a:pt x="61" y="248"/>
                        <a:pt x="92" y="248"/>
                      </a:cubicBezTo>
                      <a:lnTo>
                        <a:pt x="92" y="248"/>
                      </a:lnTo>
                      <a:cubicBezTo>
                        <a:pt x="92" y="216"/>
                        <a:pt x="92" y="216"/>
                        <a:pt x="92" y="216"/>
                      </a:cubicBezTo>
                      <a:lnTo>
                        <a:pt x="92" y="216"/>
                      </a:lnTo>
                      <a:lnTo>
                        <a:pt x="92" y="216"/>
                      </a:lnTo>
                      <a:cubicBezTo>
                        <a:pt x="92" y="216"/>
                        <a:pt x="92" y="216"/>
                        <a:pt x="92" y="185"/>
                      </a:cubicBezTo>
                      <a:lnTo>
                        <a:pt x="92" y="185"/>
                      </a:lnTo>
                      <a:cubicBezTo>
                        <a:pt x="92" y="185"/>
                        <a:pt x="92" y="185"/>
                        <a:pt x="92" y="15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5" name="Freeform 334"/>
                <p:cNvSpPr>
                  <a:spLocks noChangeArrowheads="1"/>
                </p:cNvSpPr>
                <p:nvPr/>
              </p:nvSpPr>
              <p:spPr bwMode="auto">
                <a:xfrm>
                  <a:off x="4114800" y="1646238"/>
                  <a:ext cx="100013" cy="44450"/>
                </a:xfrm>
                <a:custGeom>
                  <a:avLst/>
                  <a:gdLst>
                    <a:gd name="T0" fmla="*/ 248 w 280"/>
                    <a:gd name="T1" fmla="*/ 0 h 125"/>
                    <a:gd name="T2" fmla="*/ 248 w 280"/>
                    <a:gd name="T3" fmla="*/ 0 h 125"/>
                    <a:gd name="T4" fmla="*/ 186 w 280"/>
                    <a:gd name="T5" fmla="*/ 0 h 125"/>
                    <a:gd name="T6" fmla="*/ 186 w 280"/>
                    <a:gd name="T7" fmla="*/ 0 h 125"/>
                    <a:gd name="T8" fmla="*/ 186 w 280"/>
                    <a:gd name="T9" fmla="*/ 0 h 125"/>
                    <a:gd name="T10" fmla="*/ 155 w 280"/>
                    <a:gd name="T11" fmla="*/ 31 h 125"/>
                    <a:gd name="T12" fmla="*/ 155 w 280"/>
                    <a:gd name="T13" fmla="*/ 31 h 125"/>
                    <a:gd name="T14" fmla="*/ 155 w 280"/>
                    <a:gd name="T15" fmla="*/ 31 h 125"/>
                    <a:gd name="T16" fmla="*/ 124 w 280"/>
                    <a:gd name="T17" fmla="*/ 31 h 125"/>
                    <a:gd name="T18" fmla="*/ 124 w 280"/>
                    <a:gd name="T19" fmla="*/ 31 h 125"/>
                    <a:gd name="T20" fmla="*/ 124 w 280"/>
                    <a:gd name="T21" fmla="*/ 0 h 125"/>
                    <a:gd name="T22" fmla="*/ 124 w 280"/>
                    <a:gd name="T23" fmla="*/ 0 h 125"/>
                    <a:gd name="T24" fmla="*/ 124 w 280"/>
                    <a:gd name="T25" fmla="*/ 0 h 125"/>
                    <a:gd name="T26" fmla="*/ 124 w 280"/>
                    <a:gd name="T27" fmla="*/ 31 h 125"/>
                    <a:gd name="T28" fmla="*/ 92 w 280"/>
                    <a:gd name="T29" fmla="*/ 31 h 125"/>
                    <a:gd name="T30" fmla="*/ 31 w 280"/>
                    <a:gd name="T31" fmla="*/ 0 h 125"/>
                    <a:gd name="T32" fmla="*/ 31 w 280"/>
                    <a:gd name="T33" fmla="*/ 0 h 125"/>
                    <a:gd name="T34" fmla="*/ 31 w 280"/>
                    <a:gd name="T35" fmla="*/ 31 h 125"/>
                    <a:gd name="T36" fmla="*/ 31 w 280"/>
                    <a:gd name="T37" fmla="*/ 31 h 125"/>
                    <a:gd name="T38" fmla="*/ 31 w 280"/>
                    <a:gd name="T39" fmla="*/ 31 h 125"/>
                    <a:gd name="T40" fmla="*/ 0 w 280"/>
                    <a:gd name="T41" fmla="*/ 61 h 125"/>
                    <a:gd name="T42" fmla="*/ 0 w 280"/>
                    <a:gd name="T43" fmla="*/ 61 h 125"/>
                    <a:gd name="T44" fmla="*/ 0 w 280"/>
                    <a:gd name="T45" fmla="*/ 61 h 125"/>
                    <a:gd name="T46" fmla="*/ 31 w 280"/>
                    <a:gd name="T47" fmla="*/ 92 h 125"/>
                    <a:gd name="T48" fmla="*/ 31 w 280"/>
                    <a:gd name="T49" fmla="*/ 124 h 125"/>
                    <a:gd name="T50" fmla="*/ 31 w 280"/>
                    <a:gd name="T51" fmla="*/ 92 h 125"/>
                    <a:gd name="T52" fmla="*/ 92 w 280"/>
                    <a:gd name="T53" fmla="*/ 92 h 125"/>
                    <a:gd name="T54" fmla="*/ 92 w 280"/>
                    <a:gd name="T55" fmla="*/ 92 h 125"/>
                    <a:gd name="T56" fmla="*/ 124 w 280"/>
                    <a:gd name="T57" fmla="*/ 92 h 125"/>
                    <a:gd name="T58" fmla="*/ 124 w 280"/>
                    <a:gd name="T59" fmla="*/ 92 h 125"/>
                    <a:gd name="T60" fmla="*/ 124 w 280"/>
                    <a:gd name="T61" fmla="*/ 92 h 125"/>
                    <a:gd name="T62" fmla="*/ 124 w 280"/>
                    <a:gd name="T63" fmla="*/ 92 h 125"/>
                    <a:gd name="T64" fmla="*/ 124 w 280"/>
                    <a:gd name="T65" fmla="*/ 92 h 125"/>
                    <a:gd name="T66" fmla="*/ 155 w 280"/>
                    <a:gd name="T67" fmla="*/ 124 h 125"/>
                    <a:gd name="T68" fmla="*/ 155 w 280"/>
                    <a:gd name="T69" fmla="*/ 124 h 125"/>
                    <a:gd name="T70" fmla="*/ 155 w 280"/>
                    <a:gd name="T71" fmla="*/ 124 h 125"/>
                    <a:gd name="T72" fmla="*/ 186 w 280"/>
                    <a:gd name="T73" fmla="*/ 124 h 125"/>
                    <a:gd name="T74" fmla="*/ 186 w 280"/>
                    <a:gd name="T75" fmla="*/ 124 h 125"/>
                    <a:gd name="T76" fmla="*/ 186 w 280"/>
                    <a:gd name="T77" fmla="*/ 124 h 125"/>
                    <a:gd name="T78" fmla="*/ 186 w 280"/>
                    <a:gd name="T79" fmla="*/ 124 h 125"/>
                    <a:gd name="T80" fmla="*/ 186 w 280"/>
                    <a:gd name="T81" fmla="*/ 31 h 125"/>
                    <a:gd name="T82" fmla="*/ 217 w 280"/>
                    <a:gd name="T83" fmla="*/ 61 h 125"/>
                    <a:gd name="T84" fmla="*/ 248 w 280"/>
                    <a:gd name="T85" fmla="*/ 61 h 125"/>
                    <a:gd name="T86" fmla="*/ 248 w 280"/>
                    <a:gd name="T87" fmla="*/ 61 h 125"/>
                    <a:gd name="T88" fmla="*/ 248 w 280"/>
                    <a:gd name="T89" fmla="*/ 61 h 125"/>
                    <a:gd name="T90" fmla="*/ 248 w 280"/>
                    <a:gd name="T91" fmla="*/ 61 h 125"/>
                    <a:gd name="T92" fmla="*/ 279 w 280"/>
                    <a:gd name="T93" fmla="*/ 31 h 125"/>
                    <a:gd name="T94" fmla="*/ 279 w 280"/>
                    <a:gd name="T95" fmla="*/ 0 h 125"/>
                    <a:gd name="T96" fmla="*/ 279 w 280"/>
                    <a:gd name="T97" fmla="*/ 0 h 125"/>
                    <a:gd name="T98" fmla="*/ 279 w 280"/>
                    <a:gd name="T99" fmla="*/ 0 h 125"/>
                    <a:gd name="T100" fmla="*/ 248 w 280"/>
                    <a:gd name="T101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0" h="125">
                      <a:moveTo>
                        <a:pt x="248" y="0"/>
                      </a:moveTo>
                      <a:lnTo>
                        <a:pt x="248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31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92" y="31"/>
                      </a:lnTo>
                      <a:cubicBezTo>
                        <a:pt x="92" y="31"/>
                        <a:pt x="62" y="31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1"/>
                        <a:pt x="31" y="6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1" y="61"/>
                        <a:pt x="31" y="92"/>
                        <a:pt x="31" y="92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92"/>
                      </a:cubicBezTo>
                      <a:cubicBezTo>
                        <a:pt x="62" y="92"/>
                        <a:pt x="62" y="92"/>
                        <a:pt x="92" y="92"/>
                      </a:cubicBezTo>
                      <a:lnTo>
                        <a:pt x="92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cubicBezTo>
                        <a:pt x="124" y="92"/>
                        <a:pt x="124" y="92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86" y="31"/>
                        <a:pt x="186" y="31"/>
                        <a:pt x="186" y="31"/>
                      </a:cubicBezTo>
                      <a:cubicBezTo>
                        <a:pt x="217" y="61"/>
                        <a:pt x="217" y="61"/>
                        <a:pt x="217" y="61"/>
                      </a:cubicBezTo>
                      <a:cubicBezTo>
                        <a:pt x="217" y="61"/>
                        <a:pt x="217" y="61"/>
                        <a:pt x="248" y="61"/>
                      </a:cubicBezTo>
                      <a:lnTo>
                        <a:pt x="248" y="61"/>
                      </a:lnTo>
                      <a:lnTo>
                        <a:pt x="248" y="61"/>
                      </a:lnTo>
                      <a:lnTo>
                        <a:pt x="248" y="61"/>
                      </a:lnTo>
                      <a:cubicBezTo>
                        <a:pt x="248" y="31"/>
                        <a:pt x="279" y="31"/>
                        <a:pt x="279" y="31"/>
                      </a:cubicBezTo>
                      <a:cubicBezTo>
                        <a:pt x="279" y="31"/>
                        <a:pt x="279" y="31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8" y="0"/>
                        <a:pt x="248" y="0"/>
                        <a:pt x="248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6" name="Freeform 335"/>
                <p:cNvSpPr>
                  <a:spLocks noChangeArrowheads="1"/>
                </p:cNvSpPr>
                <p:nvPr/>
              </p:nvSpPr>
              <p:spPr bwMode="auto">
                <a:xfrm>
                  <a:off x="4192588" y="1690688"/>
                  <a:ext cx="346075" cy="122237"/>
                </a:xfrm>
                <a:custGeom>
                  <a:avLst/>
                  <a:gdLst>
                    <a:gd name="T0" fmla="*/ 930 w 961"/>
                    <a:gd name="T1" fmla="*/ 155 h 341"/>
                    <a:gd name="T2" fmla="*/ 960 w 961"/>
                    <a:gd name="T3" fmla="*/ 124 h 341"/>
                    <a:gd name="T4" fmla="*/ 930 w 961"/>
                    <a:gd name="T5" fmla="*/ 92 h 341"/>
                    <a:gd name="T6" fmla="*/ 899 w 961"/>
                    <a:gd name="T7" fmla="*/ 61 h 341"/>
                    <a:gd name="T8" fmla="*/ 899 w 961"/>
                    <a:gd name="T9" fmla="*/ 31 h 341"/>
                    <a:gd name="T10" fmla="*/ 836 w 961"/>
                    <a:gd name="T11" fmla="*/ 31 h 341"/>
                    <a:gd name="T12" fmla="*/ 775 w 961"/>
                    <a:gd name="T13" fmla="*/ 61 h 341"/>
                    <a:gd name="T14" fmla="*/ 713 w 961"/>
                    <a:gd name="T15" fmla="*/ 61 h 341"/>
                    <a:gd name="T16" fmla="*/ 651 w 961"/>
                    <a:gd name="T17" fmla="*/ 61 h 341"/>
                    <a:gd name="T18" fmla="*/ 558 w 961"/>
                    <a:gd name="T19" fmla="*/ 31 h 341"/>
                    <a:gd name="T20" fmla="*/ 527 w 961"/>
                    <a:gd name="T21" fmla="*/ 31 h 341"/>
                    <a:gd name="T22" fmla="*/ 465 w 961"/>
                    <a:gd name="T23" fmla="*/ 0 h 341"/>
                    <a:gd name="T24" fmla="*/ 403 w 961"/>
                    <a:gd name="T25" fmla="*/ 0 h 341"/>
                    <a:gd name="T26" fmla="*/ 279 w 961"/>
                    <a:gd name="T27" fmla="*/ 31 h 341"/>
                    <a:gd name="T28" fmla="*/ 217 w 961"/>
                    <a:gd name="T29" fmla="*/ 61 h 341"/>
                    <a:gd name="T30" fmla="*/ 62 w 961"/>
                    <a:gd name="T31" fmla="*/ 0 h 341"/>
                    <a:gd name="T32" fmla="*/ 0 w 961"/>
                    <a:gd name="T33" fmla="*/ 0 h 341"/>
                    <a:gd name="T34" fmla="*/ 0 w 961"/>
                    <a:gd name="T35" fmla="*/ 31 h 341"/>
                    <a:gd name="T36" fmla="*/ 0 w 961"/>
                    <a:gd name="T37" fmla="*/ 92 h 341"/>
                    <a:gd name="T38" fmla="*/ 31 w 961"/>
                    <a:gd name="T39" fmla="*/ 155 h 341"/>
                    <a:gd name="T40" fmla="*/ 31 w 961"/>
                    <a:gd name="T41" fmla="*/ 216 h 341"/>
                    <a:gd name="T42" fmla="*/ 62 w 961"/>
                    <a:gd name="T43" fmla="*/ 309 h 341"/>
                    <a:gd name="T44" fmla="*/ 62 w 961"/>
                    <a:gd name="T45" fmla="*/ 309 h 341"/>
                    <a:gd name="T46" fmla="*/ 155 w 961"/>
                    <a:gd name="T47" fmla="*/ 309 h 341"/>
                    <a:gd name="T48" fmla="*/ 186 w 961"/>
                    <a:gd name="T49" fmla="*/ 309 h 341"/>
                    <a:gd name="T50" fmla="*/ 310 w 961"/>
                    <a:gd name="T51" fmla="*/ 309 h 341"/>
                    <a:gd name="T52" fmla="*/ 372 w 961"/>
                    <a:gd name="T53" fmla="*/ 309 h 341"/>
                    <a:gd name="T54" fmla="*/ 434 w 961"/>
                    <a:gd name="T55" fmla="*/ 279 h 341"/>
                    <a:gd name="T56" fmla="*/ 496 w 961"/>
                    <a:gd name="T57" fmla="*/ 279 h 341"/>
                    <a:gd name="T58" fmla="*/ 496 w 961"/>
                    <a:gd name="T59" fmla="*/ 279 h 341"/>
                    <a:gd name="T60" fmla="*/ 558 w 961"/>
                    <a:gd name="T61" fmla="*/ 279 h 341"/>
                    <a:gd name="T62" fmla="*/ 589 w 961"/>
                    <a:gd name="T63" fmla="*/ 279 h 341"/>
                    <a:gd name="T64" fmla="*/ 589 w 961"/>
                    <a:gd name="T65" fmla="*/ 279 h 341"/>
                    <a:gd name="T66" fmla="*/ 620 w 961"/>
                    <a:gd name="T67" fmla="*/ 279 h 341"/>
                    <a:gd name="T68" fmla="*/ 651 w 961"/>
                    <a:gd name="T69" fmla="*/ 279 h 341"/>
                    <a:gd name="T70" fmla="*/ 713 w 961"/>
                    <a:gd name="T71" fmla="*/ 279 h 341"/>
                    <a:gd name="T72" fmla="*/ 743 w 961"/>
                    <a:gd name="T73" fmla="*/ 279 h 341"/>
                    <a:gd name="T74" fmla="*/ 836 w 961"/>
                    <a:gd name="T75" fmla="*/ 248 h 341"/>
                    <a:gd name="T76" fmla="*/ 868 w 961"/>
                    <a:gd name="T77" fmla="*/ 248 h 341"/>
                    <a:gd name="T78" fmla="*/ 868 w 961"/>
                    <a:gd name="T79" fmla="*/ 248 h 341"/>
                    <a:gd name="T80" fmla="*/ 899 w 961"/>
                    <a:gd name="T81" fmla="*/ 248 h 341"/>
                    <a:gd name="T82" fmla="*/ 930 w 961"/>
                    <a:gd name="T83" fmla="*/ 248 h 341"/>
                    <a:gd name="T84" fmla="*/ 960 w 961"/>
                    <a:gd name="T85" fmla="*/ 216 h 341"/>
                    <a:gd name="T86" fmla="*/ 960 w 961"/>
                    <a:gd name="T87" fmla="*/ 185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61" h="341">
                      <a:moveTo>
                        <a:pt x="960" y="155"/>
                      </a:moveTo>
                      <a:lnTo>
                        <a:pt x="960" y="155"/>
                      </a:lnTo>
                      <a:cubicBezTo>
                        <a:pt x="930" y="155"/>
                        <a:pt x="930" y="155"/>
                        <a:pt x="930" y="155"/>
                      </a:cubicBezTo>
                      <a:lnTo>
                        <a:pt x="930" y="155"/>
                      </a:lnTo>
                      <a:cubicBezTo>
                        <a:pt x="930" y="124"/>
                        <a:pt x="930" y="124"/>
                        <a:pt x="960" y="124"/>
                      </a:cubicBezTo>
                      <a:lnTo>
                        <a:pt x="960" y="124"/>
                      </a:lnTo>
                      <a:lnTo>
                        <a:pt x="960" y="124"/>
                      </a:lnTo>
                      <a:cubicBezTo>
                        <a:pt x="930" y="124"/>
                        <a:pt x="930" y="124"/>
                        <a:pt x="930" y="92"/>
                      </a:cubicBezTo>
                      <a:lnTo>
                        <a:pt x="930" y="92"/>
                      </a:lnTo>
                      <a:lnTo>
                        <a:pt x="930" y="92"/>
                      </a:lnTo>
                      <a:cubicBezTo>
                        <a:pt x="930" y="92"/>
                        <a:pt x="899" y="92"/>
                        <a:pt x="899" y="61"/>
                      </a:cubicBezTo>
                      <a:lnTo>
                        <a:pt x="899" y="61"/>
                      </a:lnTo>
                      <a:lnTo>
                        <a:pt x="899" y="61"/>
                      </a:lnTo>
                      <a:lnTo>
                        <a:pt x="899" y="61"/>
                      </a:lnTo>
                      <a:cubicBezTo>
                        <a:pt x="899" y="31"/>
                        <a:pt x="899" y="31"/>
                        <a:pt x="899" y="31"/>
                      </a:cubicBezTo>
                      <a:lnTo>
                        <a:pt x="868" y="31"/>
                      </a:lnTo>
                      <a:cubicBezTo>
                        <a:pt x="868" y="31"/>
                        <a:pt x="868" y="31"/>
                        <a:pt x="836" y="31"/>
                      </a:cubicBezTo>
                      <a:lnTo>
                        <a:pt x="836" y="31"/>
                      </a:lnTo>
                      <a:lnTo>
                        <a:pt x="836" y="31"/>
                      </a:lnTo>
                      <a:cubicBezTo>
                        <a:pt x="806" y="31"/>
                        <a:pt x="806" y="61"/>
                        <a:pt x="806" y="61"/>
                      </a:cubicBezTo>
                      <a:cubicBezTo>
                        <a:pt x="775" y="61"/>
                        <a:pt x="775" y="61"/>
                        <a:pt x="775" y="61"/>
                      </a:cubicBezTo>
                      <a:lnTo>
                        <a:pt x="743" y="61"/>
                      </a:lnTo>
                      <a:lnTo>
                        <a:pt x="743" y="61"/>
                      </a:lnTo>
                      <a:cubicBezTo>
                        <a:pt x="713" y="61"/>
                        <a:pt x="713" y="61"/>
                        <a:pt x="713" y="61"/>
                      </a:cubicBezTo>
                      <a:cubicBezTo>
                        <a:pt x="682" y="61"/>
                        <a:pt x="682" y="61"/>
                        <a:pt x="682" y="61"/>
                      </a:cubicBezTo>
                      <a:lnTo>
                        <a:pt x="651" y="61"/>
                      </a:lnTo>
                      <a:lnTo>
                        <a:pt x="651" y="61"/>
                      </a:lnTo>
                      <a:lnTo>
                        <a:pt x="651" y="61"/>
                      </a:lnTo>
                      <a:cubicBezTo>
                        <a:pt x="620" y="61"/>
                        <a:pt x="589" y="61"/>
                        <a:pt x="558" y="31"/>
                      </a:cubicBezTo>
                      <a:lnTo>
                        <a:pt x="558" y="31"/>
                      </a:lnTo>
                      <a:lnTo>
                        <a:pt x="558" y="31"/>
                      </a:lnTo>
                      <a:lnTo>
                        <a:pt x="558" y="31"/>
                      </a:lnTo>
                      <a:lnTo>
                        <a:pt x="527" y="31"/>
                      </a:lnTo>
                      <a:cubicBezTo>
                        <a:pt x="527" y="31"/>
                        <a:pt x="527" y="31"/>
                        <a:pt x="496" y="0"/>
                      </a:cubicBezTo>
                      <a:lnTo>
                        <a:pt x="496" y="31"/>
                      </a:lnTo>
                      <a:cubicBezTo>
                        <a:pt x="465" y="31"/>
                        <a:pt x="465" y="31"/>
                        <a:pt x="465" y="0"/>
                      </a:cubicBezTo>
                      <a:lnTo>
                        <a:pt x="465" y="0"/>
                      </a:lnTo>
                      <a:cubicBezTo>
                        <a:pt x="434" y="0"/>
                        <a:pt x="434" y="0"/>
                        <a:pt x="403" y="0"/>
                      </a:cubicBezTo>
                      <a:lnTo>
                        <a:pt x="403" y="0"/>
                      </a:lnTo>
                      <a:lnTo>
                        <a:pt x="403" y="0"/>
                      </a:lnTo>
                      <a:cubicBezTo>
                        <a:pt x="372" y="0"/>
                        <a:pt x="372" y="0"/>
                        <a:pt x="341" y="0"/>
                      </a:cubicBezTo>
                      <a:cubicBezTo>
                        <a:pt x="341" y="0"/>
                        <a:pt x="310" y="31"/>
                        <a:pt x="279" y="31"/>
                      </a:cubicBezTo>
                      <a:cubicBezTo>
                        <a:pt x="279" y="31"/>
                        <a:pt x="279" y="31"/>
                        <a:pt x="248" y="31"/>
                      </a:cubicBezTo>
                      <a:cubicBezTo>
                        <a:pt x="248" y="61"/>
                        <a:pt x="248" y="61"/>
                        <a:pt x="217" y="61"/>
                      </a:cubicBezTo>
                      <a:lnTo>
                        <a:pt x="217" y="61"/>
                      </a:lnTo>
                      <a:cubicBezTo>
                        <a:pt x="217" y="61"/>
                        <a:pt x="186" y="61"/>
                        <a:pt x="155" y="61"/>
                      </a:cubicBezTo>
                      <a:cubicBezTo>
                        <a:pt x="155" y="31"/>
                        <a:pt x="124" y="31"/>
                        <a:pt x="93" y="31"/>
                      </a:cubicBezTo>
                      <a:cubicBezTo>
                        <a:pt x="93" y="31"/>
                        <a:pt x="62" y="31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0" y="31"/>
                        <a:pt x="0" y="31"/>
                      </a:cubicBezTo>
                      <a:lnTo>
                        <a:pt x="0" y="61"/>
                      </a:ln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55"/>
                      </a:lnTo>
                      <a:cubicBezTo>
                        <a:pt x="31" y="185"/>
                        <a:pt x="31" y="185"/>
                        <a:pt x="31" y="185"/>
                      </a:cubicBezTo>
                      <a:lnTo>
                        <a:pt x="31" y="185"/>
                      </a:lnTo>
                      <a:lnTo>
                        <a:pt x="31" y="216"/>
                      </a:lnTo>
                      <a:cubicBezTo>
                        <a:pt x="31" y="216"/>
                        <a:pt x="62" y="216"/>
                        <a:pt x="62" y="248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lnTo>
                        <a:pt x="62" y="309"/>
                      </a:lnTo>
                      <a:lnTo>
                        <a:pt x="62" y="309"/>
                      </a:lnTo>
                      <a:lnTo>
                        <a:pt x="62" y="309"/>
                      </a:lnTo>
                      <a:lnTo>
                        <a:pt x="62" y="309"/>
                      </a:lnTo>
                      <a:cubicBezTo>
                        <a:pt x="62" y="279"/>
                        <a:pt x="93" y="279"/>
                        <a:pt x="93" y="279"/>
                      </a:cubicBezTo>
                      <a:lnTo>
                        <a:pt x="93" y="279"/>
                      </a:lnTo>
                      <a:cubicBezTo>
                        <a:pt x="124" y="279"/>
                        <a:pt x="124" y="279"/>
                        <a:pt x="155" y="309"/>
                      </a:cubicBezTo>
                      <a:cubicBezTo>
                        <a:pt x="155" y="309"/>
                        <a:pt x="155" y="309"/>
                        <a:pt x="186" y="309"/>
                      </a:cubicBezTo>
                      <a:lnTo>
                        <a:pt x="186" y="309"/>
                      </a:lnTo>
                      <a:lnTo>
                        <a:pt x="186" y="309"/>
                      </a:lnTo>
                      <a:lnTo>
                        <a:pt x="186" y="309"/>
                      </a:lnTo>
                      <a:cubicBezTo>
                        <a:pt x="217" y="309"/>
                        <a:pt x="217" y="279"/>
                        <a:pt x="248" y="279"/>
                      </a:cubicBezTo>
                      <a:cubicBezTo>
                        <a:pt x="279" y="279"/>
                        <a:pt x="310" y="309"/>
                        <a:pt x="310" y="309"/>
                      </a:cubicBezTo>
                      <a:cubicBezTo>
                        <a:pt x="310" y="309"/>
                        <a:pt x="341" y="309"/>
                        <a:pt x="341" y="340"/>
                      </a:cubicBezTo>
                      <a:lnTo>
                        <a:pt x="341" y="340"/>
                      </a:lnTo>
                      <a:cubicBezTo>
                        <a:pt x="341" y="340"/>
                        <a:pt x="372" y="340"/>
                        <a:pt x="372" y="309"/>
                      </a:cubicBezTo>
                      <a:lnTo>
                        <a:pt x="403" y="309"/>
                      </a:lnTo>
                      <a:lnTo>
                        <a:pt x="403" y="309"/>
                      </a:lnTo>
                      <a:cubicBezTo>
                        <a:pt x="434" y="279"/>
                        <a:pt x="434" y="279"/>
                        <a:pt x="434" y="279"/>
                      </a:cubicBezTo>
                      <a:cubicBezTo>
                        <a:pt x="434" y="279"/>
                        <a:pt x="434" y="279"/>
                        <a:pt x="465" y="279"/>
                      </a:cubicBezTo>
                      <a:lnTo>
                        <a:pt x="465" y="279"/>
                      </a:lnTo>
                      <a:cubicBezTo>
                        <a:pt x="496" y="279"/>
                        <a:pt x="496" y="279"/>
                        <a:pt x="496" y="279"/>
                      </a:cubicBez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527" y="279"/>
                      </a:lnTo>
                      <a:lnTo>
                        <a:pt x="558" y="279"/>
                      </a:lnTo>
                      <a:lnTo>
                        <a:pt x="558" y="279"/>
                      </a:lnTo>
                      <a:lnTo>
                        <a:pt x="558" y="279"/>
                      </a:lnTo>
                      <a:cubicBezTo>
                        <a:pt x="558" y="279"/>
                        <a:pt x="558" y="279"/>
                        <a:pt x="589" y="279"/>
                      </a:cubicBezTo>
                      <a:lnTo>
                        <a:pt x="589" y="279"/>
                      </a:lnTo>
                      <a:lnTo>
                        <a:pt x="589" y="279"/>
                      </a:lnTo>
                      <a:lnTo>
                        <a:pt x="589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cubicBezTo>
                        <a:pt x="620" y="279"/>
                        <a:pt x="620" y="279"/>
                        <a:pt x="651" y="279"/>
                      </a:cubicBezTo>
                      <a:lnTo>
                        <a:pt x="651" y="279"/>
                      </a:lnTo>
                      <a:cubicBezTo>
                        <a:pt x="682" y="279"/>
                        <a:pt x="682" y="279"/>
                        <a:pt x="682" y="279"/>
                      </a:cubicBezTo>
                      <a:lnTo>
                        <a:pt x="682" y="279"/>
                      </a:lnTo>
                      <a:cubicBezTo>
                        <a:pt x="682" y="279"/>
                        <a:pt x="682" y="279"/>
                        <a:pt x="713" y="279"/>
                      </a:cubicBezTo>
                      <a:lnTo>
                        <a:pt x="713" y="279"/>
                      </a:lnTo>
                      <a:cubicBezTo>
                        <a:pt x="713" y="279"/>
                        <a:pt x="713" y="279"/>
                        <a:pt x="743" y="279"/>
                      </a:cubicBezTo>
                      <a:lnTo>
                        <a:pt x="743" y="279"/>
                      </a:lnTo>
                      <a:cubicBezTo>
                        <a:pt x="775" y="248"/>
                        <a:pt x="775" y="248"/>
                        <a:pt x="775" y="248"/>
                      </a:cubicBezTo>
                      <a:cubicBezTo>
                        <a:pt x="806" y="248"/>
                        <a:pt x="806" y="248"/>
                        <a:pt x="806" y="248"/>
                      </a:cubicBezTo>
                      <a:lnTo>
                        <a:pt x="836" y="248"/>
                      </a:lnTo>
                      <a:lnTo>
                        <a:pt x="836" y="248"/>
                      </a:lnTo>
                      <a:lnTo>
                        <a:pt x="836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cubicBezTo>
                        <a:pt x="868" y="248"/>
                        <a:pt x="868" y="248"/>
                        <a:pt x="899" y="248"/>
                      </a:cubicBezTo>
                      <a:lnTo>
                        <a:pt x="899" y="248"/>
                      </a:lnTo>
                      <a:lnTo>
                        <a:pt x="899" y="248"/>
                      </a:lnTo>
                      <a:lnTo>
                        <a:pt x="930" y="248"/>
                      </a:lnTo>
                      <a:lnTo>
                        <a:pt x="930" y="248"/>
                      </a:lnTo>
                      <a:lnTo>
                        <a:pt x="960" y="248"/>
                      </a:lnTo>
                      <a:cubicBezTo>
                        <a:pt x="960" y="248"/>
                        <a:pt x="960" y="248"/>
                        <a:pt x="960" y="216"/>
                      </a:cubicBezTo>
                      <a:lnTo>
                        <a:pt x="960" y="216"/>
                      </a:lnTo>
                      <a:lnTo>
                        <a:pt x="960" y="216"/>
                      </a:lnTo>
                      <a:lnTo>
                        <a:pt x="960" y="216"/>
                      </a:lnTo>
                      <a:cubicBezTo>
                        <a:pt x="960" y="185"/>
                        <a:pt x="960" y="185"/>
                        <a:pt x="960" y="185"/>
                      </a:cubicBezTo>
                      <a:lnTo>
                        <a:pt x="960" y="155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7" name="Freeform 336"/>
                <p:cNvSpPr>
                  <a:spLocks noChangeArrowheads="1"/>
                </p:cNvSpPr>
                <p:nvPr/>
              </p:nvSpPr>
              <p:spPr bwMode="auto">
                <a:xfrm>
                  <a:off x="5275263" y="1958975"/>
                  <a:ext cx="134937" cy="77788"/>
                </a:xfrm>
                <a:custGeom>
                  <a:avLst/>
                  <a:gdLst>
                    <a:gd name="T0" fmla="*/ 124 w 373"/>
                    <a:gd name="T1" fmla="*/ 61 h 217"/>
                    <a:gd name="T2" fmla="*/ 124 w 373"/>
                    <a:gd name="T3" fmla="*/ 61 h 217"/>
                    <a:gd name="T4" fmla="*/ 93 w 373"/>
                    <a:gd name="T5" fmla="*/ 31 h 217"/>
                    <a:gd name="T6" fmla="*/ 61 w 373"/>
                    <a:gd name="T7" fmla="*/ 0 h 217"/>
                    <a:gd name="T8" fmla="*/ 0 w 373"/>
                    <a:gd name="T9" fmla="*/ 0 h 217"/>
                    <a:gd name="T10" fmla="*/ 0 w 373"/>
                    <a:gd name="T11" fmla="*/ 31 h 217"/>
                    <a:gd name="T12" fmla="*/ 0 w 373"/>
                    <a:gd name="T13" fmla="*/ 31 h 217"/>
                    <a:gd name="T14" fmla="*/ 0 w 373"/>
                    <a:gd name="T15" fmla="*/ 61 h 217"/>
                    <a:gd name="T16" fmla="*/ 30 w 373"/>
                    <a:gd name="T17" fmla="*/ 92 h 217"/>
                    <a:gd name="T18" fmla="*/ 61 w 373"/>
                    <a:gd name="T19" fmla="*/ 92 h 217"/>
                    <a:gd name="T20" fmla="*/ 93 w 373"/>
                    <a:gd name="T21" fmla="*/ 92 h 217"/>
                    <a:gd name="T22" fmla="*/ 124 w 373"/>
                    <a:gd name="T23" fmla="*/ 124 h 217"/>
                    <a:gd name="T24" fmla="*/ 124 w 373"/>
                    <a:gd name="T25" fmla="*/ 155 h 217"/>
                    <a:gd name="T26" fmla="*/ 124 w 373"/>
                    <a:gd name="T27" fmla="*/ 124 h 217"/>
                    <a:gd name="T28" fmla="*/ 185 w 373"/>
                    <a:gd name="T29" fmla="*/ 124 h 217"/>
                    <a:gd name="T30" fmla="*/ 217 w 373"/>
                    <a:gd name="T31" fmla="*/ 185 h 217"/>
                    <a:gd name="T32" fmla="*/ 248 w 373"/>
                    <a:gd name="T33" fmla="*/ 185 h 217"/>
                    <a:gd name="T34" fmla="*/ 248 w 373"/>
                    <a:gd name="T35" fmla="*/ 185 h 217"/>
                    <a:gd name="T36" fmla="*/ 278 w 373"/>
                    <a:gd name="T37" fmla="*/ 185 h 217"/>
                    <a:gd name="T38" fmla="*/ 278 w 373"/>
                    <a:gd name="T39" fmla="*/ 185 h 217"/>
                    <a:gd name="T40" fmla="*/ 341 w 373"/>
                    <a:gd name="T41" fmla="*/ 185 h 217"/>
                    <a:gd name="T42" fmla="*/ 341 w 373"/>
                    <a:gd name="T43" fmla="*/ 216 h 217"/>
                    <a:gd name="T44" fmla="*/ 372 w 373"/>
                    <a:gd name="T45" fmla="*/ 185 h 217"/>
                    <a:gd name="T46" fmla="*/ 372 w 373"/>
                    <a:gd name="T47" fmla="*/ 155 h 217"/>
                    <a:gd name="T48" fmla="*/ 309 w 373"/>
                    <a:gd name="T49" fmla="*/ 155 h 217"/>
                    <a:gd name="T50" fmla="*/ 309 w 373"/>
                    <a:gd name="T51" fmla="*/ 155 h 217"/>
                    <a:gd name="T52" fmla="*/ 278 w 373"/>
                    <a:gd name="T53" fmla="*/ 155 h 217"/>
                    <a:gd name="T54" fmla="*/ 278 w 373"/>
                    <a:gd name="T55" fmla="*/ 155 h 217"/>
                    <a:gd name="T56" fmla="*/ 248 w 373"/>
                    <a:gd name="T57" fmla="*/ 124 h 217"/>
                    <a:gd name="T58" fmla="*/ 217 w 373"/>
                    <a:gd name="T59" fmla="*/ 124 h 217"/>
                    <a:gd name="T60" fmla="*/ 185 w 373"/>
                    <a:gd name="T61" fmla="*/ 92 h 217"/>
                    <a:gd name="T62" fmla="*/ 154 w 373"/>
                    <a:gd name="T63" fmla="*/ 92 h 217"/>
                    <a:gd name="T64" fmla="*/ 154 w 373"/>
                    <a:gd name="T65" fmla="*/ 9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73" h="217">
                      <a:moveTo>
                        <a:pt x="124" y="61"/>
                      </a:move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31"/>
                      </a:cubicBezTo>
                      <a:cubicBezTo>
                        <a:pt x="61" y="31"/>
                        <a:pt x="61" y="31"/>
                        <a:pt x="61" y="0"/>
                      </a:cubicBezTo>
                      <a:lnTo>
                        <a:pt x="61" y="0"/>
                      </a:ln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0" y="0"/>
                      </a:cubicBez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0" y="61"/>
                        <a:pt x="30" y="92"/>
                        <a:pt x="30" y="92"/>
                      </a:cubicBezTo>
                      <a:lnTo>
                        <a:pt x="30" y="92"/>
                      </a:lnTo>
                      <a:lnTo>
                        <a:pt x="61" y="92"/>
                      </a:lnTo>
                      <a:cubicBezTo>
                        <a:pt x="61" y="92"/>
                        <a:pt x="61" y="92"/>
                        <a:pt x="93" y="92"/>
                      </a:cubicBezTo>
                      <a:lnTo>
                        <a:pt x="93" y="92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55"/>
                      </a:lnTo>
                      <a:cubicBezTo>
                        <a:pt x="124" y="155"/>
                        <a:pt x="124" y="155"/>
                        <a:pt x="124" y="124"/>
                      </a:cubicBezTo>
                      <a:lnTo>
                        <a:pt x="124" y="124"/>
                      </a:lnTo>
                      <a:cubicBezTo>
                        <a:pt x="154" y="124"/>
                        <a:pt x="154" y="124"/>
                        <a:pt x="154" y="124"/>
                      </a:cubicBezTo>
                      <a:lnTo>
                        <a:pt x="185" y="124"/>
                      </a:lnTo>
                      <a:cubicBezTo>
                        <a:pt x="185" y="124"/>
                        <a:pt x="217" y="124"/>
                        <a:pt x="217" y="155"/>
                      </a:cubicBezTo>
                      <a:cubicBezTo>
                        <a:pt x="217" y="155"/>
                        <a:pt x="217" y="155"/>
                        <a:pt x="217" y="185"/>
                      </a:cubicBezTo>
                      <a:cubicBezTo>
                        <a:pt x="217" y="185"/>
                        <a:pt x="217" y="185"/>
                        <a:pt x="248" y="185"/>
                      </a:cubicBez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cubicBezTo>
                        <a:pt x="278" y="185"/>
                        <a:pt x="278" y="185"/>
                        <a:pt x="278" y="185"/>
                      </a:cubicBezTo>
                      <a:lnTo>
                        <a:pt x="278" y="185"/>
                      </a:lnTo>
                      <a:lnTo>
                        <a:pt x="278" y="185"/>
                      </a:lnTo>
                      <a:lnTo>
                        <a:pt x="278" y="185"/>
                      </a:lnTo>
                      <a:cubicBezTo>
                        <a:pt x="309" y="185"/>
                        <a:pt x="309" y="185"/>
                        <a:pt x="309" y="185"/>
                      </a:cubicBezTo>
                      <a:lnTo>
                        <a:pt x="341" y="185"/>
                      </a:lnTo>
                      <a:cubicBezTo>
                        <a:pt x="341" y="216"/>
                        <a:pt x="341" y="216"/>
                        <a:pt x="341" y="216"/>
                      </a:cubicBezTo>
                      <a:lnTo>
                        <a:pt x="341" y="216"/>
                      </a:lnTo>
                      <a:lnTo>
                        <a:pt x="372" y="185"/>
                      </a:lnTo>
                      <a:lnTo>
                        <a:pt x="372" y="185"/>
                      </a:lnTo>
                      <a:lnTo>
                        <a:pt x="372" y="185"/>
                      </a:lnTo>
                      <a:lnTo>
                        <a:pt x="372" y="155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09" y="155"/>
                      </a:lnTo>
                      <a:lnTo>
                        <a:pt x="309" y="155"/>
                      </a:lnTo>
                      <a:lnTo>
                        <a:pt x="309" y="155"/>
                      </a:lnTo>
                      <a:lnTo>
                        <a:pt x="309" y="155"/>
                      </a:lnTo>
                      <a:cubicBezTo>
                        <a:pt x="309" y="155"/>
                        <a:pt x="309" y="155"/>
                        <a:pt x="278" y="155"/>
                      </a:cubicBezTo>
                      <a:lnTo>
                        <a:pt x="278" y="155"/>
                      </a:lnTo>
                      <a:lnTo>
                        <a:pt x="278" y="155"/>
                      </a:lnTo>
                      <a:lnTo>
                        <a:pt x="278" y="155"/>
                      </a:lnTo>
                      <a:cubicBezTo>
                        <a:pt x="248" y="155"/>
                        <a:pt x="248" y="155"/>
                        <a:pt x="248" y="124"/>
                      </a:cubicBezTo>
                      <a:lnTo>
                        <a:pt x="217" y="124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lnTo>
                        <a:pt x="185" y="92"/>
                      </a:lnTo>
                      <a:cubicBezTo>
                        <a:pt x="154" y="92"/>
                        <a:pt x="154" y="92"/>
                        <a:pt x="154" y="61"/>
                      </a:cubicBezTo>
                      <a:cubicBezTo>
                        <a:pt x="154" y="92"/>
                        <a:pt x="154" y="92"/>
                        <a:pt x="154" y="92"/>
                      </a:cubicBezTo>
                      <a:lnTo>
                        <a:pt x="154" y="92"/>
                      </a:lnTo>
                      <a:lnTo>
                        <a:pt x="154" y="92"/>
                      </a:lnTo>
                      <a:cubicBezTo>
                        <a:pt x="124" y="92"/>
                        <a:pt x="124" y="92"/>
                        <a:pt x="124" y="6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8" name="Freeform 337"/>
                <p:cNvSpPr>
                  <a:spLocks noChangeArrowheads="1"/>
                </p:cNvSpPr>
                <p:nvPr/>
              </p:nvSpPr>
              <p:spPr bwMode="auto">
                <a:xfrm>
                  <a:off x="4729163" y="1679575"/>
                  <a:ext cx="234950" cy="146050"/>
                </a:xfrm>
                <a:custGeom>
                  <a:avLst/>
                  <a:gdLst>
                    <a:gd name="T0" fmla="*/ 62 w 652"/>
                    <a:gd name="T1" fmla="*/ 217 h 405"/>
                    <a:gd name="T2" fmla="*/ 62 w 652"/>
                    <a:gd name="T3" fmla="*/ 248 h 405"/>
                    <a:gd name="T4" fmla="*/ 92 w 652"/>
                    <a:gd name="T5" fmla="*/ 217 h 405"/>
                    <a:gd name="T6" fmla="*/ 124 w 652"/>
                    <a:gd name="T7" fmla="*/ 217 h 405"/>
                    <a:gd name="T8" fmla="*/ 155 w 652"/>
                    <a:gd name="T9" fmla="*/ 217 h 405"/>
                    <a:gd name="T10" fmla="*/ 155 w 652"/>
                    <a:gd name="T11" fmla="*/ 217 h 405"/>
                    <a:gd name="T12" fmla="*/ 155 w 652"/>
                    <a:gd name="T13" fmla="*/ 217 h 405"/>
                    <a:gd name="T14" fmla="*/ 216 w 652"/>
                    <a:gd name="T15" fmla="*/ 217 h 405"/>
                    <a:gd name="T16" fmla="*/ 279 w 652"/>
                    <a:gd name="T17" fmla="*/ 248 h 405"/>
                    <a:gd name="T18" fmla="*/ 310 w 652"/>
                    <a:gd name="T19" fmla="*/ 248 h 405"/>
                    <a:gd name="T20" fmla="*/ 340 w 652"/>
                    <a:gd name="T21" fmla="*/ 280 h 405"/>
                    <a:gd name="T22" fmla="*/ 372 w 652"/>
                    <a:gd name="T23" fmla="*/ 311 h 405"/>
                    <a:gd name="T24" fmla="*/ 372 w 652"/>
                    <a:gd name="T25" fmla="*/ 311 h 405"/>
                    <a:gd name="T26" fmla="*/ 403 w 652"/>
                    <a:gd name="T27" fmla="*/ 311 h 405"/>
                    <a:gd name="T28" fmla="*/ 403 w 652"/>
                    <a:gd name="T29" fmla="*/ 311 h 405"/>
                    <a:gd name="T30" fmla="*/ 403 w 652"/>
                    <a:gd name="T31" fmla="*/ 311 h 405"/>
                    <a:gd name="T32" fmla="*/ 434 w 652"/>
                    <a:gd name="T33" fmla="*/ 341 h 405"/>
                    <a:gd name="T34" fmla="*/ 434 w 652"/>
                    <a:gd name="T35" fmla="*/ 372 h 405"/>
                    <a:gd name="T36" fmla="*/ 464 w 652"/>
                    <a:gd name="T37" fmla="*/ 404 h 405"/>
                    <a:gd name="T38" fmla="*/ 496 w 652"/>
                    <a:gd name="T39" fmla="*/ 404 h 405"/>
                    <a:gd name="T40" fmla="*/ 496 w 652"/>
                    <a:gd name="T41" fmla="*/ 404 h 405"/>
                    <a:gd name="T42" fmla="*/ 527 w 652"/>
                    <a:gd name="T43" fmla="*/ 372 h 405"/>
                    <a:gd name="T44" fmla="*/ 527 w 652"/>
                    <a:gd name="T45" fmla="*/ 372 h 405"/>
                    <a:gd name="T46" fmla="*/ 527 w 652"/>
                    <a:gd name="T47" fmla="*/ 372 h 405"/>
                    <a:gd name="T48" fmla="*/ 558 w 652"/>
                    <a:gd name="T49" fmla="*/ 372 h 405"/>
                    <a:gd name="T50" fmla="*/ 558 w 652"/>
                    <a:gd name="T51" fmla="*/ 372 h 405"/>
                    <a:gd name="T52" fmla="*/ 588 w 652"/>
                    <a:gd name="T53" fmla="*/ 372 h 405"/>
                    <a:gd name="T54" fmla="*/ 588 w 652"/>
                    <a:gd name="T55" fmla="*/ 311 h 405"/>
                    <a:gd name="T56" fmla="*/ 651 w 652"/>
                    <a:gd name="T57" fmla="*/ 280 h 405"/>
                    <a:gd name="T58" fmla="*/ 651 w 652"/>
                    <a:gd name="T59" fmla="*/ 280 h 405"/>
                    <a:gd name="T60" fmla="*/ 651 w 652"/>
                    <a:gd name="T61" fmla="*/ 280 h 405"/>
                    <a:gd name="T62" fmla="*/ 651 w 652"/>
                    <a:gd name="T63" fmla="*/ 280 h 405"/>
                    <a:gd name="T64" fmla="*/ 588 w 652"/>
                    <a:gd name="T65" fmla="*/ 248 h 405"/>
                    <a:gd name="T66" fmla="*/ 558 w 652"/>
                    <a:gd name="T67" fmla="*/ 217 h 405"/>
                    <a:gd name="T68" fmla="*/ 527 w 652"/>
                    <a:gd name="T69" fmla="*/ 187 h 405"/>
                    <a:gd name="T70" fmla="*/ 496 w 652"/>
                    <a:gd name="T71" fmla="*/ 187 h 405"/>
                    <a:gd name="T72" fmla="*/ 496 w 652"/>
                    <a:gd name="T73" fmla="*/ 156 h 405"/>
                    <a:gd name="T74" fmla="*/ 464 w 652"/>
                    <a:gd name="T75" fmla="*/ 124 h 405"/>
                    <a:gd name="T76" fmla="*/ 434 w 652"/>
                    <a:gd name="T77" fmla="*/ 93 h 405"/>
                    <a:gd name="T78" fmla="*/ 434 w 652"/>
                    <a:gd name="T79" fmla="*/ 93 h 405"/>
                    <a:gd name="T80" fmla="*/ 372 w 652"/>
                    <a:gd name="T81" fmla="*/ 93 h 405"/>
                    <a:gd name="T82" fmla="*/ 372 w 652"/>
                    <a:gd name="T83" fmla="*/ 93 h 405"/>
                    <a:gd name="T84" fmla="*/ 340 w 652"/>
                    <a:gd name="T85" fmla="*/ 63 h 405"/>
                    <a:gd name="T86" fmla="*/ 340 w 652"/>
                    <a:gd name="T87" fmla="*/ 32 h 405"/>
                    <a:gd name="T88" fmla="*/ 340 w 652"/>
                    <a:gd name="T89" fmla="*/ 0 h 405"/>
                    <a:gd name="T90" fmla="*/ 340 w 652"/>
                    <a:gd name="T91" fmla="*/ 0 h 405"/>
                    <a:gd name="T92" fmla="*/ 310 w 652"/>
                    <a:gd name="T93" fmla="*/ 0 h 405"/>
                    <a:gd name="T94" fmla="*/ 279 w 652"/>
                    <a:gd name="T95" fmla="*/ 0 h 405"/>
                    <a:gd name="T96" fmla="*/ 248 w 652"/>
                    <a:gd name="T97" fmla="*/ 0 h 405"/>
                    <a:gd name="T98" fmla="*/ 248 w 652"/>
                    <a:gd name="T99" fmla="*/ 32 h 405"/>
                    <a:gd name="T100" fmla="*/ 216 w 652"/>
                    <a:gd name="T101" fmla="*/ 32 h 405"/>
                    <a:gd name="T102" fmla="*/ 216 w 652"/>
                    <a:gd name="T103" fmla="*/ 93 h 405"/>
                    <a:gd name="T104" fmla="*/ 186 w 652"/>
                    <a:gd name="T105" fmla="*/ 93 h 405"/>
                    <a:gd name="T106" fmla="*/ 155 w 652"/>
                    <a:gd name="T107" fmla="*/ 93 h 405"/>
                    <a:gd name="T108" fmla="*/ 124 w 652"/>
                    <a:gd name="T109" fmla="*/ 93 h 405"/>
                    <a:gd name="T110" fmla="*/ 124 w 652"/>
                    <a:gd name="T111" fmla="*/ 93 h 405"/>
                    <a:gd name="T112" fmla="*/ 62 w 652"/>
                    <a:gd name="T113" fmla="*/ 93 h 405"/>
                    <a:gd name="T114" fmla="*/ 31 w 652"/>
                    <a:gd name="T115" fmla="*/ 124 h 405"/>
                    <a:gd name="T116" fmla="*/ 0 w 652"/>
                    <a:gd name="T117" fmla="*/ 124 h 405"/>
                    <a:gd name="T118" fmla="*/ 0 w 652"/>
                    <a:gd name="T119" fmla="*/ 124 h 405"/>
                    <a:gd name="T120" fmla="*/ 31 w 652"/>
                    <a:gd name="T121" fmla="*/ 156 h 405"/>
                    <a:gd name="T122" fmla="*/ 62 w 652"/>
                    <a:gd name="T123" fmla="*/ 217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52" h="405">
                      <a:moveTo>
                        <a:pt x="62" y="217"/>
                      </a:moveTo>
                      <a:lnTo>
                        <a:pt x="62" y="217"/>
                      </a:lnTo>
                      <a:cubicBezTo>
                        <a:pt x="62" y="217"/>
                        <a:pt x="62" y="248"/>
                        <a:pt x="62" y="280"/>
                      </a:cubicBezTo>
                      <a:lnTo>
                        <a:pt x="62" y="248"/>
                      </a:lnTo>
                      <a:lnTo>
                        <a:pt x="92" y="217"/>
                      </a:lnTo>
                      <a:lnTo>
                        <a:pt x="92" y="217"/>
                      </a:lnTo>
                      <a:lnTo>
                        <a:pt x="92" y="217"/>
                      </a:lnTo>
                      <a:lnTo>
                        <a:pt x="124" y="217"/>
                      </a:lnTo>
                      <a:lnTo>
                        <a:pt x="124" y="248"/>
                      </a:lnTo>
                      <a:cubicBezTo>
                        <a:pt x="124" y="248"/>
                        <a:pt x="124" y="217"/>
                        <a:pt x="155" y="217"/>
                      </a:cubicBez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86" y="217"/>
                        <a:pt x="186" y="217"/>
                        <a:pt x="186" y="217"/>
                      </a:cubicBezTo>
                      <a:cubicBezTo>
                        <a:pt x="186" y="217"/>
                        <a:pt x="186" y="217"/>
                        <a:pt x="216" y="217"/>
                      </a:cubicBezTo>
                      <a:lnTo>
                        <a:pt x="248" y="248"/>
                      </a:lnTo>
                      <a:cubicBezTo>
                        <a:pt x="279" y="248"/>
                        <a:pt x="279" y="248"/>
                        <a:pt x="279" y="248"/>
                      </a:cubicBezTo>
                      <a:lnTo>
                        <a:pt x="279" y="248"/>
                      </a:lnTo>
                      <a:cubicBezTo>
                        <a:pt x="279" y="248"/>
                        <a:pt x="279" y="248"/>
                        <a:pt x="310" y="248"/>
                      </a:cubicBezTo>
                      <a:cubicBezTo>
                        <a:pt x="310" y="248"/>
                        <a:pt x="310" y="248"/>
                        <a:pt x="310" y="280"/>
                      </a:cubicBezTo>
                      <a:cubicBezTo>
                        <a:pt x="340" y="280"/>
                        <a:pt x="340" y="280"/>
                        <a:pt x="340" y="280"/>
                      </a:cubicBezTo>
                      <a:lnTo>
                        <a:pt x="340" y="280"/>
                      </a:lnTo>
                      <a:cubicBezTo>
                        <a:pt x="340" y="280"/>
                        <a:pt x="340" y="311"/>
                        <a:pt x="372" y="311"/>
                      </a:cubicBezTo>
                      <a:lnTo>
                        <a:pt x="372" y="311"/>
                      </a:lnTo>
                      <a:lnTo>
                        <a:pt x="372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34" y="311"/>
                        <a:pt x="434" y="311"/>
                        <a:pt x="434" y="341"/>
                      </a:cubicBezTo>
                      <a:lnTo>
                        <a:pt x="434" y="341"/>
                      </a:lnTo>
                      <a:cubicBezTo>
                        <a:pt x="434" y="341"/>
                        <a:pt x="434" y="341"/>
                        <a:pt x="434" y="372"/>
                      </a:cubicBezTo>
                      <a:cubicBezTo>
                        <a:pt x="464" y="372"/>
                        <a:pt x="464" y="372"/>
                        <a:pt x="464" y="372"/>
                      </a:cubicBezTo>
                      <a:cubicBezTo>
                        <a:pt x="464" y="404"/>
                        <a:pt x="464" y="404"/>
                        <a:pt x="464" y="404"/>
                      </a:cubicBezTo>
                      <a:cubicBezTo>
                        <a:pt x="464" y="404"/>
                        <a:pt x="464" y="404"/>
                        <a:pt x="496" y="404"/>
                      </a:cubicBezTo>
                      <a:lnTo>
                        <a:pt x="496" y="404"/>
                      </a:lnTo>
                      <a:lnTo>
                        <a:pt x="496" y="404"/>
                      </a:lnTo>
                      <a:lnTo>
                        <a:pt x="496" y="404"/>
                      </a:lnTo>
                      <a:cubicBezTo>
                        <a:pt x="496" y="404"/>
                        <a:pt x="496" y="404"/>
                        <a:pt x="527" y="372"/>
                      </a:cubicBez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88" y="372"/>
                      </a:lnTo>
                      <a:lnTo>
                        <a:pt x="588" y="341"/>
                      </a:lnTo>
                      <a:cubicBezTo>
                        <a:pt x="588" y="341"/>
                        <a:pt x="588" y="341"/>
                        <a:pt x="588" y="311"/>
                      </a:cubicBezTo>
                      <a:cubicBezTo>
                        <a:pt x="620" y="311"/>
                        <a:pt x="620" y="280"/>
                        <a:pt x="651" y="280"/>
                      </a:cubicBez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cubicBezTo>
                        <a:pt x="651" y="280"/>
                        <a:pt x="651" y="248"/>
                        <a:pt x="620" y="248"/>
                      </a:cubicBezTo>
                      <a:cubicBezTo>
                        <a:pt x="620" y="248"/>
                        <a:pt x="620" y="248"/>
                        <a:pt x="588" y="248"/>
                      </a:cubicBezTo>
                      <a:lnTo>
                        <a:pt x="588" y="248"/>
                      </a:lnTo>
                      <a:cubicBezTo>
                        <a:pt x="588" y="217"/>
                        <a:pt x="558" y="217"/>
                        <a:pt x="558" y="217"/>
                      </a:cubicBezTo>
                      <a:cubicBezTo>
                        <a:pt x="558" y="187"/>
                        <a:pt x="558" y="187"/>
                        <a:pt x="527" y="187"/>
                      </a:cubicBezTo>
                      <a:lnTo>
                        <a:pt x="527" y="187"/>
                      </a:lnTo>
                      <a:lnTo>
                        <a:pt x="527" y="187"/>
                      </a:lnTo>
                      <a:cubicBezTo>
                        <a:pt x="527" y="187"/>
                        <a:pt x="527" y="187"/>
                        <a:pt x="496" y="187"/>
                      </a:cubicBezTo>
                      <a:cubicBezTo>
                        <a:pt x="496" y="187"/>
                        <a:pt x="496" y="187"/>
                        <a:pt x="496" y="156"/>
                      </a:cubicBezTo>
                      <a:lnTo>
                        <a:pt x="496" y="156"/>
                      </a:lnTo>
                      <a:cubicBezTo>
                        <a:pt x="464" y="156"/>
                        <a:pt x="464" y="156"/>
                        <a:pt x="464" y="124"/>
                      </a:cubicBezTo>
                      <a:lnTo>
                        <a:pt x="464" y="124"/>
                      </a:lnTo>
                      <a:lnTo>
                        <a:pt x="464" y="124"/>
                      </a:lnTo>
                      <a:cubicBezTo>
                        <a:pt x="434" y="93"/>
                        <a:pt x="434" y="93"/>
                        <a:pt x="434" y="93"/>
                      </a:cubicBezTo>
                      <a:lnTo>
                        <a:pt x="434" y="93"/>
                      </a:lnTo>
                      <a:lnTo>
                        <a:pt x="434" y="93"/>
                      </a:lnTo>
                      <a:lnTo>
                        <a:pt x="403" y="93"/>
                      </a:lnTo>
                      <a:cubicBezTo>
                        <a:pt x="403" y="93"/>
                        <a:pt x="403" y="93"/>
                        <a:pt x="372" y="93"/>
                      </a:cubicBez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40" y="63"/>
                      </a:lnTo>
                      <a:lnTo>
                        <a:pt x="340" y="63"/>
                      </a:lnTo>
                      <a:lnTo>
                        <a:pt x="340" y="32"/>
                      </a:lnTo>
                      <a:lnTo>
                        <a:pt x="340" y="32"/>
                      </a:lnTo>
                      <a:cubicBezTo>
                        <a:pt x="340" y="32"/>
                        <a:pt x="340" y="32"/>
                        <a:pt x="340" y="0"/>
                      </a:cubicBez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cubicBezTo>
                        <a:pt x="340" y="0"/>
                        <a:pt x="340" y="0"/>
                        <a:pt x="310" y="0"/>
                      </a:cubicBezTo>
                      <a:cubicBezTo>
                        <a:pt x="310" y="0"/>
                        <a:pt x="310" y="0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79" y="0"/>
                        <a:pt x="279" y="0"/>
                        <a:pt x="248" y="0"/>
                      </a:cubicBezTo>
                      <a:lnTo>
                        <a:pt x="248" y="0"/>
                      </a:lnTo>
                      <a:cubicBezTo>
                        <a:pt x="248" y="32"/>
                        <a:pt x="248" y="32"/>
                        <a:pt x="248" y="32"/>
                      </a:cubicBezTo>
                      <a:lnTo>
                        <a:pt x="216" y="32"/>
                      </a:lnTo>
                      <a:lnTo>
                        <a:pt x="216" y="32"/>
                      </a:lnTo>
                      <a:cubicBezTo>
                        <a:pt x="216" y="32"/>
                        <a:pt x="216" y="63"/>
                        <a:pt x="216" y="93"/>
                      </a:cubicBezTo>
                      <a:lnTo>
                        <a:pt x="216" y="93"/>
                      </a:lnTo>
                      <a:cubicBezTo>
                        <a:pt x="186" y="93"/>
                        <a:pt x="186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cubicBezTo>
                        <a:pt x="186" y="93"/>
                        <a:pt x="186" y="93"/>
                        <a:pt x="155" y="93"/>
                      </a:cubicBezTo>
                      <a:cubicBezTo>
                        <a:pt x="155" y="93"/>
                        <a:pt x="155" y="93"/>
                        <a:pt x="124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24" y="93"/>
                        <a:pt x="92" y="93"/>
                        <a:pt x="92" y="63"/>
                      </a:cubicBezTo>
                      <a:cubicBezTo>
                        <a:pt x="92" y="93"/>
                        <a:pt x="62" y="93"/>
                        <a:pt x="62" y="93"/>
                      </a:cubicBezTo>
                      <a:lnTo>
                        <a:pt x="62" y="93"/>
                      </a:lnTo>
                      <a:cubicBezTo>
                        <a:pt x="62" y="93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24"/>
                        <a:pt x="31" y="156"/>
                        <a:pt x="31" y="156"/>
                      </a:cubicBezTo>
                      <a:lnTo>
                        <a:pt x="31" y="156"/>
                      </a:lnTo>
                      <a:cubicBezTo>
                        <a:pt x="31" y="187"/>
                        <a:pt x="31" y="187"/>
                        <a:pt x="62" y="217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39" name="Freeform 338"/>
                <p:cNvSpPr>
                  <a:spLocks noChangeArrowheads="1"/>
                </p:cNvSpPr>
                <p:nvPr/>
              </p:nvSpPr>
              <p:spPr bwMode="auto">
                <a:xfrm>
                  <a:off x="4873625" y="1768475"/>
                  <a:ext cx="212725" cy="190500"/>
                </a:xfrm>
                <a:custGeom>
                  <a:avLst/>
                  <a:gdLst>
                    <a:gd name="T0" fmla="*/ 589 w 590"/>
                    <a:gd name="T1" fmla="*/ 187 h 529"/>
                    <a:gd name="T2" fmla="*/ 589 w 590"/>
                    <a:gd name="T3" fmla="*/ 187 h 529"/>
                    <a:gd name="T4" fmla="*/ 557 w 590"/>
                    <a:gd name="T5" fmla="*/ 156 h 529"/>
                    <a:gd name="T6" fmla="*/ 557 w 590"/>
                    <a:gd name="T7" fmla="*/ 93 h 529"/>
                    <a:gd name="T8" fmla="*/ 557 w 590"/>
                    <a:gd name="T9" fmla="*/ 63 h 529"/>
                    <a:gd name="T10" fmla="*/ 557 w 590"/>
                    <a:gd name="T11" fmla="*/ 32 h 529"/>
                    <a:gd name="T12" fmla="*/ 557 w 590"/>
                    <a:gd name="T13" fmla="*/ 32 h 529"/>
                    <a:gd name="T14" fmla="*/ 527 w 590"/>
                    <a:gd name="T15" fmla="*/ 63 h 529"/>
                    <a:gd name="T16" fmla="*/ 496 w 590"/>
                    <a:gd name="T17" fmla="*/ 93 h 529"/>
                    <a:gd name="T18" fmla="*/ 433 w 590"/>
                    <a:gd name="T19" fmla="*/ 93 h 529"/>
                    <a:gd name="T20" fmla="*/ 403 w 590"/>
                    <a:gd name="T21" fmla="*/ 124 h 529"/>
                    <a:gd name="T22" fmla="*/ 372 w 590"/>
                    <a:gd name="T23" fmla="*/ 93 h 529"/>
                    <a:gd name="T24" fmla="*/ 309 w 590"/>
                    <a:gd name="T25" fmla="*/ 93 h 529"/>
                    <a:gd name="T26" fmla="*/ 279 w 590"/>
                    <a:gd name="T27" fmla="*/ 93 h 529"/>
                    <a:gd name="T28" fmla="*/ 248 w 590"/>
                    <a:gd name="T29" fmla="*/ 93 h 529"/>
                    <a:gd name="T30" fmla="*/ 248 w 590"/>
                    <a:gd name="T31" fmla="*/ 124 h 529"/>
                    <a:gd name="T32" fmla="*/ 248 w 590"/>
                    <a:gd name="T33" fmla="*/ 124 h 529"/>
                    <a:gd name="T34" fmla="*/ 217 w 590"/>
                    <a:gd name="T35" fmla="*/ 156 h 529"/>
                    <a:gd name="T36" fmla="*/ 155 w 590"/>
                    <a:gd name="T37" fmla="*/ 187 h 529"/>
                    <a:gd name="T38" fmla="*/ 124 w 590"/>
                    <a:gd name="T39" fmla="*/ 217 h 529"/>
                    <a:gd name="T40" fmla="*/ 93 w 590"/>
                    <a:gd name="T41" fmla="*/ 217 h 529"/>
                    <a:gd name="T42" fmla="*/ 61 w 590"/>
                    <a:gd name="T43" fmla="*/ 187 h 529"/>
                    <a:gd name="T44" fmla="*/ 31 w 590"/>
                    <a:gd name="T45" fmla="*/ 187 h 529"/>
                    <a:gd name="T46" fmla="*/ 31 w 590"/>
                    <a:gd name="T47" fmla="*/ 217 h 529"/>
                    <a:gd name="T48" fmla="*/ 31 w 590"/>
                    <a:gd name="T49" fmla="*/ 280 h 529"/>
                    <a:gd name="T50" fmla="*/ 31 w 590"/>
                    <a:gd name="T51" fmla="*/ 280 h 529"/>
                    <a:gd name="T52" fmla="*/ 31 w 590"/>
                    <a:gd name="T53" fmla="*/ 311 h 529"/>
                    <a:gd name="T54" fmla="*/ 31 w 590"/>
                    <a:gd name="T55" fmla="*/ 311 h 529"/>
                    <a:gd name="T56" fmla="*/ 31 w 590"/>
                    <a:gd name="T57" fmla="*/ 372 h 529"/>
                    <a:gd name="T58" fmla="*/ 31 w 590"/>
                    <a:gd name="T59" fmla="*/ 404 h 529"/>
                    <a:gd name="T60" fmla="*/ 61 w 590"/>
                    <a:gd name="T61" fmla="*/ 435 h 529"/>
                    <a:gd name="T62" fmla="*/ 31 w 590"/>
                    <a:gd name="T63" fmla="*/ 528 h 529"/>
                    <a:gd name="T64" fmla="*/ 93 w 590"/>
                    <a:gd name="T65" fmla="*/ 528 h 529"/>
                    <a:gd name="T66" fmla="*/ 93 w 590"/>
                    <a:gd name="T67" fmla="*/ 528 h 529"/>
                    <a:gd name="T68" fmla="*/ 185 w 590"/>
                    <a:gd name="T69" fmla="*/ 528 h 529"/>
                    <a:gd name="T70" fmla="*/ 217 w 590"/>
                    <a:gd name="T71" fmla="*/ 528 h 529"/>
                    <a:gd name="T72" fmla="*/ 248 w 590"/>
                    <a:gd name="T73" fmla="*/ 528 h 529"/>
                    <a:gd name="T74" fmla="*/ 279 w 590"/>
                    <a:gd name="T75" fmla="*/ 528 h 529"/>
                    <a:gd name="T76" fmla="*/ 341 w 590"/>
                    <a:gd name="T77" fmla="*/ 435 h 529"/>
                    <a:gd name="T78" fmla="*/ 372 w 590"/>
                    <a:gd name="T79" fmla="*/ 435 h 529"/>
                    <a:gd name="T80" fmla="*/ 372 w 590"/>
                    <a:gd name="T81" fmla="*/ 404 h 529"/>
                    <a:gd name="T82" fmla="*/ 433 w 590"/>
                    <a:gd name="T83" fmla="*/ 404 h 529"/>
                    <a:gd name="T84" fmla="*/ 433 w 590"/>
                    <a:gd name="T85" fmla="*/ 404 h 529"/>
                    <a:gd name="T86" fmla="*/ 464 w 590"/>
                    <a:gd name="T87" fmla="*/ 372 h 529"/>
                    <a:gd name="T88" fmla="*/ 496 w 590"/>
                    <a:gd name="T89" fmla="*/ 311 h 529"/>
                    <a:gd name="T90" fmla="*/ 496 w 590"/>
                    <a:gd name="T91" fmla="*/ 311 h 529"/>
                    <a:gd name="T92" fmla="*/ 527 w 590"/>
                    <a:gd name="T93" fmla="*/ 248 h 529"/>
                    <a:gd name="T94" fmla="*/ 527 w 590"/>
                    <a:gd name="T95" fmla="*/ 21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90" h="529">
                      <a:moveTo>
                        <a:pt x="589" y="187"/>
                      </a:move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57" y="187"/>
                      </a:lnTo>
                      <a:lnTo>
                        <a:pt x="557" y="156"/>
                      </a:lnTo>
                      <a:lnTo>
                        <a:pt x="557" y="156"/>
                      </a:lnTo>
                      <a:lnTo>
                        <a:pt x="557" y="156"/>
                      </a:lnTo>
                      <a:cubicBezTo>
                        <a:pt x="557" y="124"/>
                        <a:pt x="557" y="124"/>
                        <a:pt x="557" y="124"/>
                      </a:cubicBezTo>
                      <a:cubicBezTo>
                        <a:pt x="557" y="124"/>
                        <a:pt x="557" y="124"/>
                        <a:pt x="557" y="93"/>
                      </a:cubicBezTo>
                      <a:lnTo>
                        <a:pt x="557" y="93"/>
                      </a:lnTo>
                      <a:lnTo>
                        <a:pt x="557" y="93"/>
                      </a:lnTo>
                      <a:lnTo>
                        <a:pt x="557" y="63"/>
                      </a:lnTo>
                      <a:lnTo>
                        <a:pt x="557" y="63"/>
                      </a:lnTo>
                      <a:cubicBezTo>
                        <a:pt x="557" y="63"/>
                        <a:pt x="557" y="63"/>
                        <a:pt x="557" y="32"/>
                      </a:cubicBezTo>
                      <a:lnTo>
                        <a:pt x="557" y="32"/>
                      </a:lnTo>
                      <a:lnTo>
                        <a:pt x="557" y="32"/>
                      </a:lnTo>
                      <a:cubicBezTo>
                        <a:pt x="557" y="0"/>
                        <a:pt x="557" y="0"/>
                        <a:pt x="557" y="0"/>
                      </a:cubicBezTo>
                      <a:cubicBezTo>
                        <a:pt x="557" y="32"/>
                        <a:pt x="557" y="32"/>
                        <a:pt x="557" y="32"/>
                      </a:cubicBezTo>
                      <a:lnTo>
                        <a:pt x="557" y="32"/>
                      </a:lnTo>
                      <a:lnTo>
                        <a:pt x="527" y="63"/>
                      </a:lnTo>
                      <a:lnTo>
                        <a:pt x="527" y="63"/>
                      </a:lnTo>
                      <a:lnTo>
                        <a:pt x="496" y="63"/>
                      </a:lnTo>
                      <a:lnTo>
                        <a:pt x="496" y="63"/>
                      </a:lnTo>
                      <a:lnTo>
                        <a:pt x="496" y="93"/>
                      </a:lnTo>
                      <a:cubicBezTo>
                        <a:pt x="496" y="93"/>
                        <a:pt x="496" y="93"/>
                        <a:pt x="464" y="93"/>
                      </a:cubicBezTo>
                      <a:lnTo>
                        <a:pt x="464" y="93"/>
                      </a:lnTo>
                      <a:cubicBezTo>
                        <a:pt x="464" y="93"/>
                        <a:pt x="464" y="93"/>
                        <a:pt x="433" y="93"/>
                      </a:cubicBezTo>
                      <a:lnTo>
                        <a:pt x="433" y="93"/>
                      </a:lnTo>
                      <a:lnTo>
                        <a:pt x="433" y="93"/>
                      </a:lnTo>
                      <a:cubicBezTo>
                        <a:pt x="403" y="93"/>
                        <a:pt x="403" y="124"/>
                        <a:pt x="403" y="124"/>
                      </a:cubicBez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41" y="93"/>
                      </a:lnTo>
                      <a:cubicBezTo>
                        <a:pt x="309" y="93"/>
                        <a:pt x="309" y="93"/>
                        <a:pt x="309" y="93"/>
                      </a:cubicBezTo>
                      <a:lnTo>
                        <a:pt x="309" y="93"/>
                      </a:lnTo>
                      <a:cubicBezTo>
                        <a:pt x="309" y="93"/>
                        <a:pt x="279" y="93"/>
                        <a:pt x="279" y="63"/>
                      </a:cubicBez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185" y="156"/>
                      </a:lnTo>
                      <a:lnTo>
                        <a:pt x="185" y="156"/>
                      </a:lnTo>
                      <a:cubicBezTo>
                        <a:pt x="185" y="187"/>
                        <a:pt x="155" y="187"/>
                        <a:pt x="155" y="187"/>
                      </a:cubicBezTo>
                      <a:lnTo>
                        <a:pt x="155" y="187"/>
                      </a:lnTo>
                      <a:lnTo>
                        <a:pt x="155" y="187"/>
                      </a:lnTo>
                      <a:cubicBezTo>
                        <a:pt x="155" y="217"/>
                        <a:pt x="124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93" y="217"/>
                        <a:pt x="93" y="217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61" y="217"/>
                        <a:pt x="61" y="217"/>
                        <a:pt x="61" y="187"/>
                      </a:cubicBezTo>
                      <a:cubicBezTo>
                        <a:pt x="61" y="187"/>
                        <a:pt x="61" y="187"/>
                        <a:pt x="31" y="187"/>
                      </a:cubicBez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48"/>
                        <a:pt x="31" y="248"/>
                        <a:pt x="31" y="280"/>
                      </a:cubicBez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cubicBezTo>
                        <a:pt x="31" y="311"/>
                        <a:pt x="31" y="311"/>
                        <a:pt x="31" y="311"/>
                      </a:cubicBezTo>
                      <a:lnTo>
                        <a:pt x="31" y="311"/>
                      </a:lnTo>
                      <a:lnTo>
                        <a:pt x="31" y="311"/>
                      </a:lnTo>
                      <a:lnTo>
                        <a:pt x="31" y="311"/>
                      </a:lnTo>
                      <a:lnTo>
                        <a:pt x="31" y="311"/>
                      </a:lnTo>
                      <a:cubicBezTo>
                        <a:pt x="0" y="341"/>
                        <a:pt x="0" y="341"/>
                        <a:pt x="0" y="341"/>
                      </a:cubicBezTo>
                      <a:cubicBezTo>
                        <a:pt x="31" y="341"/>
                        <a:pt x="31" y="372"/>
                        <a:pt x="31" y="372"/>
                      </a:cubicBezTo>
                      <a:lnTo>
                        <a:pt x="31" y="372"/>
                      </a:lnTo>
                      <a:lnTo>
                        <a:pt x="31" y="404"/>
                      </a:lnTo>
                      <a:lnTo>
                        <a:pt x="31" y="404"/>
                      </a:lnTo>
                      <a:lnTo>
                        <a:pt x="31" y="404"/>
                      </a:lnTo>
                      <a:cubicBezTo>
                        <a:pt x="61" y="404"/>
                        <a:pt x="61" y="404"/>
                        <a:pt x="61" y="435"/>
                      </a:cubicBezTo>
                      <a:lnTo>
                        <a:pt x="61" y="435"/>
                      </a:lnTo>
                      <a:lnTo>
                        <a:pt x="93" y="465"/>
                      </a:lnTo>
                      <a:cubicBezTo>
                        <a:pt x="93" y="496"/>
                        <a:pt x="93" y="496"/>
                        <a:pt x="61" y="496"/>
                      </a:cubicBezTo>
                      <a:cubicBezTo>
                        <a:pt x="61" y="496"/>
                        <a:pt x="61" y="528"/>
                        <a:pt x="31" y="528"/>
                      </a:cubicBezTo>
                      <a:cubicBezTo>
                        <a:pt x="61" y="528"/>
                        <a:pt x="61" y="528"/>
                        <a:pt x="61" y="528"/>
                      </a:cubicBez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cubicBezTo>
                        <a:pt x="124" y="528"/>
                        <a:pt x="155" y="528"/>
                        <a:pt x="155" y="528"/>
                      </a:cubicBezTo>
                      <a:lnTo>
                        <a:pt x="155" y="528"/>
                      </a:lnTo>
                      <a:cubicBezTo>
                        <a:pt x="185" y="528"/>
                        <a:pt x="185" y="528"/>
                        <a:pt x="185" y="528"/>
                      </a:cubicBezTo>
                      <a:lnTo>
                        <a:pt x="185" y="528"/>
                      </a:lnTo>
                      <a:cubicBezTo>
                        <a:pt x="185" y="528"/>
                        <a:pt x="185" y="528"/>
                        <a:pt x="217" y="528"/>
                      </a:cubicBezTo>
                      <a:lnTo>
                        <a:pt x="217" y="528"/>
                      </a:lnTo>
                      <a:lnTo>
                        <a:pt x="217" y="528"/>
                      </a:lnTo>
                      <a:lnTo>
                        <a:pt x="217" y="528"/>
                      </a:lnTo>
                      <a:lnTo>
                        <a:pt x="248" y="528"/>
                      </a:lnTo>
                      <a:lnTo>
                        <a:pt x="279" y="528"/>
                      </a:lnTo>
                      <a:lnTo>
                        <a:pt x="279" y="528"/>
                      </a:lnTo>
                      <a:lnTo>
                        <a:pt x="279" y="528"/>
                      </a:lnTo>
                      <a:cubicBezTo>
                        <a:pt x="279" y="496"/>
                        <a:pt x="279" y="496"/>
                        <a:pt x="279" y="496"/>
                      </a:cubicBezTo>
                      <a:cubicBezTo>
                        <a:pt x="279" y="496"/>
                        <a:pt x="279" y="465"/>
                        <a:pt x="309" y="435"/>
                      </a:cubicBezTo>
                      <a:lnTo>
                        <a:pt x="341" y="435"/>
                      </a:lnTo>
                      <a:lnTo>
                        <a:pt x="341" y="435"/>
                      </a:lnTo>
                      <a:lnTo>
                        <a:pt x="341" y="435"/>
                      </a:lnTo>
                      <a:cubicBezTo>
                        <a:pt x="341" y="435"/>
                        <a:pt x="341" y="435"/>
                        <a:pt x="372" y="435"/>
                      </a:cubicBezTo>
                      <a:lnTo>
                        <a:pt x="372" y="435"/>
                      </a:lnTo>
                      <a:cubicBezTo>
                        <a:pt x="372" y="435"/>
                        <a:pt x="372" y="435"/>
                        <a:pt x="372" y="404"/>
                      </a:cubicBezTo>
                      <a:lnTo>
                        <a:pt x="372" y="404"/>
                      </a:lnTo>
                      <a:cubicBezTo>
                        <a:pt x="403" y="404"/>
                        <a:pt x="403" y="372"/>
                        <a:pt x="403" y="372"/>
                      </a:cubicBezTo>
                      <a:cubicBezTo>
                        <a:pt x="433" y="372"/>
                        <a:pt x="433" y="372"/>
                        <a:pt x="433" y="404"/>
                      </a:cubicBez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64" y="404"/>
                      </a:lnTo>
                      <a:lnTo>
                        <a:pt x="464" y="372"/>
                      </a:lnTo>
                      <a:lnTo>
                        <a:pt x="464" y="372"/>
                      </a:lnTo>
                      <a:cubicBezTo>
                        <a:pt x="433" y="372"/>
                        <a:pt x="433" y="372"/>
                        <a:pt x="433" y="372"/>
                      </a:cubicBezTo>
                      <a:cubicBezTo>
                        <a:pt x="433" y="341"/>
                        <a:pt x="464" y="341"/>
                        <a:pt x="464" y="341"/>
                      </a:cubicBezTo>
                      <a:cubicBezTo>
                        <a:pt x="464" y="311"/>
                        <a:pt x="496" y="311"/>
                        <a:pt x="496" y="311"/>
                      </a:cubicBezTo>
                      <a:lnTo>
                        <a:pt x="496" y="311"/>
                      </a:lnTo>
                      <a:lnTo>
                        <a:pt x="496" y="311"/>
                      </a:lnTo>
                      <a:lnTo>
                        <a:pt x="496" y="311"/>
                      </a:lnTo>
                      <a:cubicBezTo>
                        <a:pt x="496" y="280"/>
                        <a:pt x="496" y="280"/>
                        <a:pt x="496" y="280"/>
                      </a:cubicBezTo>
                      <a:lnTo>
                        <a:pt x="496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cubicBezTo>
                        <a:pt x="527" y="217"/>
                        <a:pt x="527" y="217"/>
                        <a:pt x="527" y="217"/>
                      </a:cubicBezTo>
                      <a:cubicBezTo>
                        <a:pt x="557" y="217"/>
                        <a:pt x="557" y="187"/>
                        <a:pt x="557" y="187"/>
                      </a:cubicBezTo>
                      <a:cubicBezTo>
                        <a:pt x="557" y="187"/>
                        <a:pt x="557" y="187"/>
                        <a:pt x="589" y="187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0" name="Freeform 339"/>
                <p:cNvSpPr>
                  <a:spLocks noChangeArrowheads="1"/>
                </p:cNvSpPr>
                <p:nvPr/>
              </p:nvSpPr>
              <p:spPr bwMode="auto">
                <a:xfrm>
                  <a:off x="4784725" y="1612900"/>
                  <a:ext cx="234950" cy="155575"/>
                </a:xfrm>
                <a:custGeom>
                  <a:avLst/>
                  <a:gdLst>
                    <a:gd name="T0" fmla="*/ 124 w 652"/>
                    <a:gd name="T1" fmla="*/ 0 h 434"/>
                    <a:gd name="T2" fmla="*/ 124 w 652"/>
                    <a:gd name="T3" fmla="*/ 0 h 434"/>
                    <a:gd name="T4" fmla="*/ 0 w 652"/>
                    <a:gd name="T5" fmla="*/ 217 h 434"/>
                    <a:gd name="T6" fmla="*/ 31 w 652"/>
                    <a:gd name="T7" fmla="*/ 217 h 434"/>
                    <a:gd name="T8" fmla="*/ 31 w 652"/>
                    <a:gd name="T9" fmla="*/ 185 h 434"/>
                    <a:gd name="T10" fmla="*/ 61 w 652"/>
                    <a:gd name="T11" fmla="*/ 154 h 434"/>
                    <a:gd name="T12" fmla="*/ 61 w 652"/>
                    <a:gd name="T13" fmla="*/ 154 h 434"/>
                    <a:gd name="T14" fmla="*/ 124 w 652"/>
                    <a:gd name="T15" fmla="*/ 124 h 434"/>
                    <a:gd name="T16" fmla="*/ 155 w 652"/>
                    <a:gd name="T17" fmla="*/ 124 h 434"/>
                    <a:gd name="T18" fmla="*/ 185 w 652"/>
                    <a:gd name="T19" fmla="*/ 124 h 434"/>
                    <a:gd name="T20" fmla="*/ 185 w 652"/>
                    <a:gd name="T21" fmla="*/ 154 h 434"/>
                    <a:gd name="T22" fmla="*/ 217 w 652"/>
                    <a:gd name="T23" fmla="*/ 154 h 434"/>
                    <a:gd name="T24" fmla="*/ 248 w 652"/>
                    <a:gd name="T25" fmla="*/ 185 h 434"/>
                    <a:gd name="T26" fmla="*/ 248 w 652"/>
                    <a:gd name="T27" fmla="*/ 217 h 434"/>
                    <a:gd name="T28" fmla="*/ 248 w 652"/>
                    <a:gd name="T29" fmla="*/ 217 h 434"/>
                    <a:gd name="T30" fmla="*/ 279 w 652"/>
                    <a:gd name="T31" fmla="*/ 217 h 434"/>
                    <a:gd name="T32" fmla="*/ 309 w 652"/>
                    <a:gd name="T33" fmla="*/ 217 h 434"/>
                    <a:gd name="T34" fmla="*/ 341 w 652"/>
                    <a:gd name="T35" fmla="*/ 248 h 434"/>
                    <a:gd name="T36" fmla="*/ 341 w 652"/>
                    <a:gd name="T37" fmla="*/ 278 h 434"/>
                    <a:gd name="T38" fmla="*/ 372 w 652"/>
                    <a:gd name="T39" fmla="*/ 309 h 434"/>
                    <a:gd name="T40" fmla="*/ 372 w 652"/>
                    <a:gd name="T41" fmla="*/ 309 h 434"/>
                    <a:gd name="T42" fmla="*/ 403 w 652"/>
                    <a:gd name="T43" fmla="*/ 309 h 434"/>
                    <a:gd name="T44" fmla="*/ 433 w 652"/>
                    <a:gd name="T45" fmla="*/ 372 h 434"/>
                    <a:gd name="T46" fmla="*/ 465 w 652"/>
                    <a:gd name="T47" fmla="*/ 372 h 434"/>
                    <a:gd name="T48" fmla="*/ 527 w 652"/>
                    <a:gd name="T49" fmla="*/ 402 h 434"/>
                    <a:gd name="T50" fmla="*/ 589 w 652"/>
                    <a:gd name="T51" fmla="*/ 402 h 434"/>
                    <a:gd name="T52" fmla="*/ 589 w 652"/>
                    <a:gd name="T53" fmla="*/ 402 h 434"/>
                    <a:gd name="T54" fmla="*/ 589 w 652"/>
                    <a:gd name="T55" fmla="*/ 402 h 434"/>
                    <a:gd name="T56" fmla="*/ 589 w 652"/>
                    <a:gd name="T57" fmla="*/ 372 h 434"/>
                    <a:gd name="T58" fmla="*/ 589 w 652"/>
                    <a:gd name="T59" fmla="*/ 341 h 434"/>
                    <a:gd name="T60" fmla="*/ 620 w 652"/>
                    <a:gd name="T61" fmla="*/ 309 h 434"/>
                    <a:gd name="T62" fmla="*/ 620 w 652"/>
                    <a:gd name="T63" fmla="*/ 309 h 434"/>
                    <a:gd name="T64" fmla="*/ 651 w 652"/>
                    <a:gd name="T65" fmla="*/ 309 h 434"/>
                    <a:gd name="T66" fmla="*/ 651 w 652"/>
                    <a:gd name="T67" fmla="*/ 309 h 434"/>
                    <a:gd name="T68" fmla="*/ 620 w 652"/>
                    <a:gd name="T69" fmla="*/ 278 h 434"/>
                    <a:gd name="T70" fmla="*/ 620 w 652"/>
                    <a:gd name="T71" fmla="*/ 278 h 434"/>
                    <a:gd name="T72" fmla="*/ 620 w 652"/>
                    <a:gd name="T73" fmla="*/ 278 h 434"/>
                    <a:gd name="T74" fmla="*/ 589 w 652"/>
                    <a:gd name="T75" fmla="*/ 278 h 434"/>
                    <a:gd name="T76" fmla="*/ 557 w 652"/>
                    <a:gd name="T77" fmla="*/ 248 h 434"/>
                    <a:gd name="T78" fmla="*/ 557 w 652"/>
                    <a:gd name="T79" fmla="*/ 248 h 434"/>
                    <a:gd name="T80" fmla="*/ 496 w 652"/>
                    <a:gd name="T81" fmla="*/ 154 h 434"/>
                    <a:gd name="T82" fmla="*/ 496 w 652"/>
                    <a:gd name="T83" fmla="*/ 124 h 434"/>
                    <a:gd name="T84" fmla="*/ 496 w 652"/>
                    <a:gd name="T85" fmla="*/ 124 h 434"/>
                    <a:gd name="T86" fmla="*/ 465 w 652"/>
                    <a:gd name="T87" fmla="*/ 124 h 434"/>
                    <a:gd name="T88" fmla="*/ 433 w 652"/>
                    <a:gd name="T89" fmla="*/ 124 h 434"/>
                    <a:gd name="T90" fmla="*/ 372 w 652"/>
                    <a:gd name="T91" fmla="*/ 124 h 434"/>
                    <a:gd name="T92" fmla="*/ 341 w 652"/>
                    <a:gd name="T93" fmla="*/ 124 h 434"/>
                    <a:gd name="T94" fmla="*/ 309 w 652"/>
                    <a:gd name="T95" fmla="*/ 124 h 434"/>
                    <a:gd name="T96" fmla="*/ 248 w 652"/>
                    <a:gd name="T97" fmla="*/ 61 h 434"/>
                    <a:gd name="T98" fmla="*/ 248 w 652"/>
                    <a:gd name="T99" fmla="*/ 61 h 434"/>
                    <a:gd name="T100" fmla="*/ 185 w 652"/>
                    <a:gd name="T101" fmla="*/ 93 h 434"/>
                    <a:gd name="T102" fmla="*/ 155 w 652"/>
                    <a:gd name="T103" fmla="*/ 61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52" h="434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31" y="154"/>
                        <a:pt x="61" y="154"/>
                        <a:pt x="61" y="154"/>
                      </a:cubicBezTo>
                      <a:lnTo>
                        <a:pt x="61" y="154"/>
                      </a:lnTo>
                      <a:lnTo>
                        <a:pt x="61" y="154"/>
                      </a:lnTo>
                      <a:lnTo>
                        <a:pt x="61" y="154"/>
                      </a:lnTo>
                      <a:lnTo>
                        <a:pt x="61" y="154"/>
                      </a:lnTo>
                      <a:cubicBezTo>
                        <a:pt x="93" y="124"/>
                        <a:pt x="93" y="124"/>
                        <a:pt x="124" y="124"/>
                      </a:cubicBezTo>
                      <a:lnTo>
                        <a:pt x="124" y="124"/>
                      </a:lnTo>
                      <a:lnTo>
                        <a:pt x="155" y="124"/>
                      </a:lnTo>
                      <a:lnTo>
                        <a:pt x="185" y="124"/>
                      </a:lnTo>
                      <a:lnTo>
                        <a:pt x="185" y="124"/>
                      </a:lnTo>
                      <a:cubicBezTo>
                        <a:pt x="185" y="124"/>
                        <a:pt x="185" y="124"/>
                        <a:pt x="185" y="154"/>
                      </a:cubicBezTo>
                      <a:lnTo>
                        <a:pt x="185" y="154"/>
                      </a:lnTo>
                      <a:lnTo>
                        <a:pt x="185" y="154"/>
                      </a:lnTo>
                      <a:cubicBezTo>
                        <a:pt x="217" y="154"/>
                        <a:pt x="217" y="154"/>
                        <a:pt x="217" y="154"/>
                      </a:cubicBezTo>
                      <a:lnTo>
                        <a:pt x="217" y="154"/>
                      </a:lnTo>
                      <a:cubicBezTo>
                        <a:pt x="248" y="185"/>
                        <a:pt x="248" y="185"/>
                        <a:pt x="248" y="185"/>
                      </a:cubicBezTo>
                      <a:lnTo>
                        <a:pt x="248" y="185"/>
                      </a:lnTo>
                      <a:cubicBezTo>
                        <a:pt x="248" y="217"/>
                        <a:pt x="248" y="217"/>
                        <a:pt x="248" y="217"/>
                      </a:cubicBezTo>
                      <a:lnTo>
                        <a:pt x="248" y="217"/>
                      </a:lnTo>
                      <a:lnTo>
                        <a:pt x="248" y="217"/>
                      </a:lnTo>
                      <a:cubicBezTo>
                        <a:pt x="248" y="217"/>
                        <a:pt x="248" y="217"/>
                        <a:pt x="279" y="217"/>
                      </a:cubicBezTo>
                      <a:lnTo>
                        <a:pt x="279" y="217"/>
                      </a:lnTo>
                      <a:lnTo>
                        <a:pt x="279" y="217"/>
                      </a:lnTo>
                      <a:lnTo>
                        <a:pt x="309" y="217"/>
                      </a:lnTo>
                      <a:lnTo>
                        <a:pt x="341" y="248"/>
                      </a:lnTo>
                      <a:lnTo>
                        <a:pt x="341" y="248"/>
                      </a:lnTo>
                      <a:lnTo>
                        <a:pt x="341" y="248"/>
                      </a:lnTo>
                      <a:lnTo>
                        <a:pt x="341" y="278"/>
                      </a:lnTo>
                      <a:cubicBezTo>
                        <a:pt x="372" y="278"/>
                        <a:pt x="372" y="309"/>
                        <a:pt x="372" y="309"/>
                      </a:cubicBez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403" y="309"/>
                      </a:lnTo>
                      <a:cubicBezTo>
                        <a:pt x="403" y="341"/>
                        <a:pt x="433" y="341"/>
                        <a:pt x="433" y="341"/>
                      </a:cubicBezTo>
                      <a:cubicBezTo>
                        <a:pt x="433" y="372"/>
                        <a:pt x="433" y="372"/>
                        <a:pt x="433" y="372"/>
                      </a:cubicBezTo>
                      <a:cubicBezTo>
                        <a:pt x="433" y="372"/>
                        <a:pt x="433" y="372"/>
                        <a:pt x="465" y="372"/>
                      </a:cubicBezTo>
                      <a:lnTo>
                        <a:pt x="465" y="372"/>
                      </a:lnTo>
                      <a:lnTo>
                        <a:pt x="496" y="372"/>
                      </a:lnTo>
                      <a:cubicBezTo>
                        <a:pt x="527" y="402"/>
                        <a:pt x="527" y="402"/>
                        <a:pt x="527" y="402"/>
                      </a:cubicBezTo>
                      <a:lnTo>
                        <a:pt x="589" y="402"/>
                      </a:lnTo>
                      <a:lnTo>
                        <a:pt x="589" y="402"/>
                      </a:lnTo>
                      <a:cubicBezTo>
                        <a:pt x="620" y="433"/>
                        <a:pt x="620" y="433"/>
                        <a:pt x="620" y="433"/>
                      </a:cubicBezTo>
                      <a:cubicBezTo>
                        <a:pt x="589" y="402"/>
                        <a:pt x="589" y="402"/>
                        <a:pt x="589" y="402"/>
                      </a:cubicBezTo>
                      <a:lnTo>
                        <a:pt x="589" y="402"/>
                      </a:lnTo>
                      <a:lnTo>
                        <a:pt x="589" y="402"/>
                      </a:lnTo>
                      <a:lnTo>
                        <a:pt x="589" y="402"/>
                      </a:lnTo>
                      <a:lnTo>
                        <a:pt x="589" y="372"/>
                      </a:lnTo>
                      <a:cubicBezTo>
                        <a:pt x="589" y="372"/>
                        <a:pt x="589" y="372"/>
                        <a:pt x="589" y="341"/>
                      </a:cubicBezTo>
                      <a:lnTo>
                        <a:pt x="589" y="341"/>
                      </a:lnTo>
                      <a:lnTo>
                        <a:pt x="589" y="341"/>
                      </a:lnTo>
                      <a:cubicBezTo>
                        <a:pt x="620" y="309"/>
                        <a:pt x="620" y="309"/>
                        <a:pt x="620" y="309"/>
                      </a:cubicBezTo>
                      <a:lnTo>
                        <a:pt x="620" y="309"/>
                      </a:lnTo>
                      <a:lnTo>
                        <a:pt x="620" y="309"/>
                      </a:lnTo>
                      <a:cubicBezTo>
                        <a:pt x="620" y="309"/>
                        <a:pt x="620" y="309"/>
                        <a:pt x="651" y="309"/>
                      </a:cubicBezTo>
                      <a:lnTo>
                        <a:pt x="651" y="309"/>
                      </a:lnTo>
                      <a:lnTo>
                        <a:pt x="651" y="309"/>
                      </a:lnTo>
                      <a:lnTo>
                        <a:pt x="651" y="309"/>
                      </a:lnTo>
                      <a:cubicBezTo>
                        <a:pt x="651" y="309"/>
                        <a:pt x="651" y="278"/>
                        <a:pt x="620" y="278"/>
                      </a:cubicBez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589" y="278"/>
                      </a:lnTo>
                      <a:lnTo>
                        <a:pt x="589" y="278"/>
                      </a:lnTo>
                      <a:cubicBezTo>
                        <a:pt x="589" y="278"/>
                        <a:pt x="557" y="278"/>
                        <a:pt x="557" y="248"/>
                      </a:cubicBezTo>
                      <a:lnTo>
                        <a:pt x="557" y="248"/>
                      </a:lnTo>
                      <a:lnTo>
                        <a:pt x="557" y="248"/>
                      </a:lnTo>
                      <a:lnTo>
                        <a:pt x="557" y="217"/>
                      </a:lnTo>
                      <a:cubicBezTo>
                        <a:pt x="527" y="217"/>
                        <a:pt x="496" y="185"/>
                        <a:pt x="496" y="154"/>
                      </a:cubicBezTo>
                      <a:lnTo>
                        <a:pt x="496" y="154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lnTo>
                        <a:pt x="465" y="124"/>
                      </a:ln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33" y="124"/>
                        <a:pt x="433" y="124"/>
                        <a:pt x="433" y="124"/>
                      </a:cubicBezTo>
                      <a:lnTo>
                        <a:pt x="433" y="124"/>
                      </a:lnTo>
                      <a:cubicBezTo>
                        <a:pt x="403" y="124"/>
                        <a:pt x="403" y="124"/>
                        <a:pt x="372" y="124"/>
                      </a:cubicBezTo>
                      <a:lnTo>
                        <a:pt x="372" y="124"/>
                      </a:ln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09" y="124"/>
                      </a:cubicBezTo>
                      <a:lnTo>
                        <a:pt x="309" y="124"/>
                      </a:lnTo>
                      <a:cubicBezTo>
                        <a:pt x="279" y="93"/>
                        <a:pt x="279" y="93"/>
                        <a:pt x="248" y="93"/>
                      </a:cubicBezTo>
                      <a:cubicBezTo>
                        <a:pt x="248" y="61"/>
                        <a:pt x="248" y="61"/>
                        <a:pt x="248" y="61"/>
                      </a:cubicBezTo>
                      <a:lnTo>
                        <a:pt x="248" y="61"/>
                      </a:lnTo>
                      <a:lnTo>
                        <a:pt x="248" y="61"/>
                      </a:lnTo>
                      <a:cubicBezTo>
                        <a:pt x="248" y="93"/>
                        <a:pt x="217" y="93"/>
                        <a:pt x="217" y="93"/>
                      </a:cubicBezTo>
                      <a:cubicBezTo>
                        <a:pt x="185" y="93"/>
                        <a:pt x="185" y="93"/>
                        <a:pt x="185" y="93"/>
                      </a:cubicBezTo>
                      <a:lnTo>
                        <a:pt x="185" y="93"/>
                      </a:lnTo>
                      <a:cubicBezTo>
                        <a:pt x="155" y="61"/>
                        <a:pt x="155" y="61"/>
                        <a:pt x="155" y="61"/>
                      </a:cubicBezTo>
                      <a:cubicBezTo>
                        <a:pt x="155" y="61"/>
                        <a:pt x="124" y="61"/>
                        <a:pt x="124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1" name="Freeform 340"/>
                <p:cNvSpPr>
                  <a:spLocks noChangeArrowheads="1"/>
                </p:cNvSpPr>
                <p:nvPr/>
              </p:nvSpPr>
              <p:spPr bwMode="auto">
                <a:xfrm>
                  <a:off x="5064125" y="1701800"/>
                  <a:ext cx="33338" cy="11113"/>
                </a:xfrm>
                <a:custGeom>
                  <a:avLst/>
                  <a:gdLst>
                    <a:gd name="T0" fmla="*/ 30 w 94"/>
                    <a:gd name="T1" fmla="*/ 30 h 31"/>
                    <a:gd name="T2" fmla="*/ 30 w 94"/>
                    <a:gd name="T3" fmla="*/ 30 h 31"/>
                    <a:gd name="T4" fmla="*/ 30 w 94"/>
                    <a:gd name="T5" fmla="*/ 30 h 31"/>
                    <a:gd name="T6" fmla="*/ 62 w 94"/>
                    <a:gd name="T7" fmla="*/ 30 h 31"/>
                    <a:gd name="T8" fmla="*/ 62 w 94"/>
                    <a:gd name="T9" fmla="*/ 30 h 31"/>
                    <a:gd name="T10" fmla="*/ 62 w 94"/>
                    <a:gd name="T11" fmla="*/ 30 h 31"/>
                    <a:gd name="T12" fmla="*/ 62 w 94"/>
                    <a:gd name="T13" fmla="*/ 30 h 31"/>
                    <a:gd name="T14" fmla="*/ 93 w 94"/>
                    <a:gd name="T15" fmla="*/ 30 h 31"/>
                    <a:gd name="T16" fmla="*/ 62 w 94"/>
                    <a:gd name="T17" fmla="*/ 0 h 31"/>
                    <a:gd name="T18" fmla="*/ 62 w 94"/>
                    <a:gd name="T19" fmla="*/ 30 h 31"/>
                    <a:gd name="T20" fmla="*/ 30 w 94"/>
                    <a:gd name="T21" fmla="*/ 30 h 31"/>
                    <a:gd name="T22" fmla="*/ 30 w 94"/>
                    <a:gd name="T23" fmla="*/ 30 h 31"/>
                    <a:gd name="T24" fmla="*/ 30 w 94"/>
                    <a:gd name="T25" fmla="*/ 30 h 31"/>
                    <a:gd name="T26" fmla="*/ 30 w 94"/>
                    <a:gd name="T27" fmla="*/ 30 h 31"/>
                    <a:gd name="T28" fmla="*/ 30 w 94"/>
                    <a:gd name="T29" fmla="*/ 30 h 31"/>
                    <a:gd name="T30" fmla="*/ 0 w 94"/>
                    <a:gd name="T31" fmla="*/ 30 h 31"/>
                    <a:gd name="T32" fmla="*/ 30 w 94"/>
                    <a:gd name="T33" fmla="*/ 30 h 31"/>
                    <a:gd name="T34" fmla="*/ 0 w 94"/>
                    <a:gd name="T35" fmla="*/ 30 h 31"/>
                    <a:gd name="T36" fmla="*/ 0 w 94"/>
                    <a:gd name="T37" fmla="*/ 30 h 31"/>
                    <a:gd name="T38" fmla="*/ 30 w 94"/>
                    <a:gd name="T39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31">
                      <a:moveTo>
                        <a:pt x="30" y="30"/>
                      </a:move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62" y="0"/>
                        <a:pt x="62" y="30"/>
                      </a:cubicBezTo>
                      <a:cubicBezTo>
                        <a:pt x="62" y="30"/>
                        <a:pt x="62" y="30"/>
                        <a:pt x="30" y="30"/>
                      </a:cubicBez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30"/>
                      </a:lnTo>
                      <a:lnTo>
                        <a:pt x="30" y="3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2" name="Freeform 341"/>
                <p:cNvSpPr>
                  <a:spLocks noChangeArrowheads="1"/>
                </p:cNvSpPr>
                <p:nvPr/>
              </p:nvSpPr>
              <p:spPr bwMode="auto">
                <a:xfrm>
                  <a:off x="5040313" y="1701800"/>
                  <a:ext cx="23812" cy="11113"/>
                </a:xfrm>
                <a:custGeom>
                  <a:avLst/>
                  <a:gdLst>
                    <a:gd name="T0" fmla="*/ 0 w 64"/>
                    <a:gd name="T1" fmla="*/ 30 h 31"/>
                    <a:gd name="T2" fmla="*/ 0 w 64"/>
                    <a:gd name="T3" fmla="*/ 30 h 31"/>
                    <a:gd name="T4" fmla="*/ 32 w 64"/>
                    <a:gd name="T5" fmla="*/ 30 h 31"/>
                    <a:gd name="T6" fmla="*/ 32 w 64"/>
                    <a:gd name="T7" fmla="*/ 30 h 31"/>
                    <a:gd name="T8" fmla="*/ 32 w 64"/>
                    <a:gd name="T9" fmla="*/ 30 h 31"/>
                    <a:gd name="T10" fmla="*/ 32 w 64"/>
                    <a:gd name="T11" fmla="*/ 30 h 31"/>
                    <a:gd name="T12" fmla="*/ 32 w 64"/>
                    <a:gd name="T13" fmla="*/ 30 h 31"/>
                    <a:gd name="T14" fmla="*/ 32 w 64"/>
                    <a:gd name="T15" fmla="*/ 30 h 31"/>
                    <a:gd name="T16" fmla="*/ 32 w 64"/>
                    <a:gd name="T17" fmla="*/ 30 h 31"/>
                    <a:gd name="T18" fmla="*/ 63 w 64"/>
                    <a:gd name="T19" fmla="*/ 30 h 31"/>
                    <a:gd name="T20" fmla="*/ 63 w 64"/>
                    <a:gd name="T21" fmla="*/ 0 h 31"/>
                    <a:gd name="T22" fmla="*/ 63 w 64"/>
                    <a:gd name="T23" fmla="*/ 0 h 31"/>
                    <a:gd name="T24" fmla="*/ 0 w 64"/>
                    <a:gd name="T25" fmla="*/ 0 h 31"/>
                    <a:gd name="T26" fmla="*/ 0 w 64"/>
                    <a:gd name="T27" fmla="*/ 0 h 31"/>
                    <a:gd name="T28" fmla="*/ 0 w 64"/>
                    <a:gd name="T29" fmla="*/ 0 h 31"/>
                    <a:gd name="T30" fmla="*/ 0 w 64"/>
                    <a:gd name="T31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31">
                      <a:moveTo>
                        <a:pt x="0" y="30"/>
                      </a:moveTo>
                      <a:lnTo>
                        <a:pt x="0" y="30"/>
                      </a:lnTo>
                      <a:cubicBezTo>
                        <a:pt x="0" y="30"/>
                        <a:pt x="0" y="30"/>
                        <a:pt x="32" y="30"/>
                      </a:cubicBez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cubicBezTo>
                        <a:pt x="63" y="30"/>
                        <a:pt x="63" y="30"/>
                        <a:pt x="63" y="30"/>
                      </a:cubicBezTo>
                      <a:cubicBezTo>
                        <a:pt x="63" y="0"/>
                        <a:pt x="63" y="0"/>
                        <a:pt x="63" y="0"/>
                      </a:cubicBezTo>
                      <a:lnTo>
                        <a:pt x="63" y="0"/>
                      </a:lnTo>
                      <a:cubicBezTo>
                        <a:pt x="32" y="0"/>
                        <a:pt x="32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0"/>
                        <a:pt x="0" y="30"/>
                        <a:pt x="0" y="3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3" name="Freeform 342"/>
                <p:cNvSpPr>
                  <a:spLocks noChangeArrowheads="1"/>
                </p:cNvSpPr>
                <p:nvPr/>
              </p:nvSpPr>
              <p:spPr bwMode="auto">
                <a:xfrm>
                  <a:off x="5097463" y="1747838"/>
                  <a:ext cx="55562" cy="44450"/>
                </a:xfrm>
                <a:custGeom>
                  <a:avLst/>
                  <a:gdLst>
                    <a:gd name="T0" fmla="*/ 0 w 155"/>
                    <a:gd name="T1" fmla="*/ 93 h 125"/>
                    <a:gd name="T2" fmla="*/ 0 w 155"/>
                    <a:gd name="T3" fmla="*/ 93 h 125"/>
                    <a:gd name="T4" fmla="*/ 0 w 155"/>
                    <a:gd name="T5" fmla="*/ 124 h 125"/>
                    <a:gd name="T6" fmla="*/ 0 w 155"/>
                    <a:gd name="T7" fmla="*/ 124 h 125"/>
                    <a:gd name="T8" fmla="*/ 0 w 155"/>
                    <a:gd name="T9" fmla="*/ 124 h 125"/>
                    <a:gd name="T10" fmla="*/ 0 w 155"/>
                    <a:gd name="T11" fmla="*/ 124 h 125"/>
                    <a:gd name="T12" fmla="*/ 0 w 155"/>
                    <a:gd name="T13" fmla="*/ 124 h 125"/>
                    <a:gd name="T14" fmla="*/ 30 w 155"/>
                    <a:gd name="T15" fmla="*/ 124 h 125"/>
                    <a:gd name="T16" fmla="*/ 30 w 155"/>
                    <a:gd name="T17" fmla="*/ 124 h 125"/>
                    <a:gd name="T18" fmla="*/ 30 w 155"/>
                    <a:gd name="T19" fmla="*/ 124 h 125"/>
                    <a:gd name="T20" fmla="*/ 30 w 155"/>
                    <a:gd name="T21" fmla="*/ 124 h 125"/>
                    <a:gd name="T22" fmla="*/ 61 w 155"/>
                    <a:gd name="T23" fmla="*/ 124 h 125"/>
                    <a:gd name="T24" fmla="*/ 61 w 155"/>
                    <a:gd name="T25" fmla="*/ 124 h 125"/>
                    <a:gd name="T26" fmla="*/ 61 w 155"/>
                    <a:gd name="T27" fmla="*/ 124 h 125"/>
                    <a:gd name="T28" fmla="*/ 61 w 155"/>
                    <a:gd name="T29" fmla="*/ 124 h 125"/>
                    <a:gd name="T30" fmla="*/ 61 w 155"/>
                    <a:gd name="T31" fmla="*/ 124 h 125"/>
                    <a:gd name="T32" fmla="*/ 93 w 155"/>
                    <a:gd name="T33" fmla="*/ 124 h 125"/>
                    <a:gd name="T34" fmla="*/ 93 w 155"/>
                    <a:gd name="T35" fmla="*/ 124 h 125"/>
                    <a:gd name="T36" fmla="*/ 124 w 155"/>
                    <a:gd name="T37" fmla="*/ 124 h 125"/>
                    <a:gd name="T38" fmla="*/ 124 w 155"/>
                    <a:gd name="T39" fmla="*/ 124 h 125"/>
                    <a:gd name="T40" fmla="*/ 124 w 155"/>
                    <a:gd name="T41" fmla="*/ 93 h 125"/>
                    <a:gd name="T42" fmla="*/ 124 w 155"/>
                    <a:gd name="T43" fmla="*/ 93 h 125"/>
                    <a:gd name="T44" fmla="*/ 154 w 155"/>
                    <a:gd name="T45" fmla="*/ 93 h 125"/>
                    <a:gd name="T46" fmla="*/ 154 w 155"/>
                    <a:gd name="T47" fmla="*/ 93 h 125"/>
                    <a:gd name="T48" fmla="*/ 154 w 155"/>
                    <a:gd name="T49" fmla="*/ 61 h 125"/>
                    <a:gd name="T50" fmla="*/ 154 w 155"/>
                    <a:gd name="T51" fmla="*/ 61 h 125"/>
                    <a:gd name="T52" fmla="*/ 154 w 155"/>
                    <a:gd name="T53" fmla="*/ 61 h 125"/>
                    <a:gd name="T54" fmla="*/ 154 w 155"/>
                    <a:gd name="T55" fmla="*/ 61 h 125"/>
                    <a:gd name="T56" fmla="*/ 124 w 155"/>
                    <a:gd name="T57" fmla="*/ 61 h 125"/>
                    <a:gd name="T58" fmla="*/ 124 w 155"/>
                    <a:gd name="T59" fmla="*/ 61 h 125"/>
                    <a:gd name="T60" fmla="*/ 124 w 155"/>
                    <a:gd name="T61" fmla="*/ 61 h 125"/>
                    <a:gd name="T62" fmla="*/ 124 w 155"/>
                    <a:gd name="T63" fmla="*/ 61 h 125"/>
                    <a:gd name="T64" fmla="*/ 93 w 155"/>
                    <a:gd name="T65" fmla="*/ 30 h 125"/>
                    <a:gd name="T66" fmla="*/ 93 w 155"/>
                    <a:gd name="T67" fmla="*/ 30 h 125"/>
                    <a:gd name="T68" fmla="*/ 61 w 155"/>
                    <a:gd name="T69" fmla="*/ 30 h 125"/>
                    <a:gd name="T70" fmla="*/ 61 w 155"/>
                    <a:gd name="T71" fmla="*/ 30 h 125"/>
                    <a:gd name="T72" fmla="*/ 61 w 155"/>
                    <a:gd name="T73" fmla="*/ 30 h 125"/>
                    <a:gd name="T74" fmla="*/ 30 w 155"/>
                    <a:gd name="T75" fmla="*/ 0 h 125"/>
                    <a:gd name="T76" fmla="*/ 30 w 155"/>
                    <a:gd name="T77" fmla="*/ 0 h 125"/>
                    <a:gd name="T78" fmla="*/ 30 w 155"/>
                    <a:gd name="T79" fmla="*/ 0 h 125"/>
                    <a:gd name="T80" fmla="*/ 30 w 155"/>
                    <a:gd name="T81" fmla="*/ 0 h 125"/>
                    <a:gd name="T82" fmla="*/ 30 w 155"/>
                    <a:gd name="T83" fmla="*/ 0 h 125"/>
                    <a:gd name="T84" fmla="*/ 0 w 155"/>
                    <a:gd name="T85" fmla="*/ 30 h 125"/>
                    <a:gd name="T86" fmla="*/ 0 w 155"/>
                    <a:gd name="T87" fmla="*/ 61 h 125"/>
                    <a:gd name="T88" fmla="*/ 0 w 155"/>
                    <a:gd name="T89" fmla="*/ 61 h 125"/>
                    <a:gd name="T90" fmla="*/ 0 w 155"/>
                    <a:gd name="T91" fmla="*/ 61 h 125"/>
                    <a:gd name="T92" fmla="*/ 0 w 155"/>
                    <a:gd name="T93" fmla="*/ 61 h 125"/>
                    <a:gd name="T94" fmla="*/ 0 w 155"/>
                    <a:gd name="T95" fmla="*/ 9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5" h="125">
                      <a:moveTo>
                        <a:pt x="0" y="93"/>
                      </a:move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30" y="124"/>
                      </a:cubicBez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93"/>
                        <a:pt x="124" y="93"/>
                        <a:pt x="124" y="93"/>
                      </a:cubicBezTo>
                      <a:lnTo>
                        <a:pt x="124" y="93"/>
                      </a:lnTo>
                      <a:lnTo>
                        <a:pt x="154" y="93"/>
                      </a:lnTo>
                      <a:lnTo>
                        <a:pt x="154" y="93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30"/>
                      </a:cubicBezTo>
                      <a:lnTo>
                        <a:pt x="93" y="30"/>
                      </a:lnTo>
                      <a:lnTo>
                        <a:pt x="61" y="30"/>
                      </a:lnTo>
                      <a:lnTo>
                        <a:pt x="61" y="30"/>
                      </a:lnTo>
                      <a:lnTo>
                        <a:pt x="61" y="30"/>
                      </a:lnTo>
                      <a:cubicBezTo>
                        <a:pt x="61" y="30"/>
                        <a:pt x="61" y="0"/>
                        <a:pt x="30" y="0"/>
                      </a:cubicBez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cubicBezTo>
                        <a:pt x="3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61"/>
                        <a:pt x="0" y="61"/>
                        <a:pt x="0" y="9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4" name="Freeform 343"/>
                <p:cNvSpPr>
                  <a:spLocks noChangeArrowheads="1"/>
                </p:cNvSpPr>
                <p:nvPr/>
              </p:nvSpPr>
              <p:spPr bwMode="auto">
                <a:xfrm>
                  <a:off x="5029200" y="1735138"/>
                  <a:ext cx="44450" cy="44450"/>
                </a:xfrm>
                <a:custGeom>
                  <a:avLst/>
                  <a:gdLst>
                    <a:gd name="T0" fmla="*/ 94 w 125"/>
                    <a:gd name="T1" fmla="*/ 31 h 125"/>
                    <a:gd name="T2" fmla="*/ 94 w 125"/>
                    <a:gd name="T3" fmla="*/ 31 h 125"/>
                    <a:gd name="T4" fmla="*/ 94 w 125"/>
                    <a:gd name="T5" fmla="*/ 31 h 125"/>
                    <a:gd name="T6" fmla="*/ 63 w 125"/>
                    <a:gd name="T7" fmla="*/ 31 h 125"/>
                    <a:gd name="T8" fmla="*/ 31 w 125"/>
                    <a:gd name="T9" fmla="*/ 31 h 125"/>
                    <a:gd name="T10" fmla="*/ 31 w 125"/>
                    <a:gd name="T11" fmla="*/ 31 h 125"/>
                    <a:gd name="T12" fmla="*/ 31 w 125"/>
                    <a:gd name="T13" fmla="*/ 31 h 125"/>
                    <a:gd name="T14" fmla="*/ 0 w 125"/>
                    <a:gd name="T15" fmla="*/ 0 h 125"/>
                    <a:gd name="T16" fmla="*/ 0 w 125"/>
                    <a:gd name="T17" fmla="*/ 31 h 125"/>
                    <a:gd name="T18" fmla="*/ 0 w 125"/>
                    <a:gd name="T19" fmla="*/ 31 h 125"/>
                    <a:gd name="T20" fmla="*/ 0 w 125"/>
                    <a:gd name="T21" fmla="*/ 31 h 125"/>
                    <a:gd name="T22" fmla="*/ 0 w 125"/>
                    <a:gd name="T23" fmla="*/ 31 h 125"/>
                    <a:gd name="T24" fmla="*/ 0 w 125"/>
                    <a:gd name="T25" fmla="*/ 31 h 125"/>
                    <a:gd name="T26" fmla="*/ 0 w 125"/>
                    <a:gd name="T27" fmla="*/ 31 h 125"/>
                    <a:gd name="T28" fmla="*/ 0 w 125"/>
                    <a:gd name="T29" fmla="*/ 61 h 125"/>
                    <a:gd name="T30" fmla="*/ 0 w 125"/>
                    <a:gd name="T31" fmla="*/ 61 h 125"/>
                    <a:gd name="T32" fmla="*/ 0 w 125"/>
                    <a:gd name="T33" fmla="*/ 61 h 125"/>
                    <a:gd name="T34" fmla="*/ 0 w 125"/>
                    <a:gd name="T35" fmla="*/ 92 h 125"/>
                    <a:gd name="T36" fmla="*/ 0 w 125"/>
                    <a:gd name="T37" fmla="*/ 92 h 125"/>
                    <a:gd name="T38" fmla="*/ 0 w 125"/>
                    <a:gd name="T39" fmla="*/ 92 h 125"/>
                    <a:gd name="T40" fmla="*/ 0 w 125"/>
                    <a:gd name="T41" fmla="*/ 92 h 125"/>
                    <a:gd name="T42" fmla="*/ 0 w 125"/>
                    <a:gd name="T43" fmla="*/ 124 h 125"/>
                    <a:gd name="T44" fmla="*/ 0 w 125"/>
                    <a:gd name="T45" fmla="*/ 124 h 125"/>
                    <a:gd name="T46" fmla="*/ 0 w 125"/>
                    <a:gd name="T47" fmla="*/ 124 h 125"/>
                    <a:gd name="T48" fmla="*/ 31 w 125"/>
                    <a:gd name="T49" fmla="*/ 124 h 125"/>
                    <a:gd name="T50" fmla="*/ 31 w 125"/>
                    <a:gd name="T51" fmla="*/ 124 h 125"/>
                    <a:gd name="T52" fmla="*/ 31 w 125"/>
                    <a:gd name="T53" fmla="*/ 124 h 125"/>
                    <a:gd name="T54" fmla="*/ 31 w 125"/>
                    <a:gd name="T55" fmla="*/ 92 h 125"/>
                    <a:gd name="T56" fmla="*/ 31 w 125"/>
                    <a:gd name="T57" fmla="*/ 92 h 125"/>
                    <a:gd name="T58" fmla="*/ 63 w 125"/>
                    <a:gd name="T59" fmla="*/ 92 h 125"/>
                    <a:gd name="T60" fmla="*/ 63 w 125"/>
                    <a:gd name="T61" fmla="*/ 92 h 125"/>
                    <a:gd name="T62" fmla="*/ 63 w 125"/>
                    <a:gd name="T63" fmla="*/ 92 h 125"/>
                    <a:gd name="T64" fmla="*/ 63 w 125"/>
                    <a:gd name="T65" fmla="*/ 92 h 125"/>
                    <a:gd name="T66" fmla="*/ 94 w 125"/>
                    <a:gd name="T67" fmla="*/ 61 h 125"/>
                    <a:gd name="T68" fmla="*/ 94 w 125"/>
                    <a:gd name="T69" fmla="*/ 61 h 125"/>
                    <a:gd name="T70" fmla="*/ 124 w 125"/>
                    <a:gd name="T71" fmla="*/ 61 h 125"/>
                    <a:gd name="T72" fmla="*/ 94 w 125"/>
                    <a:gd name="T73" fmla="*/ 3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5" h="125">
                      <a:moveTo>
                        <a:pt x="94" y="31"/>
                      </a:move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63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92"/>
                        <a:pt x="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92"/>
                      </a:lnTo>
                      <a:lnTo>
                        <a:pt x="31" y="92"/>
                      </a:lnTo>
                      <a:cubicBezTo>
                        <a:pt x="63" y="92"/>
                        <a:pt x="63" y="92"/>
                        <a:pt x="63" y="92"/>
                      </a:cubicBezTo>
                      <a:lnTo>
                        <a:pt x="63" y="92"/>
                      </a:lnTo>
                      <a:lnTo>
                        <a:pt x="63" y="92"/>
                      </a:lnTo>
                      <a:lnTo>
                        <a:pt x="63" y="92"/>
                      </a:lnTo>
                      <a:lnTo>
                        <a:pt x="94" y="61"/>
                      </a:lnTo>
                      <a:lnTo>
                        <a:pt x="94" y="61"/>
                      </a:lnTo>
                      <a:cubicBezTo>
                        <a:pt x="94" y="61"/>
                        <a:pt x="94" y="61"/>
                        <a:pt x="124" y="61"/>
                      </a:cubicBezTo>
                      <a:cubicBezTo>
                        <a:pt x="94" y="31"/>
                        <a:pt x="94" y="31"/>
                        <a:pt x="94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5" name="Freeform 344"/>
                <p:cNvSpPr>
                  <a:spLocks noChangeArrowheads="1"/>
                </p:cNvSpPr>
                <p:nvPr/>
              </p:nvSpPr>
              <p:spPr bwMode="auto">
                <a:xfrm>
                  <a:off x="5073650" y="1668463"/>
                  <a:ext cx="168275" cy="68262"/>
                </a:xfrm>
                <a:custGeom>
                  <a:avLst/>
                  <a:gdLst>
                    <a:gd name="T0" fmla="*/ 187 w 466"/>
                    <a:gd name="T1" fmla="*/ 124 h 188"/>
                    <a:gd name="T2" fmla="*/ 187 w 466"/>
                    <a:gd name="T3" fmla="*/ 94 h 188"/>
                    <a:gd name="T4" fmla="*/ 217 w 466"/>
                    <a:gd name="T5" fmla="*/ 94 h 188"/>
                    <a:gd name="T6" fmla="*/ 217 w 466"/>
                    <a:gd name="T7" fmla="*/ 94 h 188"/>
                    <a:gd name="T8" fmla="*/ 248 w 466"/>
                    <a:gd name="T9" fmla="*/ 94 h 188"/>
                    <a:gd name="T10" fmla="*/ 248 w 466"/>
                    <a:gd name="T11" fmla="*/ 94 h 188"/>
                    <a:gd name="T12" fmla="*/ 280 w 466"/>
                    <a:gd name="T13" fmla="*/ 124 h 188"/>
                    <a:gd name="T14" fmla="*/ 311 w 466"/>
                    <a:gd name="T15" fmla="*/ 94 h 188"/>
                    <a:gd name="T16" fmla="*/ 311 w 466"/>
                    <a:gd name="T17" fmla="*/ 63 h 188"/>
                    <a:gd name="T18" fmla="*/ 341 w 466"/>
                    <a:gd name="T19" fmla="*/ 63 h 188"/>
                    <a:gd name="T20" fmla="*/ 341 w 466"/>
                    <a:gd name="T21" fmla="*/ 63 h 188"/>
                    <a:gd name="T22" fmla="*/ 404 w 466"/>
                    <a:gd name="T23" fmla="*/ 63 h 188"/>
                    <a:gd name="T24" fmla="*/ 465 w 466"/>
                    <a:gd name="T25" fmla="*/ 31 h 188"/>
                    <a:gd name="T26" fmla="*/ 465 w 466"/>
                    <a:gd name="T27" fmla="*/ 31 h 188"/>
                    <a:gd name="T28" fmla="*/ 435 w 466"/>
                    <a:gd name="T29" fmla="*/ 0 h 188"/>
                    <a:gd name="T30" fmla="*/ 435 w 466"/>
                    <a:gd name="T31" fmla="*/ 0 h 188"/>
                    <a:gd name="T32" fmla="*/ 372 w 466"/>
                    <a:gd name="T33" fmla="*/ 0 h 188"/>
                    <a:gd name="T34" fmla="*/ 372 w 466"/>
                    <a:gd name="T35" fmla="*/ 0 h 188"/>
                    <a:gd name="T36" fmla="*/ 341 w 466"/>
                    <a:gd name="T37" fmla="*/ 0 h 188"/>
                    <a:gd name="T38" fmla="*/ 311 w 466"/>
                    <a:gd name="T39" fmla="*/ 0 h 188"/>
                    <a:gd name="T40" fmla="*/ 311 w 466"/>
                    <a:gd name="T41" fmla="*/ 0 h 188"/>
                    <a:gd name="T42" fmla="*/ 248 w 466"/>
                    <a:gd name="T43" fmla="*/ 0 h 188"/>
                    <a:gd name="T44" fmla="*/ 217 w 466"/>
                    <a:gd name="T45" fmla="*/ 0 h 188"/>
                    <a:gd name="T46" fmla="*/ 187 w 466"/>
                    <a:gd name="T47" fmla="*/ 0 h 188"/>
                    <a:gd name="T48" fmla="*/ 187 w 466"/>
                    <a:gd name="T49" fmla="*/ 0 h 188"/>
                    <a:gd name="T50" fmla="*/ 187 w 466"/>
                    <a:gd name="T51" fmla="*/ 0 h 188"/>
                    <a:gd name="T52" fmla="*/ 156 w 466"/>
                    <a:gd name="T53" fmla="*/ 31 h 188"/>
                    <a:gd name="T54" fmla="*/ 93 w 466"/>
                    <a:gd name="T55" fmla="*/ 31 h 188"/>
                    <a:gd name="T56" fmla="*/ 63 w 466"/>
                    <a:gd name="T57" fmla="*/ 0 h 188"/>
                    <a:gd name="T58" fmla="*/ 32 w 466"/>
                    <a:gd name="T59" fmla="*/ 31 h 188"/>
                    <a:gd name="T60" fmla="*/ 0 w 466"/>
                    <a:gd name="T61" fmla="*/ 63 h 188"/>
                    <a:gd name="T62" fmla="*/ 0 w 466"/>
                    <a:gd name="T63" fmla="*/ 63 h 188"/>
                    <a:gd name="T64" fmla="*/ 32 w 466"/>
                    <a:gd name="T65" fmla="*/ 63 h 188"/>
                    <a:gd name="T66" fmla="*/ 93 w 466"/>
                    <a:gd name="T67" fmla="*/ 63 h 188"/>
                    <a:gd name="T68" fmla="*/ 124 w 466"/>
                    <a:gd name="T69" fmla="*/ 124 h 188"/>
                    <a:gd name="T70" fmla="*/ 124 w 466"/>
                    <a:gd name="T71" fmla="*/ 124 h 188"/>
                    <a:gd name="T72" fmla="*/ 93 w 466"/>
                    <a:gd name="T73" fmla="*/ 155 h 188"/>
                    <a:gd name="T74" fmla="*/ 63 w 466"/>
                    <a:gd name="T75" fmla="*/ 187 h 188"/>
                    <a:gd name="T76" fmla="*/ 63 w 466"/>
                    <a:gd name="T77" fmla="*/ 187 h 188"/>
                    <a:gd name="T78" fmla="*/ 63 w 466"/>
                    <a:gd name="T79" fmla="*/ 187 h 188"/>
                    <a:gd name="T80" fmla="*/ 93 w 466"/>
                    <a:gd name="T81" fmla="*/ 187 h 188"/>
                    <a:gd name="T82" fmla="*/ 93 w 466"/>
                    <a:gd name="T83" fmla="*/ 187 h 188"/>
                    <a:gd name="T84" fmla="*/ 93 w 466"/>
                    <a:gd name="T85" fmla="*/ 155 h 188"/>
                    <a:gd name="T86" fmla="*/ 124 w 466"/>
                    <a:gd name="T87" fmla="*/ 187 h 188"/>
                    <a:gd name="T88" fmla="*/ 156 w 466"/>
                    <a:gd name="T89" fmla="*/ 155 h 188"/>
                    <a:gd name="T90" fmla="*/ 187 w 466"/>
                    <a:gd name="T91" fmla="*/ 12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6" h="188">
                      <a:moveTo>
                        <a:pt x="187" y="124"/>
                      </a:moveTo>
                      <a:lnTo>
                        <a:pt x="187" y="124"/>
                      </a:lnTo>
                      <a:lnTo>
                        <a:pt x="187" y="124"/>
                      </a:lnTo>
                      <a:cubicBezTo>
                        <a:pt x="187" y="124"/>
                        <a:pt x="187" y="124"/>
                        <a:pt x="187" y="94"/>
                      </a:cubicBezTo>
                      <a:lnTo>
                        <a:pt x="187" y="94"/>
                      </a:lnTo>
                      <a:cubicBezTo>
                        <a:pt x="217" y="94"/>
                        <a:pt x="217" y="94"/>
                        <a:pt x="217" y="94"/>
                      </a:cubicBezTo>
                      <a:lnTo>
                        <a:pt x="217" y="94"/>
                      </a:lnTo>
                      <a:lnTo>
                        <a:pt x="217" y="94"/>
                      </a:lnTo>
                      <a:lnTo>
                        <a:pt x="217" y="94"/>
                      </a:lnTo>
                      <a:cubicBezTo>
                        <a:pt x="248" y="94"/>
                        <a:pt x="248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cubicBezTo>
                        <a:pt x="280" y="94"/>
                        <a:pt x="280" y="94"/>
                        <a:pt x="280" y="124"/>
                      </a:cubicBezTo>
                      <a:cubicBezTo>
                        <a:pt x="280" y="124"/>
                        <a:pt x="280" y="94"/>
                        <a:pt x="311" y="94"/>
                      </a:cubicBezTo>
                      <a:lnTo>
                        <a:pt x="311" y="94"/>
                      </a:lnTo>
                      <a:cubicBezTo>
                        <a:pt x="311" y="94"/>
                        <a:pt x="311" y="94"/>
                        <a:pt x="311" y="63"/>
                      </a:cubicBezTo>
                      <a:lnTo>
                        <a:pt x="311" y="63"/>
                      </a:lnTo>
                      <a:cubicBezTo>
                        <a:pt x="341" y="63"/>
                        <a:pt x="341" y="63"/>
                        <a:pt x="341" y="63"/>
                      </a:cubicBezTo>
                      <a:lnTo>
                        <a:pt x="341" y="63"/>
                      </a:lnTo>
                      <a:lnTo>
                        <a:pt x="341" y="63"/>
                      </a:lnTo>
                      <a:lnTo>
                        <a:pt x="341" y="63"/>
                      </a:lnTo>
                      <a:cubicBezTo>
                        <a:pt x="341" y="63"/>
                        <a:pt x="372" y="63"/>
                        <a:pt x="404" y="63"/>
                      </a:cubicBezTo>
                      <a:lnTo>
                        <a:pt x="404" y="63"/>
                      </a:lnTo>
                      <a:cubicBezTo>
                        <a:pt x="404" y="31"/>
                        <a:pt x="435" y="31"/>
                        <a:pt x="435" y="31"/>
                      </a:cubicBezTo>
                      <a:cubicBezTo>
                        <a:pt x="435" y="31"/>
                        <a:pt x="435" y="31"/>
                        <a:pt x="465" y="31"/>
                      </a:cubicBezTo>
                      <a:lnTo>
                        <a:pt x="465" y="31"/>
                      </a:lnTo>
                      <a:lnTo>
                        <a:pt x="465" y="31"/>
                      </a:lnTo>
                      <a:cubicBezTo>
                        <a:pt x="435" y="31"/>
                        <a:pt x="435" y="0"/>
                        <a:pt x="435" y="0"/>
                      </a:cubicBezTo>
                      <a:lnTo>
                        <a:pt x="435" y="0"/>
                      </a:lnTo>
                      <a:lnTo>
                        <a:pt x="435" y="0"/>
                      </a:lnTo>
                      <a:lnTo>
                        <a:pt x="435" y="0"/>
                      </a:ln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404" y="0"/>
                        <a:pt x="404" y="0"/>
                        <a:pt x="372" y="0"/>
                      </a:cubicBez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41" y="0"/>
                        <a:pt x="341" y="0"/>
                        <a:pt x="341" y="0"/>
                      </a:cubicBezTo>
                      <a:lnTo>
                        <a:pt x="341" y="0"/>
                      </a:lnTo>
                      <a:cubicBezTo>
                        <a:pt x="311" y="0"/>
                        <a:pt x="311" y="0"/>
                        <a:pt x="311" y="0"/>
                      </a:cubicBezTo>
                      <a:lnTo>
                        <a:pt x="311" y="0"/>
                      </a:lnTo>
                      <a:lnTo>
                        <a:pt x="311" y="0"/>
                      </a:lnTo>
                      <a:lnTo>
                        <a:pt x="311" y="0"/>
                      </a:lnTo>
                      <a:cubicBezTo>
                        <a:pt x="280" y="0"/>
                        <a:pt x="280" y="0"/>
                        <a:pt x="280" y="0"/>
                      </a:cubicBezTo>
                      <a:cubicBezTo>
                        <a:pt x="280" y="0"/>
                        <a:pt x="280" y="0"/>
                        <a:pt x="248" y="0"/>
                      </a:cubicBez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217" y="0"/>
                        <a:pt x="187" y="0"/>
                      </a:cubicBez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cubicBezTo>
                        <a:pt x="187" y="31"/>
                        <a:pt x="187" y="31"/>
                        <a:pt x="156" y="31"/>
                      </a:cubicBezTo>
                      <a:lnTo>
                        <a:pt x="156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93" y="31"/>
                        <a:pt x="93" y="31"/>
                        <a:pt x="93" y="31"/>
                      </a:cubicBezTo>
                      <a:cubicBezTo>
                        <a:pt x="63" y="0"/>
                        <a:pt x="63" y="0"/>
                        <a:pt x="63" y="0"/>
                      </a:cubicBezTo>
                      <a:lnTo>
                        <a:pt x="63" y="0"/>
                      </a:lnTo>
                      <a:cubicBezTo>
                        <a:pt x="32" y="0"/>
                        <a:pt x="32" y="31"/>
                        <a:pt x="32" y="31"/>
                      </a:cubicBezTo>
                      <a:lnTo>
                        <a:pt x="32" y="31"/>
                      </a:lnTo>
                      <a:cubicBezTo>
                        <a:pt x="0" y="31"/>
                        <a:pt x="0" y="63"/>
                        <a:pt x="0" y="63"/>
                      </a:cubicBez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ubicBezTo>
                        <a:pt x="32" y="63"/>
                        <a:pt x="32" y="63"/>
                        <a:pt x="32" y="63"/>
                      </a:cubicBezTo>
                      <a:lnTo>
                        <a:pt x="32" y="63"/>
                      </a:lnTo>
                      <a:cubicBezTo>
                        <a:pt x="63" y="63"/>
                        <a:pt x="93" y="63"/>
                        <a:pt x="93" y="63"/>
                      </a:cubicBezTo>
                      <a:lnTo>
                        <a:pt x="93" y="63"/>
                      </a:lnTo>
                      <a:cubicBezTo>
                        <a:pt x="124" y="94"/>
                        <a:pt x="124" y="9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155"/>
                        <a:pt x="93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93" y="155"/>
                        <a:pt x="63" y="155"/>
                        <a:pt x="63" y="187"/>
                      </a:cubicBezTo>
                      <a:lnTo>
                        <a:pt x="63" y="187"/>
                      </a:lnTo>
                      <a:lnTo>
                        <a:pt x="63" y="187"/>
                      </a:lnTo>
                      <a:lnTo>
                        <a:pt x="63" y="187"/>
                      </a:lnTo>
                      <a:lnTo>
                        <a:pt x="63" y="187"/>
                      </a:lnTo>
                      <a:cubicBezTo>
                        <a:pt x="63" y="187"/>
                        <a:pt x="63" y="187"/>
                        <a:pt x="93" y="187"/>
                      </a:cubicBezTo>
                      <a:lnTo>
                        <a:pt x="93" y="187"/>
                      </a:lnTo>
                      <a:lnTo>
                        <a:pt x="93" y="187"/>
                      </a:lnTo>
                      <a:lnTo>
                        <a:pt x="93" y="187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87"/>
                      </a:cubicBezTo>
                      <a:lnTo>
                        <a:pt x="124" y="187"/>
                      </a:lnTo>
                      <a:lnTo>
                        <a:pt x="124" y="187"/>
                      </a:lnTo>
                      <a:cubicBezTo>
                        <a:pt x="156" y="155"/>
                        <a:pt x="156" y="155"/>
                        <a:pt x="156" y="155"/>
                      </a:cubicBezTo>
                      <a:lnTo>
                        <a:pt x="156" y="124"/>
                      </a:lnTo>
                      <a:cubicBezTo>
                        <a:pt x="156" y="124"/>
                        <a:pt x="156" y="124"/>
                        <a:pt x="187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6" name="Freeform 345"/>
                <p:cNvSpPr>
                  <a:spLocks noChangeArrowheads="1"/>
                </p:cNvSpPr>
                <p:nvPr/>
              </p:nvSpPr>
              <p:spPr bwMode="auto">
                <a:xfrm>
                  <a:off x="5443538" y="2003425"/>
                  <a:ext cx="33337" cy="22225"/>
                </a:xfrm>
                <a:custGeom>
                  <a:avLst/>
                  <a:gdLst>
                    <a:gd name="T0" fmla="*/ 31 w 93"/>
                    <a:gd name="T1" fmla="*/ 31 h 62"/>
                    <a:gd name="T2" fmla="*/ 31 w 93"/>
                    <a:gd name="T3" fmla="*/ 31 h 62"/>
                    <a:gd name="T4" fmla="*/ 31 w 93"/>
                    <a:gd name="T5" fmla="*/ 31 h 62"/>
                    <a:gd name="T6" fmla="*/ 31 w 93"/>
                    <a:gd name="T7" fmla="*/ 31 h 62"/>
                    <a:gd name="T8" fmla="*/ 61 w 93"/>
                    <a:gd name="T9" fmla="*/ 31 h 62"/>
                    <a:gd name="T10" fmla="*/ 61 w 93"/>
                    <a:gd name="T11" fmla="*/ 31 h 62"/>
                    <a:gd name="T12" fmla="*/ 61 w 93"/>
                    <a:gd name="T13" fmla="*/ 61 h 62"/>
                    <a:gd name="T14" fmla="*/ 92 w 93"/>
                    <a:gd name="T15" fmla="*/ 61 h 62"/>
                    <a:gd name="T16" fmla="*/ 92 w 93"/>
                    <a:gd name="T17" fmla="*/ 61 h 62"/>
                    <a:gd name="T18" fmla="*/ 92 w 93"/>
                    <a:gd name="T19" fmla="*/ 61 h 62"/>
                    <a:gd name="T20" fmla="*/ 92 w 93"/>
                    <a:gd name="T21" fmla="*/ 61 h 62"/>
                    <a:gd name="T22" fmla="*/ 92 w 93"/>
                    <a:gd name="T23" fmla="*/ 61 h 62"/>
                    <a:gd name="T24" fmla="*/ 92 w 93"/>
                    <a:gd name="T25" fmla="*/ 61 h 62"/>
                    <a:gd name="T26" fmla="*/ 92 w 93"/>
                    <a:gd name="T27" fmla="*/ 31 h 62"/>
                    <a:gd name="T28" fmla="*/ 61 w 93"/>
                    <a:gd name="T29" fmla="*/ 31 h 62"/>
                    <a:gd name="T30" fmla="*/ 61 w 93"/>
                    <a:gd name="T31" fmla="*/ 31 h 62"/>
                    <a:gd name="T32" fmla="*/ 61 w 93"/>
                    <a:gd name="T33" fmla="*/ 31 h 62"/>
                    <a:gd name="T34" fmla="*/ 31 w 93"/>
                    <a:gd name="T35" fmla="*/ 0 h 62"/>
                    <a:gd name="T36" fmla="*/ 0 w 93"/>
                    <a:gd name="T37" fmla="*/ 31 h 62"/>
                    <a:gd name="T38" fmla="*/ 0 w 93"/>
                    <a:gd name="T39" fmla="*/ 31 h 62"/>
                    <a:gd name="T40" fmla="*/ 0 w 93"/>
                    <a:gd name="T41" fmla="*/ 31 h 62"/>
                    <a:gd name="T42" fmla="*/ 0 w 93"/>
                    <a:gd name="T43" fmla="*/ 31 h 62"/>
                    <a:gd name="T44" fmla="*/ 31 w 93"/>
                    <a:gd name="T45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3" h="6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61" y="31"/>
                      </a:cubicBezTo>
                      <a:lnTo>
                        <a:pt x="61" y="31"/>
                      </a:lnTo>
                      <a:lnTo>
                        <a:pt x="61" y="61"/>
                      </a:lnTo>
                      <a:cubicBezTo>
                        <a:pt x="92" y="61"/>
                        <a:pt x="92" y="61"/>
                        <a:pt x="92" y="61"/>
                      </a:cubicBez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cubicBezTo>
                        <a:pt x="92" y="31"/>
                        <a:pt x="92" y="31"/>
                        <a:pt x="92" y="31"/>
                      </a:cubicBezTo>
                      <a:cubicBezTo>
                        <a:pt x="92" y="31"/>
                        <a:pt x="92" y="31"/>
                        <a:pt x="61" y="31"/>
                      </a:cubicBezTo>
                      <a:lnTo>
                        <a:pt x="61" y="31"/>
                      </a:lnTo>
                      <a:lnTo>
                        <a:pt x="61" y="31"/>
                      </a:lnTo>
                      <a:cubicBezTo>
                        <a:pt x="31" y="31"/>
                        <a:pt x="31" y="31"/>
                        <a:pt x="31" y="0"/>
                      </a:cubicBez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31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7" name="Freeform 346"/>
                <p:cNvSpPr>
                  <a:spLocks noChangeArrowheads="1"/>
                </p:cNvSpPr>
                <p:nvPr/>
              </p:nvSpPr>
              <p:spPr bwMode="auto">
                <a:xfrm>
                  <a:off x="6156325" y="1690688"/>
                  <a:ext cx="77788" cy="77787"/>
                </a:xfrm>
                <a:custGeom>
                  <a:avLst/>
                  <a:gdLst>
                    <a:gd name="T0" fmla="*/ 185 w 217"/>
                    <a:gd name="T1" fmla="*/ 0 h 217"/>
                    <a:gd name="T2" fmla="*/ 185 w 217"/>
                    <a:gd name="T3" fmla="*/ 0 h 217"/>
                    <a:gd name="T4" fmla="*/ 185 w 217"/>
                    <a:gd name="T5" fmla="*/ 0 h 217"/>
                    <a:gd name="T6" fmla="*/ 185 w 217"/>
                    <a:gd name="T7" fmla="*/ 0 h 217"/>
                    <a:gd name="T8" fmla="*/ 185 w 217"/>
                    <a:gd name="T9" fmla="*/ 31 h 217"/>
                    <a:gd name="T10" fmla="*/ 154 w 217"/>
                    <a:gd name="T11" fmla="*/ 61 h 217"/>
                    <a:gd name="T12" fmla="*/ 154 w 217"/>
                    <a:gd name="T13" fmla="*/ 61 h 217"/>
                    <a:gd name="T14" fmla="*/ 92 w 217"/>
                    <a:gd name="T15" fmla="*/ 31 h 217"/>
                    <a:gd name="T16" fmla="*/ 92 w 217"/>
                    <a:gd name="T17" fmla="*/ 31 h 217"/>
                    <a:gd name="T18" fmla="*/ 92 w 217"/>
                    <a:gd name="T19" fmla="*/ 31 h 217"/>
                    <a:gd name="T20" fmla="*/ 61 w 217"/>
                    <a:gd name="T21" fmla="*/ 61 h 217"/>
                    <a:gd name="T22" fmla="*/ 61 w 217"/>
                    <a:gd name="T23" fmla="*/ 61 h 217"/>
                    <a:gd name="T24" fmla="*/ 30 w 217"/>
                    <a:gd name="T25" fmla="*/ 92 h 217"/>
                    <a:gd name="T26" fmla="*/ 0 w 217"/>
                    <a:gd name="T27" fmla="*/ 92 h 217"/>
                    <a:gd name="T28" fmla="*/ 0 w 217"/>
                    <a:gd name="T29" fmla="*/ 92 h 217"/>
                    <a:gd name="T30" fmla="*/ 0 w 217"/>
                    <a:gd name="T31" fmla="*/ 92 h 217"/>
                    <a:gd name="T32" fmla="*/ 30 w 217"/>
                    <a:gd name="T33" fmla="*/ 155 h 217"/>
                    <a:gd name="T34" fmla="*/ 30 w 217"/>
                    <a:gd name="T35" fmla="*/ 155 h 217"/>
                    <a:gd name="T36" fmla="*/ 30 w 217"/>
                    <a:gd name="T37" fmla="*/ 185 h 217"/>
                    <a:gd name="T38" fmla="*/ 30 w 217"/>
                    <a:gd name="T39" fmla="*/ 216 h 217"/>
                    <a:gd name="T40" fmla="*/ 30 w 217"/>
                    <a:gd name="T41" fmla="*/ 216 h 217"/>
                    <a:gd name="T42" fmla="*/ 30 w 217"/>
                    <a:gd name="T43" fmla="*/ 216 h 217"/>
                    <a:gd name="T44" fmla="*/ 61 w 217"/>
                    <a:gd name="T45" fmla="*/ 216 h 217"/>
                    <a:gd name="T46" fmla="*/ 61 w 217"/>
                    <a:gd name="T47" fmla="*/ 216 h 217"/>
                    <a:gd name="T48" fmla="*/ 61 w 217"/>
                    <a:gd name="T49" fmla="*/ 216 h 217"/>
                    <a:gd name="T50" fmla="*/ 92 w 217"/>
                    <a:gd name="T51" fmla="*/ 185 h 217"/>
                    <a:gd name="T52" fmla="*/ 92 w 217"/>
                    <a:gd name="T53" fmla="*/ 185 h 217"/>
                    <a:gd name="T54" fmla="*/ 123 w 217"/>
                    <a:gd name="T55" fmla="*/ 185 h 217"/>
                    <a:gd name="T56" fmla="*/ 154 w 217"/>
                    <a:gd name="T57" fmla="*/ 185 h 217"/>
                    <a:gd name="T58" fmla="*/ 154 w 217"/>
                    <a:gd name="T59" fmla="*/ 185 h 217"/>
                    <a:gd name="T60" fmla="*/ 123 w 217"/>
                    <a:gd name="T61" fmla="*/ 155 h 217"/>
                    <a:gd name="T62" fmla="*/ 123 w 217"/>
                    <a:gd name="T63" fmla="*/ 124 h 217"/>
                    <a:gd name="T64" fmla="*/ 154 w 217"/>
                    <a:gd name="T65" fmla="*/ 92 h 217"/>
                    <a:gd name="T66" fmla="*/ 185 w 217"/>
                    <a:gd name="T67" fmla="*/ 61 h 217"/>
                    <a:gd name="T68" fmla="*/ 185 w 217"/>
                    <a:gd name="T69" fmla="*/ 61 h 217"/>
                    <a:gd name="T70" fmla="*/ 216 w 217"/>
                    <a:gd name="T71" fmla="*/ 31 h 217"/>
                    <a:gd name="T72" fmla="*/ 216 w 217"/>
                    <a:gd name="T73" fmla="*/ 31 h 217"/>
                    <a:gd name="T74" fmla="*/ 216 w 217"/>
                    <a:gd name="T75" fmla="*/ 0 h 217"/>
                    <a:gd name="T76" fmla="*/ 216 w 217"/>
                    <a:gd name="T77" fmla="*/ 0 h 217"/>
                    <a:gd name="T78" fmla="*/ 216 w 217"/>
                    <a:gd name="T79" fmla="*/ 0 h 217"/>
                    <a:gd name="T80" fmla="*/ 216 w 217"/>
                    <a:gd name="T81" fmla="*/ 0 h 217"/>
                    <a:gd name="T82" fmla="*/ 185 w 217"/>
                    <a:gd name="T83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7" h="217">
                      <a:moveTo>
                        <a:pt x="185" y="0"/>
                      </a:move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31"/>
                      </a:lnTo>
                      <a:cubicBezTo>
                        <a:pt x="185" y="31"/>
                        <a:pt x="154" y="31"/>
                        <a:pt x="154" y="61"/>
                      </a:cubicBezTo>
                      <a:lnTo>
                        <a:pt x="154" y="61"/>
                      </a:lnTo>
                      <a:cubicBezTo>
                        <a:pt x="123" y="61"/>
                        <a:pt x="123" y="31"/>
                        <a:pt x="92" y="31"/>
                      </a:cubicBezTo>
                      <a:lnTo>
                        <a:pt x="92" y="31"/>
                      </a:lnTo>
                      <a:lnTo>
                        <a:pt x="92" y="31"/>
                      </a:lnTo>
                      <a:cubicBezTo>
                        <a:pt x="92" y="61"/>
                        <a:pt x="61" y="61"/>
                        <a:pt x="61" y="61"/>
                      </a:cubicBezTo>
                      <a:lnTo>
                        <a:pt x="61" y="61"/>
                      </a:lnTo>
                      <a:cubicBezTo>
                        <a:pt x="30" y="61"/>
                        <a:pt x="30" y="92"/>
                        <a:pt x="30" y="92"/>
                      </a:cubicBezTo>
                      <a:cubicBezTo>
                        <a:pt x="30" y="92"/>
                        <a:pt x="3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30" y="92"/>
                        <a:pt x="30" y="124"/>
                        <a:pt x="30" y="155"/>
                      </a:cubicBezTo>
                      <a:lnTo>
                        <a:pt x="30" y="155"/>
                      </a:lnTo>
                      <a:lnTo>
                        <a:pt x="30" y="185"/>
                      </a:lnTo>
                      <a:lnTo>
                        <a:pt x="30" y="216"/>
                      </a:lnTo>
                      <a:lnTo>
                        <a:pt x="30" y="216"/>
                      </a:lnTo>
                      <a:lnTo>
                        <a:pt x="30" y="216"/>
                      </a:lnTo>
                      <a:cubicBezTo>
                        <a:pt x="61" y="216"/>
                        <a:pt x="61" y="216"/>
                        <a:pt x="61" y="216"/>
                      </a:cubicBezTo>
                      <a:lnTo>
                        <a:pt x="61" y="216"/>
                      </a:lnTo>
                      <a:lnTo>
                        <a:pt x="61" y="216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123" y="185"/>
                        <a:pt x="123" y="185"/>
                        <a:pt x="123" y="185"/>
                      </a:cubicBezTo>
                      <a:lnTo>
                        <a:pt x="154" y="185"/>
                      </a:lnTo>
                      <a:lnTo>
                        <a:pt x="154" y="185"/>
                      </a:lnTo>
                      <a:lnTo>
                        <a:pt x="123" y="155"/>
                      </a:lnTo>
                      <a:cubicBezTo>
                        <a:pt x="123" y="155"/>
                        <a:pt x="92" y="124"/>
                        <a:pt x="123" y="124"/>
                      </a:cubicBezTo>
                      <a:cubicBezTo>
                        <a:pt x="123" y="92"/>
                        <a:pt x="123" y="92"/>
                        <a:pt x="154" y="92"/>
                      </a:cubicBezTo>
                      <a:cubicBezTo>
                        <a:pt x="154" y="61"/>
                        <a:pt x="154" y="61"/>
                        <a:pt x="185" y="61"/>
                      </a:cubicBezTo>
                      <a:lnTo>
                        <a:pt x="185" y="61"/>
                      </a:lnTo>
                      <a:cubicBezTo>
                        <a:pt x="185" y="61"/>
                        <a:pt x="185" y="31"/>
                        <a:pt x="216" y="31"/>
                      </a:cubicBezTo>
                      <a:lnTo>
                        <a:pt x="216" y="31"/>
                      </a:lnTo>
                      <a:cubicBezTo>
                        <a:pt x="216" y="31"/>
                        <a:pt x="216" y="31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185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8" name="Freeform 347"/>
                <p:cNvSpPr>
                  <a:spLocks noChangeArrowheads="1"/>
                </p:cNvSpPr>
                <p:nvPr/>
              </p:nvSpPr>
              <p:spPr bwMode="auto">
                <a:xfrm>
                  <a:off x="4014788" y="1512888"/>
                  <a:ext cx="55562" cy="22225"/>
                </a:xfrm>
                <a:custGeom>
                  <a:avLst/>
                  <a:gdLst>
                    <a:gd name="T0" fmla="*/ 124 w 156"/>
                    <a:gd name="T1" fmla="*/ 31 h 63"/>
                    <a:gd name="T2" fmla="*/ 124 w 156"/>
                    <a:gd name="T3" fmla="*/ 31 h 63"/>
                    <a:gd name="T4" fmla="*/ 93 w 156"/>
                    <a:gd name="T5" fmla="*/ 31 h 63"/>
                    <a:gd name="T6" fmla="*/ 93 w 156"/>
                    <a:gd name="T7" fmla="*/ 31 h 63"/>
                    <a:gd name="T8" fmla="*/ 93 w 156"/>
                    <a:gd name="T9" fmla="*/ 0 h 63"/>
                    <a:gd name="T10" fmla="*/ 62 w 156"/>
                    <a:gd name="T11" fmla="*/ 0 h 63"/>
                    <a:gd name="T12" fmla="*/ 62 w 156"/>
                    <a:gd name="T13" fmla="*/ 0 h 63"/>
                    <a:gd name="T14" fmla="*/ 62 w 156"/>
                    <a:gd name="T15" fmla="*/ 0 h 63"/>
                    <a:gd name="T16" fmla="*/ 62 w 156"/>
                    <a:gd name="T17" fmla="*/ 31 h 63"/>
                    <a:gd name="T18" fmla="*/ 31 w 156"/>
                    <a:gd name="T19" fmla="*/ 31 h 63"/>
                    <a:gd name="T20" fmla="*/ 0 w 156"/>
                    <a:gd name="T21" fmla="*/ 62 h 63"/>
                    <a:gd name="T22" fmla="*/ 0 w 156"/>
                    <a:gd name="T23" fmla="*/ 62 h 63"/>
                    <a:gd name="T24" fmla="*/ 0 w 156"/>
                    <a:gd name="T25" fmla="*/ 62 h 63"/>
                    <a:gd name="T26" fmla="*/ 0 w 156"/>
                    <a:gd name="T27" fmla="*/ 62 h 63"/>
                    <a:gd name="T28" fmla="*/ 0 w 156"/>
                    <a:gd name="T29" fmla="*/ 62 h 63"/>
                    <a:gd name="T30" fmla="*/ 0 w 156"/>
                    <a:gd name="T31" fmla="*/ 62 h 63"/>
                    <a:gd name="T32" fmla="*/ 0 w 156"/>
                    <a:gd name="T33" fmla="*/ 62 h 63"/>
                    <a:gd name="T34" fmla="*/ 31 w 156"/>
                    <a:gd name="T35" fmla="*/ 62 h 63"/>
                    <a:gd name="T36" fmla="*/ 31 w 156"/>
                    <a:gd name="T37" fmla="*/ 62 h 63"/>
                    <a:gd name="T38" fmla="*/ 31 w 156"/>
                    <a:gd name="T39" fmla="*/ 62 h 63"/>
                    <a:gd name="T40" fmla="*/ 31 w 156"/>
                    <a:gd name="T41" fmla="*/ 62 h 63"/>
                    <a:gd name="T42" fmla="*/ 93 w 156"/>
                    <a:gd name="T43" fmla="*/ 31 h 63"/>
                    <a:gd name="T44" fmla="*/ 93 w 156"/>
                    <a:gd name="T45" fmla="*/ 31 h 63"/>
                    <a:gd name="T46" fmla="*/ 93 w 156"/>
                    <a:gd name="T47" fmla="*/ 31 h 63"/>
                    <a:gd name="T48" fmla="*/ 93 w 156"/>
                    <a:gd name="T49" fmla="*/ 62 h 63"/>
                    <a:gd name="T50" fmla="*/ 93 w 156"/>
                    <a:gd name="T51" fmla="*/ 62 h 63"/>
                    <a:gd name="T52" fmla="*/ 124 w 156"/>
                    <a:gd name="T53" fmla="*/ 31 h 63"/>
                    <a:gd name="T54" fmla="*/ 124 w 156"/>
                    <a:gd name="T55" fmla="*/ 31 h 63"/>
                    <a:gd name="T56" fmla="*/ 155 w 156"/>
                    <a:gd name="T57" fmla="*/ 31 h 63"/>
                    <a:gd name="T58" fmla="*/ 155 w 156"/>
                    <a:gd name="T59" fmla="*/ 31 h 63"/>
                    <a:gd name="T60" fmla="*/ 155 w 156"/>
                    <a:gd name="T61" fmla="*/ 31 h 63"/>
                    <a:gd name="T62" fmla="*/ 124 w 156"/>
                    <a:gd name="T63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63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62" y="62"/>
                        <a:pt x="62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lnTo>
                        <a:pt x="93" y="62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49" name="Freeform 348"/>
                <p:cNvSpPr>
                  <a:spLocks noChangeArrowheads="1"/>
                </p:cNvSpPr>
                <p:nvPr/>
              </p:nvSpPr>
              <p:spPr bwMode="auto">
                <a:xfrm>
                  <a:off x="4092575" y="1355725"/>
                  <a:ext cx="88900" cy="44450"/>
                </a:xfrm>
                <a:custGeom>
                  <a:avLst/>
                  <a:gdLst>
                    <a:gd name="T0" fmla="*/ 0 w 249"/>
                    <a:gd name="T1" fmla="*/ 30 h 125"/>
                    <a:gd name="T2" fmla="*/ 0 w 249"/>
                    <a:gd name="T3" fmla="*/ 30 h 125"/>
                    <a:gd name="T4" fmla="*/ 31 w 249"/>
                    <a:gd name="T5" fmla="*/ 30 h 125"/>
                    <a:gd name="T6" fmla="*/ 31 w 249"/>
                    <a:gd name="T7" fmla="*/ 30 h 125"/>
                    <a:gd name="T8" fmla="*/ 62 w 249"/>
                    <a:gd name="T9" fmla="*/ 30 h 125"/>
                    <a:gd name="T10" fmla="*/ 62 w 249"/>
                    <a:gd name="T11" fmla="*/ 30 h 125"/>
                    <a:gd name="T12" fmla="*/ 93 w 249"/>
                    <a:gd name="T13" fmla="*/ 61 h 125"/>
                    <a:gd name="T14" fmla="*/ 93 w 249"/>
                    <a:gd name="T15" fmla="*/ 93 h 125"/>
                    <a:gd name="T16" fmla="*/ 93 w 249"/>
                    <a:gd name="T17" fmla="*/ 93 h 125"/>
                    <a:gd name="T18" fmla="*/ 124 w 249"/>
                    <a:gd name="T19" fmla="*/ 93 h 125"/>
                    <a:gd name="T20" fmla="*/ 124 w 249"/>
                    <a:gd name="T21" fmla="*/ 93 h 125"/>
                    <a:gd name="T22" fmla="*/ 124 w 249"/>
                    <a:gd name="T23" fmla="*/ 93 h 125"/>
                    <a:gd name="T24" fmla="*/ 154 w 249"/>
                    <a:gd name="T25" fmla="*/ 124 h 125"/>
                    <a:gd name="T26" fmla="*/ 154 w 249"/>
                    <a:gd name="T27" fmla="*/ 124 h 125"/>
                    <a:gd name="T28" fmla="*/ 154 w 249"/>
                    <a:gd name="T29" fmla="*/ 93 h 125"/>
                    <a:gd name="T30" fmla="*/ 186 w 249"/>
                    <a:gd name="T31" fmla="*/ 93 h 125"/>
                    <a:gd name="T32" fmla="*/ 186 w 249"/>
                    <a:gd name="T33" fmla="*/ 93 h 125"/>
                    <a:gd name="T34" fmla="*/ 186 w 249"/>
                    <a:gd name="T35" fmla="*/ 93 h 125"/>
                    <a:gd name="T36" fmla="*/ 186 w 249"/>
                    <a:gd name="T37" fmla="*/ 93 h 125"/>
                    <a:gd name="T38" fmla="*/ 217 w 249"/>
                    <a:gd name="T39" fmla="*/ 93 h 125"/>
                    <a:gd name="T40" fmla="*/ 248 w 249"/>
                    <a:gd name="T41" fmla="*/ 30 h 125"/>
                    <a:gd name="T42" fmla="*/ 248 w 249"/>
                    <a:gd name="T43" fmla="*/ 30 h 125"/>
                    <a:gd name="T44" fmla="*/ 248 w 249"/>
                    <a:gd name="T45" fmla="*/ 30 h 125"/>
                    <a:gd name="T46" fmla="*/ 248 w 249"/>
                    <a:gd name="T47" fmla="*/ 30 h 125"/>
                    <a:gd name="T48" fmla="*/ 217 w 249"/>
                    <a:gd name="T49" fmla="*/ 30 h 125"/>
                    <a:gd name="T50" fmla="*/ 217 w 249"/>
                    <a:gd name="T51" fmla="*/ 30 h 125"/>
                    <a:gd name="T52" fmla="*/ 217 w 249"/>
                    <a:gd name="T53" fmla="*/ 30 h 125"/>
                    <a:gd name="T54" fmla="*/ 186 w 249"/>
                    <a:gd name="T55" fmla="*/ 0 h 125"/>
                    <a:gd name="T56" fmla="*/ 186 w 249"/>
                    <a:gd name="T57" fmla="*/ 0 h 125"/>
                    <a:gd name="T58" fmla="*/ 186 w 249"/>
                    <a:gd name="T59" fmla="*/ 0 h 125"/>
                    <a:gd name="T60" fmla="*/ 186 w 249"/>
                    <a:gd name="T61" fmla="*/ 0 h 125"/>
                    <a:gd name="T62" fmla="*/ 186 w 249"/>
                    <a:gd name="T63" fmla="*/ 0 h 125"/>
                    <a:gd name="T64" fmla="*/ 154 w 249"/>
                    <a:gd name="T65" fmla="*/ 0 h 125"/>
                    <a:gd name="T66" fmla="*/ 124 w 249"/>
                    <a:gd name="T67" fmla="*/ 0 h 125"/>
                    <a:gd name="T68" fmla="*/ 124 w 249"/>
                    <a:gd name="T69" fmla="*/ 0 h 125"/>
                    <a:gd name="T70" fmla="*/ 124 w 249"/>
                    <a:gd name="T71" fmla="*/ 0 h 125"/>
                    <a:gd name="T72" fmla="*/ 124 w 249"/>
                    <a:gd name="T73" fmla="*/ 0 h 125"/>
                    <a:gd name="T74" fmla="*/ 93 w 249"/>
                    <a:gd name="T75" fmla="*/ 0 h 125"/>
                    <a:gd name="T76" fmla="*/ 62 w 249"/>
                    <a:gd name="T77" fmla="*/ 0 h 125"/>
                    <a:gd name="T78" fmla="*/ 31 w 249"/>
                    <a:gd name="T79" fmla="*/ 0 h 125"/>
                    <a:gd name="T80" fmla="*/ 0 w 249"/>
                    <a:gd name="T81" fmla="*/ 0 h 125"/>
                    <a:gd name="T82" fmla="*/ 0 w 249"/>
                    <a:gd name="T83" fmla="*/ 3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9" h="125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93" y="61"/>
                        <a:pt x="93" y="61"/>
                        <a:pt x="93" y="61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54" y="93"/>
                        <a:pt x="154" y="124"/>
                        <a:pt x="154" y="124"/>
                      </a:cubicBezTo>
                      <a:lnTo>
                        <a:pt x="154" y="124"/>
                      </a:ln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86" y="93"/>
                        <a:pt x="186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217" y="93"/>
                      </a:lnTo>
                      <a:cubicBezTo>
                        <a:pt x="217" y="61"/>
                        <a:pt x="217" y="30"/>
                        <a:pt x="248" y="30"/>
                      </a:cubicBez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30"/>
                        <a:pt x="186" y="3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0" y="0"/>
                        <a:pt x="0" y="0"/>
                        <a:pt x="0" y="3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0" name="Freeform 349"/>
                <p:cNvSpPr>
                  <a:spLocks noChangeArrowheads="1"/>
                </p:cNvSpPr>
                <p:nvPr/>
              </p:nvSpPr>
              <p:spPr bwMode="auto">
                <a:xfrm>
                  <a:off x="4003675" y="1535113"/>
                  <a:ext cx="100013" cy="44450"/>
                </a:xfrm>
                <a:custGeom>
                  <a:avLst/>
                  <a:gdLst>
                    <a:gd name="T0" fmla="*/ 248 w 280"/>
                    <a:gd name="T1" fmla="*/ 0 h 125"/>
                    <a:gd name="T2" fmla="*/ 248 w 280"/>
                    <a:gd name="T3" fmla="*/ 0 h 125"/>
                    <a:gd name="T4" fmla="*/ 217 w 280"/>
                    <a:gd name="T5" fmla="*/ 0 h 125"/>
                    <a:gd name="T6" fmla="*/ 217 w 280"/>
                    <a:gd name="T7" fmla="*/ 30 h 125"/>
                    <a:gd name="T8" fmla="*/ 186 w 280"/>
                    <a:gd name="T9" fmla="*/ 30 h 125"/>
                    <a:gd name="T10" fmla="*/ 186 w 280"/>
                    <a:gd name="T11" fmla="*/ 30 h 125"/>
                    <a:gd name="T12" fmla="*/ 186 w 280"/>
                    <a:gd name="T13" fmla="*/ 30 h 125"/>
                    <a:gd name="T14" fmla="*/ 155 w 280"/>
                    <a:gd name="T15" fmla="*/ 30 h 125"/>
                    <a:gd name="T16" fmla="*/ 124 w 280"/>
                    <a:gd name="T17" fmla="*/ 62 h 125"/>
                    <a:gd name="T18" fmla="*/ 124 w 280"/>
                    <a:gd name="T19" fmla="*/ 30 h 125"/>
                    <a:gd name="T20" fmla="*/ 124 w 280"/>
                    <a:gd name="T21" fmla="*/ 30 h 125"/>
                    <a:gd name="T22" fmla="*/ 124 w 280"/>
                    <a:gd name="T23" fmla="*/ 30 h 125"/>
                    <a:gd name="T24" fmla="*/ 93 w 280"/>
                    <a:gd name="T25" fmla="*/ 62 h 125"/>
                    <a:gd name="T26" fmla="*/ 62 w 280"/>
                    <a:gd name="T27" fmla="*/ 62 h 125"/>
                    <a:gd name="T28" fmla="*/ 62 w 280"/>
                    <a:gd name="T29" fmla="*/ 62 h 125"/>
                    <a:gd name="T30" fmla="*/ 62 w 280"/>
                    <a:gd name="T31" fmla="*/ 62 h 125"/>
                    <a:gd name="T32" fmla="*/ 62 w 280"/>
                    <a:gd name="T33" fmla="*/ 62 h 125"/>
                    <a:gd name="T34" fmla="*/ 62 w 280"/>
                    <a:gd name="T35" fmla="*/ 62 h 125"/>
                    <a:gd name="T36" fmla="*/ 62 w 280"/>
                    <a:gd name="T37" fmla="*/ 62 h 125"/>
                    <a:gd name="T38" fmla="*/ 31 w 280"/>
                    <a:gd name="T39" fmla="*/ 62 h 125"/>
                    <a:gd name="T40" fmla="*/ 0 w 280"/>
                    <a:gd name="T41" fmla="*/ 62 h 125"/>
                    <a:gd name="T42" fmla="*/ 0 w 280"/>
                    <a:gd name="T43" fmla="*/ 62 h 125"/>
                    <a:gd name="T44" fmla="*/ 0 w 280"/>
                    <a:gd name="T45" fmla="*/ 62 h 125"/>
                    <a:gd name="T46" fmla="*/ 0 w 280"/>
                    <a:gd name="T47" fmla="*/ 62 h 125"/>
                    <a:gd name="T48" fmla="*/ 0 w 280"/>
                    <a:gd name="T49" fmla="*/ 93 h 125"/>
                    <a:gd name="T50" fmla="*/ 0 w 280"/>
                    <a:gd name="T51" fmla="*/ 93 h 125"/>
                    <a:gd name="T52" fmla="*/ 0 w 280"/>
                    <a:gd name="T53" fmla="*/ 93 h 125"/>
                    <a:gd name="T54" fmla="*/ 0 w 280"/>
                    <a:gd name="T55" fmla="*/ 93 h 125"/>
                    <a:gd name="T56" fmla="*/ 0 w 280"/>
                    <a:gd name="T57" fmla="*/ 124 h 125"/>
                    <a:gd name="T58" fmla="*/ 0 w 280"/>
                    <a:gd name="T59" fmla="*/ 124 h 125"/>
                    <a:gd name="T60" fmla="*/ 31 w 280"/>
                    <a:gd name="T61" fmla="*/ 124 h 125"/>
                    <a:gd name="T62" fmla="*/ 31 w 280"/>
                    <a:gd name="T63" fmla="*/ 124 h 125"/>
                    <a:gd name="T64" fmla="*/ 31 w 280"/>
                    <a:gd name="T65" fmla="*/ 124 h 125"/>
                    <a:gd name="T66" fmla="*/ 31 w 280"/>
                    <a:gd name="T67" fmla="*/ 124 h 125"/>
                    <a:gd name="T68" fmla="*/ 31 w 280"/>
                    <a:gd name="T69" fmla="*/ 124 h 125"/>
                    <a:gd name="T70" fmla="*/ 31 w 280"/>
                    <a:gd name="T71" fmla="*/ 124 h 125"/>
                    <a:gd name="T72" fmla="*/ 62 w 280"/>
                    <a:gd name="T73" fmla="*/ 124 h 125"/>
                    <a:gd name="T74" fmla="*/ 93 w 280"/>
                    <a:gd name="T75" fmla="*/ 124 h 125"/>
                    <a:gd name="T76" fmla="*/ 93 w 280"/>
                    <a:gd name="T77" fmla="*/ 124 h 125"/>
                    <a:gd name="T78" fmla="*/ 124 w 280"/>
                    <a:gd name="T79" fmla="*/ 124 h 125"/>
                    <a:gd name="T80" fmla="*/ 124 w 280"/>
                    <a:gd name="T81" fmla="*/ 124 h 125"/>
                    <a:gd name="T82" fmla="*/ 124 w 280"/>
                    <a:gd name="T83" fmla="*/ 124 h 125"/>
                    <a:gd name="T84" fmla="*/ 124 w 280"/>
                    <a:gd name="T85" fmla="*/ 124 h 125"/>
                    <a:gd name="T86" fmla="*/ 124 w 280"/>
                    <a:gd name="T87" fmla="*/ 124 h 125"/>
                    <a:gd name="T88" fmla="*/ 124 w 280"/>
                    <a:gd name="T89" fmla="*/ 124 h 125"/>
                    <a:gd name="T90" fmla="*/ 155 w 280"/>
                    <a:gd name="T91" fmla="*/ 124 h 125"/>
                    <a:gd name="T92" fmla="*/ 155 w 280"/>
                    <a:gd name="T93" fmla="*/ 124 h 125"/>
                    <a:gd name="T94" fmla="*/ 155 w 280"/>
                    <a:gd name="T95" fmla="*/ 124 h 125"/>
                    <a:gd name="T96" fmla="*/ 155 w 280"/>
                    <a:gd name="T97" fmla="*/ 124 h 125"/>
                    <a:gd name="T98" fmla="*/ 186 w 280"/>
                    <a:gd name="T99" fmla="*/ 124 h 125"/>
                    <a:gd name="T100" fmla="*/ 186 w 280"/>
                    <a:gd name="T101" fmla="*/ 124 h 125"/>
                    <a:gd name="T102" fmla="*/ 186 w 280"/>
                    <a:gd name="T103" fmla="*/ 93 h 125"/>
                    <a:gd name="T104" fmla="*/ 217 w 280"/>
                    <a:gd name="T105" fmla="*/ 93 h 125"/>
                    <a:gd name="T106" fmla="*/ 248 w 280"/>
                    <a:gd name="T107" fmla="*/ 30 h 125"/>
                    <a:gd name="T108" fmla="*/ 279 w 280"/>
                    <a:gd name="T109" fmla="*/ 30 h 125"/>
                    <a:gd name="T110" fmla="*/ 279 w 280"/>
                    <a:gd name="T111" fmla="*/ 30 h 125"/>
                    <a:gd name="T112" fmla="*/ 248 w 280"/>
                    <a:gd name="T113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0" h="125">
                      <a:moveTo>
                        <a:pt x="248" y="0"/>
                      </a:move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217" y="0"/>
                        <a:pt x="217" y="30"/>
                      </a:cubicBez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55" y="30"/>
                        <a:pt x="155" y="30"/>
                        <a:pt x="155" y="30"/>
                      </a:cubicBezTo>
                      <a:cubicBezTo>
                        <a:pt x="155" y="30"/>
                        <a:pt x="155" y="62"/>
                        <a:pt x="124" y="62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93" y="62"/>
                        <a:pt x="93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93"/>
                        <a:pt x="0" y="93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93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93"/>
                      </a:lnTo>
                      <a:lnTo>
                        <a:pt x="217" y="93"/>
                      </a:lnTo>
                      <a:cubicBezTo>
                        <a:pt x="217" y="62"/>
                        <a:pt x="248" y="62"/>
                        <a:pt x="248" y="30"/>
                      </a:cubicBezTo>
                      <a:lnTo>
                        <a:pt x="279" y="30"/>
                      </a:lnTo>
                      <a:lnTo>
                        <a:pt x="279" y="30"/>
                      </a:lnTo>
                      <a:cubicBezTo>
                        <a:pt x="248" y="30"/>
                        <a:pt x="248" y="0"/>
                        <a:pt x="248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1" name="Freeform 350"/>
                <p:cNvSpPr>
                  <a:spLocks noChangeArrowheads="1"/>
                </p:cNvSpPr>
                <p:nvPr/>
              </p:nvSpPr>
              <p:spPr bwMode="auto">
                <a:xfrm>
                  <a:off x="3757613" y="1423988"/>
                  <a:ext cx="44450" cy="33337"/>
                </a:xfrm>
                <a:custGeom>
                  <a:avLst/>
                  <a:gdLst>
                    <a:gd name="T0" fmla="*/ 31 w 125"/>
                    <a:gd name="T1" fmla="*/ 92 h 93"/>
                    <a:gd name="T2" fmla="*/ 31 w 125"/>
                    <a:gd name="T3" fmla="*/ 92 h 93"/>
                    <a:gd name="T4" fmla="*/ 62 w 125"/>
                    <a:gd name="T5" fmla="*/ 62 h 93"/>
                    <a:gd name="T6" fmla="*/ 94 w 125"/>
                    <a:gd name="T7" fmla="*/ 62 h 93"/>
                    <a:gd name="T8" fmla="*/ 94 w 125"/>
                    <a:gd name="T9" fmla="*/ 62 h 93"/>
                    <a:gd name="T10" fmla="*/ 94 w 125"/>
                    <a:gd name="T11" fmla="*/ 62 h 93"/>
                    <a:gd name="T12" fmla="*/ 94 w 125"/>
                    <a:gd name="T13" fmla="*/ 31 h 93"/>
                    <a:gd name="T14" fmla="*/ 94 w 125"/>
                    <a:gd name="T15" fmla="*/ 31 h 93"/>
                    <a:gd name="T16" fmla="*/ 94 w 125"/>
                    <a:gd name="T17" fmla="*/ 31 h 93"/>
                    <a:gd name="T18" fmla="*/ 94 w 125"/>
                    <a:gd name="T19" fmla="*/ 0 h 93"/>
                    <a:gd name="T20" fmla="*/ 94 w 125"/>
                    <a:gd name="T21" fmla="*/ 0 h 93"/>
                    <a:gd name="T22" fmla="*/ 94 w 125"/>
                    <a:gd name="T23" fmla="*/ 0 h 93"/>
                    <a:gd name="T24" fmla="*/ 124 w 125"/>
                    <a:gd name="T25" fmla="*/ 0 h 93"/>
                    <a:gd name="T26" fmla="*/ 124 w 125"/>
                    <a:gd name="T27" fmla="*/ 0 h 93"/>
                    <a:gd name="T28" fmla="*/ 124 w 125"/>
                    <a:gd name="T29" fmla="*/ 0 h 93"/>
                    <a:gd name="T30" fmla="*/ 94 w 125"/>
                    <a:gd name="T31" fmla="*/ 0 h 93"/>
                    <a:gd name="T32" fmla="*/ 62 w 125"/>
                    <a:gd name="T33" fmla="*/ 0 h 93"/>
                    <a:gd name="T34" fmla="*/ 31 w 125"/>
                    <a:gd name="T35" fmla="*/ 0 h 93"/>
                    <a:gd name="T36" fmla="*/ 31 w 125"/>
                    <a:gd name="T37" fmla="*/ 0 h 93"/>
                    <a:gd name="T38" fmla="*/ 31 w 125"/>
                    <a:gd name="T39" fmla="*/ 0 h 93"/>
                    <a:gd name="T40" fmla="*/ 31 w 125"/>
                    <a:gd name="T41" fmla="*/ 31 h 93"/>
                    <a:gd name="T42" fmla="*/ 0 w 125"/>
                    <a:gd name="T43" fmla="*/ 31 h 93"/>
                    <a:gd name="T44" fmla="*/ 31 w 125"/>
                    <a:gd name="T45" fmla="*/ 62 h 93"/>
                    <a:gd name="T46" fmla="*/ 31 w 125"/>
                    <a:gd name="T47" fmla="*/ 9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5" h="93">
                      <a:moveTo>
                        <a:pt x="31" y="92"/>
                      </a:moveTo>
                      <a:lnTo>
                        <a:pt x="31" y="92"/>
                      </a:lnTo>
                      <a:lnTo>
                        <a:pt x="62" y="62"/>
                      </a:lnTo>
                      <a:cubicBezTo>
                        <a:pt x="62" y="62"/>
                        <a:pt x="62" y="62"/>
                        <a:pt x="94" y="62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94" y="31"/>
                      </a:lnTo>
                      <a:cubicBezTo>
                        <a:pt x="94" y="31"/>
                        <a:pt x="94" y="31"/>
                        <a:pt x="94" y="0"/>
                      </a:cubicBez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2" y="0"/>
                      </a:cubicBez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31" y="31"/>
                      </a:cubicBezTo>
                      <a:cubicBezTo>
                        <a:pt x="31" y="31"/>
                        <a:pt x="31" y="31"/>
                        <a:pt x="0" y="3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9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2" name="Freeform 351"/>
                <p:cNvSpPr>
                  <a:spLocks noChangeArrowheads="1"/>
                </p:cNvSpPr>
                <p:nvPr/>
              </p:nvSpPr>
              <p:spPr bwMode="auto">
                <a:xfrm>
                  <a:off x="3579813" y="1479550"/>
                  <a:ext cx="234950" cy="179388"/>
                </a:xfrm>
                <a:custGeom>
                  <a:avLst/>
                  <a:gdLst>
                    <a:gd name="T0" fmla="*/ 186 w 652"/>
                    <a:gd name="T1" fmla="*/ 465 h 497"/>
                    <a:gd name="T2" fmla="*/ 186 w 652"/>
                    <a:gd name="T3" fmla="*/ 465 h 497"/>
                    <a:gd name="T4" fmla="*/ 218 w 652"/>
                    <a:gd name="T5" fmla="*/ 465 h 497"/>
                    <a:gd name="T6" fmla="*/ 248 w 652"/>
                    <a:gd name="T7" fmla="*/ 496 h 497"/>
                    <a:gd name="T8" fmla="*/ 310 w 652"/>
                    <a:gd name="T9" fmla="*/ 496 h 497"/>
                    <a:gd name="T10" fmla="*/ 342 w 652"/>
                    <a:gd name="T11" fmla="*/ 496 h 497"/>
                    <a:gd name="T12" fmla="*/ 372 w 652"/>
                    <a:gd name="T13" fmla="*/ 496 h 497"/>
                    <a:gd name="T14" fmla="*/ 403 w 652"/>
                    <a:gd name="T15" fmla="*/ 465 h 497"/>
                    <a:gd name="T16" fmla="*/ 466 w 652"/>
                    <a:gd name="T17" fmla="*/ 433 h 497"/>
                    <a:gd name="T18" fmla="*/ 527 w 652"/>
                    <a:gd name="T19" fmla="*/ 465 h 497"/>
                    <a:gd name="T20" fmla="*/ 590 w 652"/>
                    <a:gd name="T21" fmla="*/ 465 h 497"/>
                    <a:gd name="T22" fmla="*/ 620 w 652"/>
                    <a:gd name="T23" fmla="*/ 433 h 497"/>
                    <a:gd name="T24" fmla="*/ 590 w 652"/>
                    <a:gd name="T25" fmla="*/ 403 h 497"/>
                    <a:gd name="T26" fmla="*/ 590 w 652"/>
                    <a:gd name="T27" fmla="*/ 372 h 497"/>
                    <a:gd name="T28" fmla="*/ 590 w 652"/>
                    <a:gd name="T29" fmla="*/ 341 h 497"/>
                    <a:gd name="T30" fmla="*/ 558 w 652"/>
                    <a:gd name="T31" fmla="*/ 309 h 497"/>
                    <a:gd name="T32" fmla="*/ 558 w 652"/>
                    <a:gd name="T33" fmla="*/ 248 h 497"/>
                    <a:gd name="T34" fmla="*/ 558 w 652"/>
                    <a:gd name="T35" fmla="*/ 248 h 497"/>
                    <a:gd name="T36" fmla="*/ 558 w 652"/>
                    <a:gd name="T37" fmla="*/ 248 h 497"/>
                    <a:gd name="T38" fmla="*/ 590 w 652"/>
                    <a:gd name="T39" fmla="*/ 217 h 497"/>
                    <a:gd name="T40" fmla="*/ 620 w 652"/>
                    <a:gd name="T41" fmla="*/ 185 h 497"/>
                    <a:gd name="T42" fmla="*/ 620 w 652"/>
                    <a:gd name="T43" fmla="*/ 185 h 497"/>
                    <a:gd name="T44" fmla="*/ 651 w 652"/>
                    <a:gd name="T45" fmla="*/ 124 h 497"/>
                    <a:gd name="T46" fmla="*/ 620 w 652"/>
                    <a:gd name="T47" fmla="*/ 124 h 497"/>
                    <a:gd name="T48" fmla="*/ 590 w 652"/>
                    <a:gd name="T49" fmla="*/ 124 h 497"/>
                    <a:gd name="T50" fmla="*/ 590 w 652"/>
                    <a:gd name="T51" fmla="*/ 124 h 497"/>
                    <a:gd name="T52" fmla="*/ 558 w 652"/>
                    <a:gd name="T53" fmla="*/ 124 h 497"/>
                    <a:gd name="T54" fmla="*/ 558 w 652"/>
                    <a:gd name="T55" fmla="*/ 124 h 497"/>
                    <a:gd name="T56" fmla="*/ 527 w 652"/>
                    <a:gd name="T57" fmla="*/ 93 h 497"/>
                    <a:gd name="T58" fmla="*/ 496 w 652"/>
                    <a:gd name="T59" fmla="*/ 93 h 497"/>
                    <a:gd name="T60" fmla="*/ 466 w 652"/>
                    <a:gd name="T61" fmla="*/ 93 h 497"/>
                    <a:gd name="T62" fmla="*/ 434 w 652"/>
                    <a:gd name="T63" fmla="*/ 61 h 497"/>
                    <a:gd name="T64" fmla="*/ 403 w 652"/>
                    <a:gd name="T65" fmla="*/ 31 h 497"/>
                    <a:gd name="T66" fmla="*/ 372 w 652"/>
                    <a:gd name="T67" fmla="*/ 0 h 497"/>
                    <a:gd name="T68" fmla="*/ 342 w 652"/>
                    <a:gd name="T69" fmla="*/ 0 h 497"/>
                    <a:gd name="T70" fmla="*/ 403 w 652"/>
                    <a:gd name="T71" fmla="*/ 61 h 497"/>
                    <a:gd name="T72" fmla="*/ 342 w 652"/>
                    <a:gd name="T73" fmla="*/ 61 h 497"/>
                    <a:gd name="T74" fmla="*/ 218 w 652"/>
                    <a:gd name="T75" fmla="*/ 124 h 497"/>
                    <a:gd name="T76" fmla="*/ 155 w 652"/>
                    <a:gd name="T77" fmla="*/ 93 h 497"/>
                    <a:gd name="T78" fmla="*/ 124 w 652"/>
                    <a:gd name="T79" fmla="*/ 155 h 497"/>
                    <a:gd name="T80" fmla="*/ 124 w 652"/>
                    <a:gd name="T81" fmla="*/ 155 h 497"/>
                    <a:gd name="T82" fmla="*/ 124 w 652"/>
                    <a:gd name="T83" fmla="*/ 155 h 497"/>
                    <a:gd name="T84" fmla="*/ 62 w 652"/>
                    <a:gd name="T85" fmla="*/ 124 h 497"/>
                    <a:gd name="T86" fmla="*/ 0 w 652"/>
                    <a:gd name="T87" fmla="*/ 155 h 497"/>
                    <a:gd name="T88" fmla="*/ 0 w 652"/>
                    <a:gd name="T89" fmla="*/ 155 h 497"/>
                    <a:gd name="T90" fmla="*/ 0 w 652"/>
                    <a:gd name="T91" fmla="*/ 155 h 497"/>
                    <a:gd name="T92" fmla="*/ 31 w 652"/>
                    <a:gd name="T93" fmla="*/ 155 h 497"/>
                    <a:gd name="T94" fmla="*/ 62 w 652"/>
                    <a:gd name="T95" fmla="*/ 185 h 497"/>
                    <a:gd name="T96" fmla="*/ 94 w 652"/>
                    <a:gd name="T97" fmla="*/ 185 h 497"/>
                    <a:gd name="T98" fmla="*/ 124 w 652"/>
                    <a:gd name="T99" fmla="*/ 217 h 497"/>
                    <a:gd name="T100" fmla="*/ 155 w 652"/>
                    <a:gd name="T101" fmla="*/ 248 h 497"/>
                    <a:gd name="T102" fmla="*/ 186 w 652"/>
                    <a:gd name="T103" fmla="*/ 403 h 497"/>
                    <a:gd name="T104" fmla="*/ 186 w 652"/>
                    <a:gd name="T105" fmla="*/ 465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52" h="497">
                      <a:moveTo>
                        <a:pt x="186" y="465"/>
                      </a:move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218" y="465"/>
                      </a:lnTo>
                      <a:cubicBezTo>
                        <a:pt x="218" y="496"/>
                        <a:pt x="218" y="496"/>
                        <a:pt x="248" y="496"/>
                      </a:cubicBezTo>
                      <a:lnTo>
                        <a:pt x="248" y="496"/>
                      </a:lnTo>
                      <a:lnTo>
                        <a:pt x="279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42" y="496"/>
                      </a:lnTo>
                      <a:cubicBezTo>
                        <a:pt x="342" y="496"/>
                        <a:pt x="342" y="496"/>
                        <a:pt x="372" y="496"/>
                      </a:cubicBezTo>
                      <a:lnTo>
                        <a:pt x="372" y="496"/>
                      </a:lnTo>
                      <a:lnTo>
                        <a:pt x="372" y="496"/>
                      </a:lnTo>
                      <a:cubicBezTo>
                        <a:pt x="403" y="465"/>
                        <a:pt x="403" y="465"/>
                        <a:pt x="403" y="465"/>
                      </a:cubicBezTo>
                      <a:cubicBezTo>
                        <a:pt x="434" y="433"/>
                        <a:pt x="434" y="433"/>
                        <a:pt x="434" y="433"/>
                      </a:cubicBezTo>
                      <a:cubicBezTo>
                        <a:pt x="466" y="433"/>
                        <a:pt x="466" y="433"/>
                        <a:pt x="466" y="433"/>
                      </a:cubicBezTo>
                      <a:cubicBezTo>
                        <a:pt x="466" y="433"/>
                        <a:pt x="496" y="433"/>
                        <a:pt x="527" y="465"/>
                      </a:cubicBezTo>
                      <a:lnTo>
                        <a:pt x="527" y="465"/>
                      </a:lnTo>
                      <a:cubicBezTo>
                        <a:pt x="558" y="465"/>
                        <a:pt x="558" y="465"/>
                        <a:pt x="558" y="465"/>
                      </a:cubicBezTo>
                      <a:cubicBezTo>
                        <a:pt x="558" y="465"/>
                        <a:pt x="558" y="465"/>
                        <a:pt x="590" y="465"/>
                      </a:cubicBezTo>
                      <a:lnTo>
                        <a:pt x="590" y="465"/>
                      </a:lnTo>
                      <a:lnTo>
                        <a:pt x="620" y="433"/>
                      </a:lnTo>
                      <a:cubicBezTo>
                        <a:pt x="590" y="433"/>
                        <a:pt x="590" y="433"/>
                        <a:pt x="590" y="403"/>
                      </a:cubicBezTo>
                      <a:lnTo>
                        <a:pt x="590" y="403"/>
                      </a:lnTo>
                      <a:lnTo>
                        <a:pt x="590" y="403"/>
                      </a:lnTo>
                      <a:lnTo>
                        <a:pt x="590" y="372"/>
                      </a:lnTo>
                      <a:lnTo>
                        <a:pt x="590" y="372"/>
                      </a:lnTo>
                      <a:cubicBezTo>
                        <a:pt x="590" y="341"/>
                        <a:pt x="590" y="341"/>
                        <a:pt x="590" y="341"/>
                      </a:cubicBezTo>
                      <a:lnTo>
                        <a:pt x="558" y="309"/>
                      </a:lnTo>
                      <a:lnTo>
                        <a:pt x="558" y="309"/>
                      </a:lnTo>
                      <a:lnTo>
                        <a:pt x="527" y="279"/>
                      </a:lnTo>
                      <a:cubicBezTo>
                        <a:pt x="527" y="279"/>
                        <a:pt x="527" y="279"/>
                        <a:pt x="558" y="248"/>
                      </a:cubicBezTo>
                      <a:lnTo>
                        <a:pt x="558" y="248"/>
                      </a:lnTo>
                      <a:lnTo>
                        <a:pt x="558" y="248"/>
                      </a:lnTo>
                      <a:lnTo>
                        <a:pt x="558" y="248"/>
                      </a:lnTo>
                      <a:lnTo>
                        <a:pt x="558" y="248"/>
                      </a:lnTo>
                      <a:cubicBezTo>
                        <a:pt x="590" y="217"/>
                        <a:pt x="590" y="217"/>
                        <a:pt x="590" y="217"/>
                      </a:cubicBezTo>
                      <a:lnTo>
                        <a:pt x="590" y="217"/>
                      </a:lnTo>
                      <a:cubicBezTo>
                        <a:pt x="590" y="217"/>
                        <a:pt x="590" y="217"/>
                        <a:pt x="590" y="185"/>
                      </a:cubicBezTo>
                      <a:cubicBezTo>
                        <a:pt x="620" y="185"/>
                        <a:pt x="620" y="185"/>
                        <a:pt x="620" y="185"/>
                      </a:cubicBezTo>
                      <a:lnTo>
                        <a:pt x="620" y="185"/>
                      </a:lnTo>
                      <a:lnTo>
                        <a:pt x="620" y="185"/>
                      </a:lnTo>
                      <a:lnTo>
                        <a:pt x="620" y="185"/>
                      </a:lnTo>
                      <a:cubicBezTo>
                        <a:pt x="620" y="155"/>
                        <a:pt x="620" y="155"/>
                        <a:pt x="651" y="124"/>
                      </a:cubicBezTo>
                      <a:cubicBezTo>
                        <a:pt x="620" y="124"/>
                        <a:pt x="620" y="124"/>
                        <a:pt x="620" y="124"/>
                      </a:cubicBezTo>
                      <a:lnTo>
                        <a:pt x="620" y="124"/>
                      </a:lnTo>
                      <a:lnTo>
                        <a:pt x="620" y="124"/>
                      </a:lnTo>
                      <a:cubicBezTo>
                        <a:pt x="590" y="124"/>
                        <a:pt x="590" y="124"/>
                        <a:pt x="590" y="124"/>
                      </a:cubicBezTo>
                      <a:lnTo>
                        <a:pt x="590" y="124"/>
                      </a:lnTo>
                      <a:lnTo>
                        <a:pt x="590" y="124"/>
                      </a:lnTo>
                      <a:lnTo>
                        <a:pt x="590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cubicBezTo>
                        <a:pt x="527" y="124"/>
                        <a:pt x="527" y="93"/>
                        <a:pt x="527" y="93"/>
                      </a:cubicBezTo>
                      <a:lnTo>
                        <a:pt x="527" y="93"/>
                      </a:lnTo>
                      <a:cubicBezTo>
                        <a:pt x="496" y="93"/>
                        <a:pt x="496" y="93"/>
                        <a:pt x="496" y="93"/>
                      </a:cubicBezTo>
                      <a:lnTo>
                        <a:pt x="496" y="93"/>
                      </a:lnTo>
                      <a:lnTo>
                        <a:pt x="466" y="93"/>
                      </a:lnTo>
                      <a:lnTo>
                        <a:pt x="466" y="93"/>
                      </a:lnTo>
                      <a:lnTo>
                        <a:pt x="434" y="61"/>
                      </a:lnTo>
                      <a:cubicBezTo>
                        <a:pt x="434" y="61"/>
                        <a:pt x="403" y="61"/>
                        <a:pt x="403" y="31"/>
                      </a:cubicBezTo>
                      <a:lnTo>
                        <a:pt x="403" y="31"/>
                      </a:lnTo>
                      <a:lnTo>
                        <a:pt x="403" y="31"/>
                      </a:lnTo>
                      <a:cubicBezTo>
                        <a:pt x="372" y="31"/>
                        <a:pt x="372" y="31"/>
                        <a:pt x="372" y="0"/>
                      </a:cubicBezTo>
                      <a:lnTo>
                        <a:pt x="372" y="0"/>
                      </a:lnTo>
                      <a:cubicBezTo>
                        <a:pt x="342" y="0"/>
                        <a:pt x="342" y="0"/>
                        <a:pt x="342" y="0"/>
                      </a:cubicBezTo>
                      <a:lnTo>
                        <a:pt x="342" y="0"/>
                      </a:lnTo>
                      <a:cubicBezTo>
                        <a:pt x="403" y="61"/>
                        <a:pt x="403" y="61"/>
                        <a:pt x="403" y="61"/>
                      </a:cubicBezTo>
                      <a:cubicBezTo>
                        <a:pt x="342" y="61"/>
                        <a:pt x="342" y="61"/>
                        <a:pt x="342" y="61"/>
                      </a:cubicBezTo>
                      <a:lnTo>
                        <a:pt x="342" y="61"/>
                      </a:lnTo>
                      <a:cubicBezTo>
                        <a:pt x="310" y="61"/>
                        <a:pt x="310" y="61"/>
                        <a:pt x="310" y="61"/>
                      </a:cubicBezTo>
                      <a:cubicBezTo>
                        <a:pt x="279" y="93"/>
                        <a:pt x="218" y="124"/>
                        <a:pt x="218" y="124"/>
                      </a:cubicBezTo>
                      <a:cubicBezTo>
                        <a:pt x="186" y="124"/>
                        <a:pt x="186" y="93"/>
                        <a:pt x="155" y="93"/>
                      </a:cubicBezTo>
                      <a:lnTo>
                        <a:pt x="155" y="93"/>
                      </a:lnTo>
                      <a:cubicBezTo>
                        <a:pt x="186" y="124"/>
                        <a:pt x="186" y="124"/>
                        <a:pt x="155" y="155"/>
                      </a:cubicBezTo>
                      <a:cubicBezTo>
                        <a:pt x="155" y="155"/>
                        <a:pt x="155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94" y="155"/>
                      </a:lnTo>
                      <a:cubicBezTo>
                        <a:pt x="94" y="155"/>
                        <a:pt x="62" y="155"/>
                        <a:pt x="62" y="124"/>
                      </a:cubicBezTo>
                      <a:lnTo>
                        <a:pt x="62" y="124"/>
                      </a:lnTo>
                      <a:cubicBezTo>
                        <a:pt x="31" y="155"/>
                        <a:pt x="31" y="155"/>
                        <a:pt x="0" y="155"/>
                      </a:cubicBez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cubicBezTo>
                        <a:pt x="31" y="155"/>
                        <a:pt x="31" y="155"/>
                        <a:pt x="31" y="155"/>
                      </a:cubicBezTo>
                      <a:cubicBezTo>
                        <a:pt x="31" y="155"/>
                        <a:pt x="31" y="155"/>
                        <a:pt x="62" y="155"/>
                      </a:cubicBezTo>
                      <a:cubicBezTo>
                        <a:pt x="62" y="155"/>
                        <a:pt x="62" y="155"/>
                        <a:pt x="62" y="185"/>
                      </a:cubicBezTo>
                      <a:lnTo>
                        <a:pt x="62" y="185"/>
                      </a:lnTo>
                      <a:lnTo>
                        <a:pt x="94" y="185"/>
                      </a:lnTo>
                      <a:cubicBezTo>
                        <a:pt x="94" y="185"/>
                        <a:pt x="124" y="185"/>
                        <a:pt x="124" y="217"/>
                      </a:cubicBezTo>
                      <a:lnTo>
                        <a:pt x="124" y="217"/>
                      </a:ln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86" y="279"/>
                      </a:lnTo>
                      <a:cubicBezTo>
                        <a:pt x="218" y="309"/>
                        <a:pt x="218" y="309"/>
                        <a:pt x="186" y="403"/>
                      </a:cubicBezTo>
                      <a:lnTo>
                        <a:pt x="186" y="433"/>
                      </a:lnTo>
                      <a:cubicBezTo>
                        <a:pt x="186" y="433"/>
                        <a:pt x="186" y="433"/>
                        <a:pt x="186" y="46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3" name="Freeform 352"/>
                <p:cNvSpPr>
                  <a:spLocks noChangeArrowheads="1"/>
                </p:cNvSpPr>
                <p:nvPr/>
              </p:nvSpPr>
              <p:spPr bwMode="auto">
                <a:xfrm>
                  <a:off x="3802063" y="1557338"/>
                  <a:ext cx="44450" cy="22225"/>
                </a:xfrm>
                <a:custGeom>
                  <a:avLst/>
                  <a:gdLst>
                    <a:gd name="T0" fmla="*/ 124 w 125"/>
                    <a:gd name="T1" fmla="*/ 0 h 63"/>
                    <a:gd name="T2" fmla="*/ 124 w 125"/>
                    <a:gd name="T3" fmla="*/ 0 h 63"/>
                    <a:gd name="T4" fmla="*/ 94 w 125"/>
                    <a:gd name="T5" fmla="*/ 0 h 63"/>
                    <a:gd name="T6" fmla="*/ 94 w 125"/>
                    <a:gd name="T7" fmla="*/ 0 h 63"/>
                    <a:gd name="T8" fmla="*/ 62 w 125"/>
                    <a:gd name="T9" fmla="*/ 31 h 63"/>
                    <a:gd name="T10" fmla="*/ 62 w 125"/>
                    <a:gd name="T11" fmla="*/ 31 h 63"/>
                    <a:gd name="T12" fmla="*/ 62 w 125"/>
                    <a:gd name="T13" fmla="*/ 31 h 63"/>
                    <a:gd name="T14" fmla="*/ 62 w 125"/>
                    <a:gd name="T15" fmla="*/ 31 h 63"/>
                    <a:gd name="T16" fmla="*/ 31 w 125"/>
                    <a:gd name="T17" fmla="*/ 31 h 63"/>
                    <a:gd name="T18" fmla="*/ 31 w 125"/>
                    <a:gd name="T19" fmla="*/ 31 h 63"/>
                    <a:gd name="T20" fmla="*/ 31 w 125"/>
                    <a:gd name="T21" fmla="*/ 31 h 63"/>
                    <a:gd name="T22" fmla="*/ 0 w 125"/>
                    <a:gd name="T23" fmla="*/ 31 h 63"/>
                    <a:gd name="T24" fmla="*/ 0 w 125"/>
                    <a:gd name="T25" fmla="*/ 62 h 63"/>
                    <a:gd name="T26" fmla="*/ 0 w 125"/>
                    <a:gd name="T27" fmla="*/ 62 h 63"/>
                    <a:gd name="T28" fmla="*/ 0 w 125"/>
                    <a:gd name="T29" fmla="*/ 62 h 63"/>
                    <a:gd name="T30" fmla="*/ 31 w 125"/>
                    <a:gd name="T31" fmla="*/ 62 h 63"/>
                    <a:gd name="T32" fmla="*/ 31 w 125"/>
                    <a:gd name="T33" fmla="*/ 62 h 63"/>
                    <a:gd name="T34" fmla="*/ 31 w 125"/>
                    <a:gd name="T35" fmla="*/ 62 h 63"/>
                    <a:gd name="T36" fmla="*/ 31 w 125"/>
                    <a:gd name="T37" fmla="*/ 62 h 63"/>
                    <a:gd name="T38" fmla="*/ 31 w 125"/>
                    <a:gd name="T39" fmla="*/ 62 h 63"/>
                    <a:gd name="T40" fmla="*/ 62 w 125"/>
                    <a:gd name="T41" fmla="*/ 62 h 63"/>
                    <a:gd name="T42" fmla="*/ 62 w 125"/>
                    <a:gd name="T43" fmla="*/ 62 h 63"/>
                    <a:gd name="T44" fmla="*/ 62 w 125"/>
                    <a:gd name="T45" fmla="*/ 31 h 63"/>
                    <a:gd name="T46" fmla="*/ 62 w 125"/>
                    <a:gd name="T47" fmla="*/ 31 h 63"/>
                    <a:gd name="T48" fmla="*/ 94 w 125"/>
                    <a:gd name="T49" fmla="*/ 31 h 63"/>
                    <a:gd name="T50" fmla="*/ 94 w 125"/>
                    <a:gd name="T51" fmla="*/ 62 h 63"/>
                    <a:gd name="T52" fmla="*/ 124 w 125"/>
                    <a:gd name="T53" fmla="*/ 31 h 63"/>
                    <a:gd name="T54" fmla="*/ 124 w 125"/>
                    <a:gd name="T55" fmla="*/ 31 h 63"/>
                    <a:gd name="T56" fmla="*/ 124 w 125"/>
                    <a:gd name="T57" fmla="*/ 31 h 63"/>
                    <a:gd name="T58" fmla="*/ 124 w 125"/>
                    <a:gd name="T59" fmla="*/ 31 h 63"/>
                    <a:gd name="T60" fmla="*/ 124 w 125"/>
                    <a:gd name="T6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5" h="63">
                      <a:moveTo>
                        <a:pt x="124" y="0"/>
                      </a:moveTo>
                      <a:lnTo>
                        <a:pt x="124" y="0"/>
                      </a:lnTo>
                      <a:cubicBezTo>
                        <a:pt x="94" y="0"/>
                        <a:pt x="94" y="0"/>
                        <a:pt x="94" y="0"/>
                      </a:cubicBezTo>
                      <a:lnTo>
                        <a:pt x="94" y="0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0" y="31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94" y="31"/>
                        <a:pt x="94" y="31"/>
                        <a:pt x="94" y="31"/>
                      </a:cubicBezTo>
                      <a:cubicBezTo>
                        <a:pt x="94" y="31"/>
                        <a:pt x="94" y="31"/>
                        <a:pt x="94" y="62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4" name="Freeform 353"/>
                <p:cNvSpPr>
                  <a:spLocks noChangeArrowheads="1"/>
                </p:cNvSpPr>
                <p:nvPr/>
              </p:nvSpPr>
              <p:spPr bwMode="auto">
                <a:xfrm>
                  <a:off x="3802063" y="1579563"/>
                  <a:ext cx="190500" cy="144462"/>
                </a:xfrm>
                <a:custGeom>
                  <a:avLst/>
                  <a:gdLst>
                    <a:gd name="T0" fmla="*/ 31 w 527"/>
                    <a:gd name="T1" fmla="*/ 124 h 403"/>
                    <a:gd name="T2" fmla="*/ 62 w 527"/>
                    <a:gd name="T3" fmla="*/ 124 h 403"/>
                    <a:gd name="T4" fmla="*/ 94 w 527"/>
                    <a:gd name="T5" fmla="*/ 93 h 403"/>
                    <a:gd name="T6" fmla="*/ 155 w 527"/>
                    <a:gd name="T7" fmla="*/ 124 h 403"/>
                    <a:gd name="T8" fmla="*/ 218 w 527"/>
                    <a:gd name="T9" fmla="*/ 186 h 403"/>
                    <a:gd name="T10" fmla="*/ 218 w 527"/>
                    <a:gd name="T11" fmla="*/ 217 h 403"/>
                    <a:gd name="T12" fmla="*/ 247 w 527"/>
                    <a:gd name="T13" fmla="*/ 217 h 403"/>
                    <a:gd name="T14" fmla="*/ 247 w 527"/>
                    <a:gd name="T15" fmla="*/ 217 h 403"/>
                    <a:gd name="T16" fmla="*/ 309 w 527"/>
                    <a:gd name="T17" fmla="*/ 278 h 403"/>
                    <a:gd name="T18" fmla="*/ 340 w 527"/>
                    <a:gd name="T19" fmla="*/ 310 h 403"/>
                    <a:gd name="T20" fmla="*/ 340 w 527"/>
                    <a:gd name="T21" fmla="*/ 310 h 403"/>
                    <a:gd name="T22" fmla="*/ 402 w 527"/>
                    <a:gd name="T23" fmla="*/ 341 h 403"/>
                    <a:gd name="T24" fmla="*/ 433 w 527"/>
                    <a:gd name="T25" fmla="*/ 341 h 403"/>
                    <a:gd name="T26" fmla="*/ 464 w 527"/>
                    <a:gd name="T27" fmla="*/ 371 h 403"/>
                    <a:gd name="T28" fmla="*/ 464 w 527"/>
                    <a:gd name="T29" fmla="*/ 371 h 403"/>
                    <a:gd name="T30" fmla="*/ 495 w 527"/>
                    <a:gd name="T31" fmla="*/ 402 h 403"/>
                    <a:gd name="T32" fmla="*/ 526 w 527"/>
                    <a:gd name="T33" fmla="*/ 371 h 403"/>
                    <a:gd name="T34" fmla="*/ 495 w 527"/>
                    <a:gd name="T35" fmla="*/ 341 h 403"/>
                    <a:gd name="T36" fmla="*/ 433 w 527"/>
                    <a:gd name="T37" fmla="*/ 310 h 403"/>
                    <a:gd name="T38" fmla="*/ 402 w 527"/>
                    <a:gd name="T39" fmla="*/ 278 h 403"/>
                    <a:gd name="T40" fmla="*/ 371 w 527"/>
                    <a:gd name="T41" fmla="*/ 217 h 403"/>
                    <a:gd name="T42" fmla="*/ 340 w 527"/>
                    <a:gd name="T43" fmla="*/ 217 h 403"/>
                    <a:gd name="T44" fmla="*/ 278 w 527"/>
                    <a:gd name="T45" fmla="*/ 154 h 403"/>
                    <a:gd name="T46" fmla="*/ 278 w 527"/>
                    <a:gd name="T47" fmla="*/ 124 h 403"/>
                    <a:gd name="T48" fmla="*/ 278 w 527"/>
                    <a:gd name="T49" fmla="*/ 62 h 403"/>
                    <a:gd name="T50" fmla="*/ 309 w 527"/>
                    <a:gd name="T51" fmla="*/ 30 h 403"/>
                    <a:gd name="T52" fmla="*/ 340 w 527"/>
                    <a:gd name="T53" fmla="*/ 0 h 403"/>
                    <a:gd name="T54" fmla="*/ 309 w 527"/>
                    <a:gd name="T55" fmla="*/ 0 h 403"/>
                    <a:gd name="T56" fmla="*/ 278 w 527"/>
                    <a:gd name="T57" fmla="*/ 0 h 403"/>
                    <a:gd name="T58" fmla="*/ 247 w 527"/>
                    <a:gd name="T59" fmla="*/ 0 h 403"/>
                    <a:gd name="T60" fmla="*/ 247 w 527"/>
                    <a:gd name="T61" fmla="*/ 0 h 403"/>
                    <a:gd name="T62" fmla="*/ 218 w 527"/>
                    <a:gd name="T63" fmla="*/ 0 h 403"/>
                    <a:gd name="T64" fmla="*/ 218 w 527"/>
                    <a:gd name="T65" fmla="*/ 0 h 403"/>
                    <a:gd name="T66" fmla="*/ 186 w 527"/>
                    <a:gd name="T67" fmla="*/ 30 h 403"/>
                    <a:gd name="T68" fmla="*/ 186 w 527"/>
                    <a:gd name="T69" fmla="*/ 30 h 403"/>
                    <a:gd name="T70" fmla="*/ 155 w 527"/>
                    <a:gd name="T71" fmla="*/ 30 h 403"/>
                    <a:gd name="T72" fmla="*/ 155 w 527"/>
                    <a:gd name="T73" fmla="*/ 30 h 403"/>
                    <a:gd name="T74" fmla="*/ 155 w 527"/>
                    <a:gd name="T75" fmla="*/ 30 h 403"/>
                    <a:gd name="T76" fmla="*/ 124 w 527"/>
                    <a:gd name="T77" fmla="*/ 62 h 403"/>
                    <a:gd name="T78" fmla="*/ 94 w 527"/>
                    <a:gd name="T79" fmla="*/ 62 h 403"/>
                    <a:gd name="T80" fmla="*/ 62 w 527"/>
                    <a:gd name="T81" fmla="*/ 30 h 403"/>
                    <a:gd name="T82" fmla="*/ 31 w 527"/>
                    <a:gd name="T83" fmla="*/ 62 h 403"/>
                    <a:gd name="T84" fmla="*/ 31 w 527"/>
                    <a:gd name="T85" fmla="*/ 62 h 403"/>
                    <a:gd name="T86" fmla="*/ 31 w 527"/>
                    <a:gd name="T87" fmla="*/ 62 h 403"/>
                    <a:gd name="T88" fmla="*/ 0 w 527"/>
                    <a:gd name="T89" fmla="*/ 93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7" h="403">
                      <a:moveTo>
                        <a:pt x="31" y="124"/>
                      </a:move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94" y="93"/>
                      </a:lnTo>
                      <a:cubicBezTo>
                        <a:pt x="124" y="93"/>
                        <a:pt x="124" y="93"/>
                        <a:pt x="124" y="93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217" y="124"/>
                        <a:pt x="218" y="186"/>
                        <a:pt x="218" y="186"/>
                      </a:cubicBezTo>
                      <a:lnTo>
                        <a:pt x="218" y="186"/>
                      </a:lnTo>
                      <a:cubicBezTo>
                        <a:pt x="218" y="217"/>
                        <a:pt x="218" y="217"/>
                        <a:pt x="218" y="217"/>
                      </a:cubicBezTo>
                      <a:lnTo>
                        <a:pt x="247" y="217"/>
                      </a:lnTo>
                      <a:lnTo>
                        <a:pt x="247" y="217"/>
                      </a:lnTo>
                      <a:lnTo>
                        <a:pt x="247" y="217"/>
                      </a:lnTo>
                      <a:lnTo>
                        <a:pt x="247" y="217"/>
                      </a:lnTo>
                      <a:cubicBezTo>
                        <a:pt x="278" y="217"/>
                        <a:pt x="278" y="247"/>
                        <a:pt x="278" y="247"/>
                      </a:cubicBezTo>
                      <a:cubicBezTo>
                        <a:pt x="278" y="247"/>
                        <a:pt x="278" y="278"/>
                        <a:pt x="309" y="278"/>
                      </a:cubicBezTo>
                      <a:lnTo>
                        <a:pt x="309" y="278"/>
                      </a:lnTo>
                      <a:lnTo>
                        <a:pt x="340" y="310"/>
                      </a:lnTo>
                      <a:lnTo>
                        <a:pt x="340" y="310"/>
                      </a:lnTo>
                      <a:lnTo>
                        <a:pt x="340" y="310"/>
                      </a:lnTo>
                      <a:cubicBezTo>
                        <a:pt x="371" y="310"/>
                        <a:pt x="371" y="310"/>
                        <a:pt x="402" y="310"/>
                      </a:cubicBezTo>
                      <a:cubicBezTo>
                        <a:pt x="402" y="341"/>
                        <a:pt x="402" y="341"/>
                        <a:pt x="402" y="341"/>
                      </a:cubicBezTo>
                      <a:lnTo>
                        <a:pt x="402" y="341"/>
                      </a:lnTo>
                      <a:cubicBezTo>
                        <a:pt x="433" y="341"/>
                        <a:pt x="433" y="341"/>
                        <a:pt x="433" y="341"/>
                      </a:cubicBezTo>
                      <a:cubicBezTo>
                        <a:pt x="464" y="341"/>
                        <a:pt x="464" y="371"/>
                        <a:pt x="464" y="371"/>
                      </a:cubicBez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cubicBezTo>
                        <a:pt x="495" y="371"/>
                        <a:pt x="495" y="371"/>
                        <a:pt x="495" y="402"/>
                      </a:cubicBezTo>
                      <a:cubicBezTo>
                        <a:pt x="526" y="371"/>
                        <a:pt x="526" y="371"/>
                        <a:pt x="526" y="371"/>
                      </a:cubicBezTo>
                      <a:lnTo>
                        <a:pt x="526" y="371"/>
                      </a:lnTo>
                      <a:cubicBezTo>
                        <a:pt x="526" y="371"/>
                        <a:pt x="526" y="341"/>
                        <a:pt x="495" y="341"/>
                      </a:cubicBezTo>
                      <a:lnTo>
                        <a:pt x="495" y="341"/>
                      </a:lnTo>
                      <a:cubicBezTo>
                        <a:pt x="464" y="310"/>
                        <a:pt x="464" y="310"/>
                        <a:pt x="464" y="310"/>
                      </a:cubicBezTo>
                      <a:lnTo>
                        <a:pt x="433" y="310"/>
                      </a:lnTo>
                      <a:cubicBezTo>
                        <a:pt x="402" y="278"/>
                        <a:pt x="402" y="278"/>
                        <a:pt x="402" y="278"/>
                      </a:cubicBezTo>
                      <a:lnTo>
                        <a:pt x="402" y="278"/>
                      </a:lnTo>
                      <a:cubicBezTo>
                        <a:pt x="371" y="278"/>
                        <a:pt x="371" y="247"/>
                        <a:pt x="371" y="247"/>
                      </a:cubicBezTo>
                      <a:cubicBezTo>
                        <a:pt x="371" y="217"/>
                        <a:pt x="371" y="217"/>
                        <a:pt x="371" y="217"/>
                      </a:cubicBezTo>
                      <a:lnTo>
                        <a:pt x="340" y="217"/>
                      </a:lnTo>
                      <a:lnTo>
                        <a:pt x="340" y="217"/>
                      </a:lnTo>
                      <a:cubicBezTo>
                        <a:pt x="340" y="186"/>
                        <a:pt x="340" y="186"/>
                        <a:pt x="309" y="186"/>
                      </a:cubicBezTo>
                      <a:cubicBezTo>
                        <a:pt x="309" y="186"/>
                        <a:pt x="278" y="186"/>
                        <a:pt x="278" y="154"/>
                      </a:cubicBezTo>
                      <a:lnTo>
                        <a:pt x="278" y="124"/>
                      </a:lnTo>
                      <a:lnTo>
                        <a:pt x="278" y="124"/>
                      </a:lnTo>
                      <a:lnTo>
                        <a:pt x="278" y="93"/>
                      </a:lnTo>
                      <a:cubicBezTo>
                        <a:pt x="278" y="93"/>
                        <a:pt x="278" y="93"/>
                        <a:pt x="278" y="62"/>
                      </a:cubicBezTo>
                      <a:cubicBezTo>
                        <a:pt x="278" y="62"/>
                        <a:pt x="278" y="30"/>
                        <a:pt x="309" y="30"/>
                      </a:cubicBezTo>
                      <a:lnTo>
                        <a:pt x="309" y="30"/>
                      </a:lnTo>
                      <a:lnTo>
                        <a:pt x="340" y="30"/>
                      </a:lnTo>
                      <a:lnTo>
                        <a:pt x="340" y="0"/>
                      </a:lnTo>
                      <a:cubicBezTo>
                        <a:pt x="309" y="0"/>
                        <a:pt x="309" y="0"/>
                        <a:pt x="309" y="0"/>
                      </a:cubicBez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278" y="0"/>
                        <a:pt x="278" y="0"/>
                        <a:pt x="278" y="0"/>
                      </a:cubicBezTo>
                      <a:lnTo>
                        <a:pt x="278" y="0"/>
                      </a:lnTo>
                      <a:cubicBezTo>
                        <a:pt x="278" y="0"/>
                        <a:pt x="278" y="0"/>
                        <a:pt x="247" y="0"/>
                      </a:cubicBez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47" y="0"/>
                        <a:pt x="247" y="0"/>
                        <a:pt x="218" y="0"/>
                      </a:cubicBez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86" y="0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86" y="30"/>
                        <a:pt x="186" y="30"/>
                        <a:pt x="155" y="30"/>
                      </a:cubicBez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cubicBezTo>
                        <a:pt x="155" y="62"/>
                        <a:pt x="124" y="62"/>
                        <a:pt x="124" y="62"/>
                      </a:cubicBezTo>
                      <a:lnTo>
                        <a:pt x="124" y="62"/>
                      </a:lnTo>
                      <a:cubicBezTo>
                        <a:pt x="94" y="62"/>
                        <a:pt x="94" y="62"/>
                        <a:pt x="94" y="62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94" y="30"/>
                        <a:pt x="94" y="30"/>
                        <a:pt x="62" y="30"/>
                      </a:cubicBezTo>
                      <a:lnTo>
                        <a:pt x="62" y="30"/>
                      </a:lnTo>
                      <a:cubicBezTo>
                        <a:pt x="62" y="62"/>
                        <a:pt x="31" y="62"/>
                        <a:pt x="31" y="62"/>
                      </a:cubicBez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93"/>
                        <a:pt x="0" y="93"/>
                      </a:cubicBez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5" name="Freeform 354"/>
                <p:cNvSpPr>
                  <a:spLocks noChangeArrowheads="1"/>
                </p:cNvSpPr>
                <p:nvPr/>
              </p:nvSpPr>
              <p:spPr bwMode="auto">
                <a:xfrm>
                  <a:off x="3970338" y="1612900"/>
                  <a:ext cx="11112" cy="22225"/>
                </a:xfrm>
                <a:custGeom>
                  <a:avLst/>
                  <a:gdLst>
                    <a:gd name="T0" fmla="*/ 0 w 32"/>
                    <a:gd name="T1" fmla="*/ 0 h 62"/>
                    <a:gd name="T2" fmla="*/ 0 w 32"/>
                    <a:gd name="T3" fmla="*/ 0 h 62"/>
                    <a:gd name="T4" fmla="*/ 0 w 32"/>
                    <a:gd name="T5" fmla="*/ 0 h 62"/>
                    <a:gd name="T6" fmla="*/ 0 w 32"/>
                    <a:gd name="T7" fmla="*/ 31 h 62"/>
                    <a:gd name="T8" fmla="*/ 0 w 32"/>
                    <a:gd name="T9" fmla="*/ 31 h 62"/>
                    <a:gd name="T10" fmla="*/ 0 w 32"/>
                    <a:gd name="T11" fmla="*/ 31 h 62"/>
                    <a:gd name="T12" fmla="*/ 31 w 32"/>
                    <a:gd name="T13" fmla="*/ 61 h 62"/>
                    <a:gd name="T14" fmla="*/ 31 w 32"/>
                    <a:gd name="T15" fmla="*/ 31 h 62"/>
                    <a:gd name="T16" fmla="*/ 31 w 32"/>
                    <a:gd name="T17" fmla="*/ 31 h 62"/>
                    <a:gd name="T18" fmla="*/ 0 w 32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1"/>
                        <a:pt x="31" y="61"/>
                        <a:pt x="31" y="61"/>
                      </a:cubicBezTo>
                      <a:cubicBezTo>
                        <a:pt x="31" y="61"/>
                        <a:pt x="31" y="61"/>
                        <a:pt x="31" y="31"/>
                      </a:cubicBezTo>
                      <a:lnTo>
                        <a:pt x="31" y="31"/>
                      </a:lnTo>
                      <a:cubicBezTo>
                        <a:pt x="0" y="31"/>
                        <a:pt x="0" y="31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6" name="Freeform 355"/>
                <p:cNvSpPr>
                  <a:spLocks noChangeArrowheads="1"/>
                </p:cNvSpPr>
                <p:nvPr/>
              </p:nvSpPr>
              <p:spPr bwMode="auto">
                <a:xfrm>
                  <a:off x="3981450" y="1590675"/>
                  <a:ext cx="22225" cy="11113"/>
                </a:xfrm>
                <a:custGeom>
                  <a:avLst/>
                  <a:gdLst>
                    <a:gd name="T0" fmla="*/ 62 w 63"/>
                    <a:gd name="T1" fmla="*/ 0 h 33"/>
                    <a:gd name="T2" fmla="*/ 62 w 63"/>
                    <a:gd name="T3" fmla="*/ 0 h 33"/>
                    <a:gd name="T4" fmla="*/ 31 w 63"/>
                    <a:gd name="T5" fmla="*/ 0 h 33"/>
                    <a:gd name="T6" fmla="*/ 31 w 63"/>
                    <a:gd name="T7" fmla="*/ 0 h 33"/>
                    <a:gd name="T8" fmla="*/ 0 w 63"/>
                    <a:gd name="T9" fmla="*/ 0 h 33"/>
                    <a:gd name="T10" fmla="*/ 0 w 63"/>
                    <a:gd name="T11" fmla="*/ 32 h 33"/>
                    <a:gd name="T12" fmla="*/ 0 w 63"/>
                    <a:gd name="T13" fmla="*/ 32 h 33"/>
                    <a:gd name="T14" fmla="*/ 0 w 63"/>
                    <a:gd name="T15" fmla="*/ 32 h 33"/>
                    <a:gd name="T16" fmla="*/ 31 w 63"/>
                    <a:gd name="T17" fmla="*/ 32 h 33"/>
                    <a:gd name="T18" fmla="*/ 31 w 63"/>
                    <a:gd name="T19" fmla="*/ 32 h 33"/>
                    <a:gd name="T20" fmla="*/ 31 w 63"/>
                    <a:gd name="T21" fmla="*/ 32 h 33"/>
                    <a:gd name="T22" fmla="*/ 31 w 63"/>
                    <a:gd name="T23" fmla="*/ 32 h 33"/>
                    <a:gd name="T24" fmla="*/ 31 w 63"/>
                    <a:gd name="T25" fmla="*/ 32 h 33"/>
                    <a:gd name="T26" fmla="*/ 62 w 63"/>
                    <a:gd name="T27" fmla="*/ 32 h 33"/>
                    <a:gd name="T28" fmla="*/ 62 w 63"/>
                    <a:gd name="T29" fmla="*/ 32 h 33"/>
                    <a:gd name="T30" fmla="*/ 62 w 63"/>
                    <a:gd name="T3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0" y="0"/>
                        <a:pt x="0" y="0"/>
                        <a:pt x="0" y="32"/>
                      </a:cubicBez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31" y="32"/>
                        <a:pt x="31" y="32"/>
                        <a:pt x="31" y="32"/>
                      </a:cubicBez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2"/>
                      </a:ln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cubicBezTo>
                        <a:pt x="62" y="0"/>
                        <a:pt x="62" y="0"/>
                        <a:pt x="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7" name="Freeform 356"/>
                <p:cNvSpPr>
                  <a:spLocks noChangeArrowheads="1"/>
                </p:cNvSpPr>
                <p:nvPr/>
              </p:nvSpPr>
              <p:spPr bwMode="auto">
                <a:xfrm>
                  <a:off x="4371975" y="1914525"/>
                  <a:ext cx="33338" cy="55563"/>
                </a:xfrm>
                <a:custGeom>
                  <a:avLst/>
                  <a:gdLst>
                    <a:gd name="T0" fmla="*/ 93 w 94"/>
                    <a:gd name="T1" fmla="*/ 61 h 156"/>
                    <a:gd name="T2" fmla="*/ 93 w 94"/>
                    <a:gd name="T3" fmla="*/ 61 h 156"/>
                    <a:gd name="T4" fmla="*/ 62 w 94"/>
                    <a:gd name="T5" fmla="*/ 31 h 156"/>
                    <a:gd name="T6" fmla="*/ 62 w 94"/>
                    <a:gd name="T7" fmla="*/ 31 h 156"/>
                    <a:gd name="T8" fmla="*/ 62 w 94"/>
                    <a:gd name="T9" fmla="*/ 0 h 156"/>
                    <a:gd name="T10" fmla="*/ 62 w 94"/>
                    <a:gd name="T11" fmla="*/ 0 h 156"/>
                    <a:gd name="T12" fmla="*/ 62 w 94"/>
                    <a:gd name="T13" fmla="*/ 0 h 156"/>
                    <a:gd name="T14" fmla="*/ 31 w 94"/>
                    <a:gd name="T15" fmla="*/ 0 h 156"/>
                    <a:gd name="T16" fmla="*/ 31 w 94"/>
                    <a:gd name="T17" fmla="*/ 0 h 156"/>
                    <a:gd name="T18" fmla="*/ 31 w 94"/>
                    <a:gd name="T19" fmla="*/ 0 h 156"/>
                    <a:gd name="T20" fmla="*/ 0 w 94"/>
                    <a:gd name="T21" fmla="*/ 31 h 156"/>
                    <a:gd name="T22" fmla="*/ 0 w 94"/>
                    <a:gd name="T23" fmla="*/ 31 h 156"/>
                    <a:gd name="T24" fmla="*/ 0 w 94"/>
                    <a:gd name="T25" fmla="*/ 61 h 156"/>
                    <a:gd name="T26" fmla="*/ 0 w 94"/>
                    <a:gd name="T27" fmla="*/ 61 h 156"/>
                    <a:gd name="T28" fmla="*/ 0 w 94"/>
                    <a:gd name="T29" fmla="*/ 61 h 156"/>
                    <a:gd name="T30" fmla="*/ 0 w 94"/>
                    <a:gd name="T31" fmla="*/ 92 h 156"/>
                    <a:gd name="T32" fmla="*/ 0 w 94"/>
                    <a:gd name="T33" fmla="*/ 124 h 156"/>
                    <a:gd name="T34" fmla="*/ 0 w 94"/>
                    <a:gd name="T35" fmla="*/ 124 h 156"/>
                    <a:gd name="T36" fmla="*/ 0 w 94"/>
                    <a:gd name="T37" fmla="*/ 124 h 156"/>
                    <a:gd name="T38" fmla="*/ 0 w 94"/>
                    <a:gd name="T39" fmla="*/ 155 h 156"/>
                    <a:gd name="T40" fmla="*/ 0 w 94"/>
                    <a:gd name="T41" fmla="*/ 155 h 156"/>
                    <a:gd name="T42" fmla="*/ 31 w 94"/>
                    <a:gd name="T43" fmla="*/ 155 h 156"/>
                    <a:gd name="T44" fmla="*/ 31 w 94"/>
                    <a:gd name="T45" fmla="*/ 124 h 156"/>
                    <a:gd name="T46" fmla="*/ 93 w 94"/>
                    <a:gd name="T47" fmla="*/ 92 h 156"/>
                    <a:gd name="T48" fmla="*/ 93 w 94"/>
                    <a:gd name="T49" fmla="*/ 92 h 156"/>
                    <a:gd name="T50" fmla="*/ 93 w 94"/>
                    <a:gd name="T51" fmla="*/ 92 h 156"/>
                    <a:gd name="T52" fmla="*/ 93 w 94"/>
                    <a:gd name="T53" fmla="*/ 92 h 156"/>
                    <a:gd name="T54" fmla="*/ 93 w 94"/>
                    <a:gd name="T55" fmla="*/ 6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4" h="156">
                      <a:moveTo>
                        <a:pt x="93" y="61"/>
                      </a:moveTo>
                      <a:lnTo>
                        <a:pt x="93" y="61"/>
                      </a:lnTo>
                      <a:cubicBezTo>
                        <a:pt x="62" y="61"/>
                        <a:pt x="62" y="6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31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3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1" y="61"/>
                        <a:pt x="0" y="92"/>
                        <a:pt x="0" y="92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cubicBezTo>
                        <a:pt x="0" y="155"/>
                        <a:pt x="0" y="155"/>
                        <a:pt x="31" y="155"/>
                      </a:cubicBezTo>
                      <a:lnTo>
                        <a:pt x="31" y="124"/>
                      </a:lnTo>
                      <a:cubicBezTo>
                        <a:pt x="31" y="124"/>
                        <a:pt x="62" y="92"/>
                        <a:pt x="93" y="92"/>
                      </a:cubicBezTo>
                      <a:lnTo>
                        <a:pt x="93" y="92"/>
                      </a:lnTo>
                      <a:lnTo>
                        <a:pt x="93" y="92"/>
                      </a:lnTo>
                      <a:lnTo>
                        <a:pt x="93" y="92"/>
                      </a:lnTo>
                      <a:lnTo>
                        <a:pt x="93" y="6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8" name="Freeform 357"/>
                <p:cNvSpPr>
                  <a:spLocks noChangeArrowheads="1"/>
                </p:cNvSpPr>
                <p:nvPr/>
              </p:nvSpPr>
              <p:spPr bwMode="auto">
                <a:xfrm>
                  <a:off x="4383088" y="1801813"/>
                  <a:ext cx="100012" cy="88900"/>
                </a:xfrm>
                <a:custGeom>
                  <a:avLst/>
                  <a:gdLst>
                    <a:gd name="T0" fmla="*/ 31 w 280"/>
                    <a:gd name="T1" fmla="*/ 94 h 249"/>
                    <a:gd name="T2" fmla="*/ 31 w 280"/>
                    <a:gd name="T3" fmla="*/ 94 h 249"/>
                    <a:gd name="T4" fmla="*/ 31 w 280"/>
                    <a:gd name="T5" fmla="*/ 94 h 249"/>
                    <a:gd name="T6" fmla="*/ 31 w 280"/>
                    <a:gd name="T7" fmla="*/ 124 h 249"/>
                    <a:gd name="T8" fmla="*/ 62 w 280"/>
                    <a:gd name="T9" fmla="*/ 155 h 249"/>
                    <a:gd name="T10" fmla="*/ 62 w 280"/>
                    <a:gd name="T11" fmla="*/ 187 h 249"/>
                    <a:gd name="T12" fmla="*/ 62 w 280"/>
                    <a:gd name="T13" fmla="*/ 187 h 249"/>
                    <a:gd name="T14" fmla="*/ 31 w 280"/>
                    <a:gd name="T15" fmla="*/ 187 h 249"/>
                    <a:gd name="T16" fmla="*/ 31 w 280"/>
                    <a:gd name="T17" fmla="*/ 187 h 249"/>
                    <a:gd name="T18" fmla="*/ 31 w 280"/>
                    <a:gd name="T19" fmla="*/ 187 h 249"/>
                    <a:gd name="T20" fmla="*/ 31 w 280"/>
                    <a:gd name="T21" fmla="*/ 218 h 249"/>
                    <a:gd name="T22" fmla="*/ 0 w 280"/>
                    <a:gd name="T23" fmla="*/ 248 h 249"/>
                    <a:gd name="T24" fmla="*/ 31 w 280"/>
                    <a:gd name="T25" fmla="*/ 248 h 249"/>
                    <a:gd name="T26" fmla="*/ 31 w 280"/>
                    <a:gd name="T27" fmla="*/ 248 h 249"/>
                    <a:gd name="T28" fmla="*/ 31 w 280"/>
                    <a:gd name="T29" fmla="*/ 248 h 249"/>
                    <a:gd name="T30" fmla="*/ 62 w 280"/>
                    <a:gd name="T31" fmla="*/ 248 h 249"/>
                    <a:gd name="T32" fmla="*/ 62 w 280"/>
                    <a:gd name="T33" fmla="*/ 248 h 249"/>
                    <a:gd name="T34" fmla="*/ 124 w 280"/>
                    <a:gd name="T35" fmla="*/ 218 h 249"/>
                    <a:gd name="T36" fmla="*/ 124 w 280"/>
                    <a:gd name="T37" fmla="*/ 187 h 249"/>
                    <a:gd name="T38" fmla="*/ 124 w 280"/>
                    <a:gd name="T39" fmla="*/ 187 h 249"/>
                    <a:gd name="T40" fmla="*/ 216 w 280"/>
                    <a:gd name="T41" fmla="*/ 155 h 249"/>
                    <a:gd name="T42" fmla="*/ 248 w 280"/>
                    <a:gd name="T43" fmla="*/ 94 h 249"/>
                    <a:gd name="T44" fmla="*/ 279 w 280"/>
                    <a:gd name="T45" fmla="*/ 94 h 249"/>
                    <a:gd name="T46" fmla="*/ 248 w 280"/>
                    <a:gd name="T47" fmla="*/ 63 h 249"/>
                    <a:gd name="T48" fmla="*/ 248 w 280"/>
                    <a:gd name="T49" fmla="*/ 31 h 249"/>
                    <a:gd name="T50" fmla="*/ 248 w 280"/>
                    <a:gd name="T51" fmla="*/ 31 h 249"/>
                    <a:gd name="T52" fmla="*/ 248 w 280"/>
                    <a:gd name="T53" fmla="*/ 31 h 249"/>
                    <a:gd name="T54" fmla="*/ 248 w 280"/>
                    <a:gd name="T55" fmla="*/ 31 h 249"/>
                    <a:gd name="T56" fmla="*/ 248 w 280"/>
                    <a:gd name="T57" fmla="*/ 0 h 249"/>
                    <a:gd name="T58" fmla="*/ 248 w 280"/>
                    <a:gd name="T59" fmla="*/ 0 h 249"/>
                    <a:gd name="T60" fmla="*/ 248 w 280"/>
                    <a:gd name="T61" fmla="*/ 0 h 249"/>
                    <a:gd name="T62" fmla="*/ 216 w 280"/>
                    <a:gd name="T63" fmla="*/ 31 h 249"/>
                    <a:gd name="T64" fmla="*/ 186 w 280"/>
                    <a:gd name="T65" fmla="*/ 31 h 249"/>
                    <a:gd name="T66" fmla="*/ 186 w 280"/>
                    <a:gd name="T67" fmla="*/ 31 h 249"/>
                    <a:gd name="T68" fmla="*/ 155 w 280"/>
                    <a:gd name="T69" fmla="*/ 31 h 249"/>
                    <a:gd name="T70" fmla="*/ 124 w 280"/>
                    <a:gd name="T71" fmla="*/ 31 h 249"/>
                    <a:gd name="T72" fmla="*/ 124 w 280"/>
                    <a:gd name="T73" fmla="*/ 31 h 249"/>
                    <a:gd name="T74" fmla="*/ 124 w 280"/>
                    <a:gd name="T75" fmla="*/ 31 h 249"/>
                    <a:gd name="T76" fmla="*/ 93 w 280"/>
                    <a:gd name="T77" fmla="*/ 31 h 249"/>
                    <a:gd name="T78" fmla="*/ 93 w 280"/>
                    <a:gd name="T79" fmla="*/ 31 h 249"/>
                    <a:gd name="T80" fmla="*/ 93 w 280"/>
                    <a:gd name="T81" fmla="*/ 31 h 249"/>
                    <a:gd name="T82" fmla="*/ 62 w 280"/>
                    <a:gd name="T83" fmla="*/ 31 h 249"/>
                    <a:gd name="T84" fmla="*/ 62 w 280"/>
                    <a:gd name="T85" fmla="*/ 31 h 249"/>
                    <a:gd name="T86" fmla="*/ 62 w 280"/>
                    <a:gd name="T87" fmla="*/ 31 h 249"/>
                    <a:gd name="T88" fmla="*/ 31 w 280"/>
                    <a:gd name="T89" fmla="*/ 63 h 249"/>
                    <a:gd name="T90" fmla="*/ 31 w 280"/>
                    <a:gd name="T91" fmla="*/ 63 h 249"/>
                    <a:gd name="T92" fmla="*/ 31 w 280"/>
                    <a:gd name="T93" fmla="*/ 63 h 249"/>
                    <a:gd name="T94" fmla="*/ 0 w 280"/>
                    <a:gd name="T95" fmla="*/ 63 h 249"/>
                    <a:gd name="T96" fmla="*/ 0 w 280"/>
                    <a:gd name="T97" fmla="*/ 63 h 249"/>
                    <a:gd name="T98" fmla="*/ 0 w 280"/>
                    <a:gd name="T99" fmla="*/ 94 h 249"/>
                    <a:gd name="T100" fmla="*/ 31 w 280"/>
                    <a:gd name="T101" fmla="*/ 9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0" h="249">
                      <a:moveTo>
                        <a:pt x="31" y="94"/>
                      </a:moveTo>
                      <a:lnTo>
                        <a:pt x="31" y="94"/>
                      </a:lnTo>
                      <a:lnTo>
                        <a:pt x="31" y="94"/>
                      </a:lnTo>
                      <a:cubicBezTo>
                        <a:pt x="31" y="94"/>
                        <a:pt x="31" y="94"/>
                        <a:pt x="31" y="124"/>
                      </a:cubicBezTo>
                      <a:cubicBezTo>
                        <a:pt x="62" y="124"/>
                        <a:pt x="62" y="124"/>
                        <a:pt x="62" y="155"/>
                      </a:cubicBezTo>
                      <a:cubicBezTo>
                        <a:pt x="62" y="155"/>
                        <a:pt x="62" y="155"/>
                        <a:pt x="62" y="187"/>
                      </a:cubicBezTo>
                      <a:lnTo>
                        <a:pt x="62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0" y="248"/>
                      </a:lnTo>
                      <a:cubicBezTo>
                        <a:pt x="0" y="248"/>
                        <a:pt x="0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18"/>
                        <a:pt x="93" y="218"/>
                        <a:pt x="124" y="218"/>
                      </a:cubicBezTo>
                      <a:lnTo>
                        <a:pt x="124" y="187"/>
                      </a:lnTo>
                      <a:lnTo>
                        <a:pt x="124" y="187"/>
                      </a:lnTo>
                      <a:cubicBezTo>
                        <a:pt x="155" y="187"/>
                        <a:pt x="216" y="155"/>
                        <a:pt x="216" y="155"/>
                      </a:cubicBezTo>
                      <a:cubicBezTo>
                        <a:pt x="248" y="124"/>
                        <a:pt x="248" y="124"/>
                        <a:pt x="248" y="94"/>
                      </a:cubicBezTo>
                      <a:cubicBezTo>
                        <a:pt x="279" y="94"/>
                        <a:pt x="279" y="94"/>
                        <a:pt x="279" y="94"/>
                      </a:cubicBezTo>
                      <a:cubicBezTo>
                        <a:pt x="248" y="94"/>
                        <a:pt x="248" y="63"/>
                        <a:pt x="248" y="63"/>
                      </a:cubicBez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48" y="0"/>
                        <a:pt x="248" y="0"/>
                        <a:pt x="216" y="31"/>
                      </a:cubicBezTo>
                      <a:cubicBezTo>
                        <a:pt x="216" y="31"/>
                        <a:pt x="216" y="31"/>
                        <a:pt x="186" y="31"/>
                      </a:cubicBez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63"/>
                        <a:pt x="31" y="63"/>
                        <a:pt x="31" y="63"/>
                      </a:cubicBezTo>
                      <a:lnTo>
                        <a:pt x="31" y="63"/>
                      </a:lnTo>
                      <a:lnTo>
                        <a:pt x="31" y="63"/>
                      </a:lnTo>
                      <a:cubicBezTo>
                        <a:pt x="31" y="63"/>
                        <a:pt x="31" y="63"/>
                        <a:pt x="0" y="63"/>
                      </a:cubicBezTo>
                      <a:lnTo>
                        <a:pt x="0" y="63"/>
                      </a:ln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4"/>
                        <a:pt x="0" y="94"/>
                        <a:pt x="31" y="9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59" name="Freeform 358"/>
                <p:cNvSpPr>
                  <a:spLocks noChangeArrowheads="1"/>
                </p:cNvSpPr>
                <p:nvPr/>
              </p:nvSpPr>
              <p:spPr bwMode="auto">
                <a:xfrm>
                  <a:off x="3924300" y="1490663"/>
                  <a:ext cx="100013" cy="22225"/>
                </a:xfrm>
                <a:custGeom>
                  <a:avLst/>
                  <a:gdLst>
                    <a:gd name="T0" fmla="*/ 0 w 280"/>
                    <a:gd name="T1" fmla="*/ 30 h 63"/>
                    <a:gd name="T2" fmla="*/ 0 w 280"/>
                    <a:gd name="T3" fmla="*/ 30 h 63"/>
                    <a:gd name="T4" fmla="*/ 0 w 280"/>
                    <a:gd name="T5" fmla="*/ 30 h 63"/>
                    <a:gd name="T6" fmla="*/ 31 w 280"/>
                    <a:gd name="T7" fmla="*/ 62 h 63"/>
                    <a:gd name="T8" fmla="*/ 31 w 280"/>
                    <a:gd name="T9" fmla="*/ 62 h 63"/>
                    <a:gd name="T10" fmla="*/ 62 w 280"/>
                    <a:gd name="T11" fmla="*/ 62 h 63"/>
                    <a:gd name="T12" fmla="*/ 62 w 280"/>
                    <a:gd name="T13" fmla="*/ 62 h 63"/>
                    <a:gd name="T14" fmla="*/ 62 w 280"/>
                    <a:gd name="T15" fmla="*/ 62 h 63"/>
                    <a:gd name="T16" fmla="*/ 93 w 280"/>
                    <a:gd name="T17" fmla="*/ 62 h 63"/>
                    <a:gd name="T18" fmla="*/ 93 w 280"/>
                    <a:gd name="T19" fmla="*/ 62 h 63"/>
                    <a:gd name="T20" fmla="*/ 124 w 280"/>
                    <a:gd name="T21" fmla="*/ 62 h 63"/>
                    <a:gd name="T22" fmla="*/ 124 w 280"/>
                    <a:gd name="T23" fmla="*/ 62 h 63"/>
                    <a:gd name="T24" fmla="*/ 186 w 280"/>
                    <a:gd name="T25" fmla="*/ 62 h 63"/>
                    <a:gd name="T26" fmla="*/ 186 w 280"/>
                    <a:gd name="T27" fmla="*/ 62 h 63"/>
                    <a:gd name="T28" fmla="*/ 186 w 280"/>
                    <a:gd name="T29" fmla="*/ 62 h 63"/>
                    <a:gd name="T30" fmla="*/ 186 w 280"/>
                    <a:gd name="T31" fmla="*/ 62 h 63"/>
                    <a:gd name="T32" fmla="*/ 186 w 280"/>
                    <a:gd name="T33" fmla="*/ 62 h 63"/>
                    <a:gd name="T34" fmla="*/ 217 w 280"/>
                    <a:gd name="T35" fmla="*/ 62 h 63"/>
                    <a:gd name="T36" fmla="*/ 248 w 280"/>
                    <a:gd name="T37" fmla="*/ 62 h 63"/>
                    <a:gd name="T38" fmla="*/ 248 w 280"/>
                    <a:gd name="T39" fmla="*/ 62 h 63"/>
                    <a:gd name="T40" fmla="*/ 248 w 280"/>
                    <a:gd name="T41" fmla="*/ 62 h 63"/>
                    <a:gd name="T42" fmla="*/ 279 w 280"/>
                    <a:gd name="T43" fmla="*/ 30 h 63"/>
                    <a:gd name="T44" fmla="*/ 279 w 280"/>
                    <a:gd name="T45" fmla="*/ 30 h 63"/>
                    <a:gd name="T46" fmla="*/ 279 w 280"/>
                    <a:gd name="T47" fmla="*/ 30 h 63"/>
                    <a:gd name="T48" fmla="*/ 248 w 280"/>
                    <a:gd name="T49" fmla="*/ 30 h 63"/>
                    <a:gd name="T50" fmla="*/ 217 w 280"/>
                    <a:gd name="T51" fmla="*/ 30 h 63"/>
                    <a:gd name="T52" fmla="*/ 217 w 280"/>
                    <a:gd name="T53" fmla="*/ 30 h 63"/>
                    <a:gd name="T54" fmla="*/ 217 w 280"/>
                    <a:gd name="T55" fmla="*/ 30 h 63"/>
                    <a:gd name="T56" fmla="*/ 217 w 280"/>
                    <a:gd name="T57" fmla="*/ 30 h 63"/>
                    <a:gd name="T58" fmla="*/ 217 w 280"/>
                    <a:gd name="T59" fmla="*/ 30 h 63"/>
                    <a:gd name="T60" fmla="*/ 217 w 280"/>
                    <a:gd name="T61" fmla="*/ 30 h 63"/>
                    <a:gd name="T62" fmla="*/ 186 w 280"/>
                    <a:gd name="T63" fmla="*/ 30 h 63"/>
                    <a:gd name="T64" fmla="*/ 186 w 280"/>
                    <a:gd name="T65" fmla="*/ 30 h 63"/>
                    <a:gd name="T66" fmla="*/ 186 w 280"/>
                    <a:gd name="T67" fmla="*/ 30 h 63"/>
                    <a:gd name="T68" fmla="*/ 155 w 280"/>
                    <a:gd name="T69" fmla="*/ 0 h 63"/>
                    <a:gd name="T70" fmla="*/ 155 w 280"/>
                    <a:gd name="T71" fmla="*/ 0 h 63"/>
                    <a:gd name="T72" fmla="*/ 124 w 280"/>
                    <a:gd name="T73" fmla="*/ 0 h 63"/>
                    <a:gd name="T74" fmla="*/ 124 w 280"/>
                    <a:gd name="T75" fmla="*/ 0 h 63"/>
                    <a:gd name="T76" fmla="*/ 124 w 280"/>
                    <a:gd name="T77" fmla="*/ 0 h 63"/>
                    <a:gd name="T78" fmla="*/ 93 w 280"/>
                    <a:gd name="T79" fmla="*/ 0 h 63"/>
                    <a:gd name="T80" fmla="*/ 93 w 280"/>
                    <a:gd name="T81" fmla="*/ 0 h 63"/>
                    <a:gd name="T82" fmla="*/ 93 w 280"/>
                    <a:gd name="T83" fmla="*/ 0 h 63"/>
                    <a:gd name="T84" fmla="*/ 62 w 280"/>
                    <a:gd name="T85" fmla="*/ 0 h 63"/>
                    <a:gd name="T86" fmla="*/ 31 w 280"/>
                    <a:gd name="T87" fmla="*/ 0 h 63"/>
                    <a:gd name="T88" fmla="*/ 31 w 280"/>
                    <a:gd name="T89" fmla="*/ 0 h 63"/>
                    <a:gd name="T90" fmla="*/ 0 w 280"/>
                    <a:gd name="T91" fmla="*/ 0 h 63"/>
                    <a:gd name="T92" fmla="*/ 0 w 280"/>
                    <a:gd name="T93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80" h="63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30"/>
                        <a:pt x="31" y="30"/>
                        <a:pt x="31" y="62"/>
                      </a:cubicBezTo>
                      <a:lnTo>
                        <a:pt x="31" y="62"/>
                      </a:lnTo>
                      <a:cubicBezTo>
                        <a:pt x="62" y="62"/>
                        <a:pt x="62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3" y="62"/>
                      </a:lnTo>
                      <a:lnTo>
                        <a:pt x="93" y="62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217" y="62"/>
                      </a:cubicBezTo>
                      <a:cubicBezTo>
                        <a:pt x="217" y="62"/>
                        <a:pt x="217" y="62"/>
                        <a:pt x="248" y="62"/>
                      </a:cubicBezTo>
                      <a:lnTo>
                        <a:pt x="248" y="62"/>
                      </a:lnTo>
                      <a:lnTo>
                        <a:pt x="248" y="62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48" y="30"/>
                      </a:lnTo>
                      <a:cubicBezTo>
                        <a:pt x="248" y="30"/>
                        <a:pt x="248" y="3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30"/>
                        <a:pt x="217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55" y="3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0" name="Freeform 359"/>
                <p:cNvSpPr>
                  <a:spLocks noChangeArrowheads="1"/>
                </p:cNvSpPr>
                <p:nvPr/>
              </p:nvSpPr>
              <p:spPr bwMode="auto">
                <a:xfrm>
                  <a:off x="3913188" y="1535113"/>
                  <a:ext cx="77787" cy="33337"/>
                </a:xfrm>
                <a:custGeom>
                  <a:avLst/>
                  <a:gdLst>
                    <a:gd name="T0" fmla="*/ 62 w 218"/>
                    <a:gd name="T1" fmla="*/ 30 h 94"/>
                    <a:gd name="T2" fmla="*/ 62 w 218"/>
                    <a:gd name="T3" fmla="*/ 30 h 94"/>
                    <a:gd name="T4" fmla="*/ 62 w 218"/>
                    <a:gd name="T5" fmla="*/ 30 h 94"/>
                    <a:gd name="T6" fmla="*/ 31 w 218"/>
                    <a:gd name="T7" fmla="*/ 30 h 94"/>
                    <a:gd name="T8" fmla="*/ 31 w 218"/>
                    <a:gd name="T9" fmla="*/ 62 h 94"/>
                    <a:gd name="T10" fmla="*/ 0 w 218"/>
                    <a:gd name="T11" fmla="*/ 62 h 94"/>
                    <a:gd name="T12" fmla="*/ 0 w 218"/>
                    <a:gd name="T13" fmla="*/ 62 h 94"/>
                    <a:gd name="T14" fmla="*/ 0 w 218"/>
                    <a:gd name="T15" fmla="*/ 62 h 94"/>
                    <a:gd name="T16" fmla="*/ 0 w 218"/>
                    <a:gd name="T17" fmla="*/ 93 h 94"/>
                    <a:gd name="T18" fmla="*/ 0 w 218"/>
                    <a:gd name="T19" fmla="*/ 93 h 94"/>
                    <a:gd name="T20" fmla="*/ 31 w 218"/>
                    <a:gd name="T21" fmla="*/ 93 h 94"/>
                    <a:gd name="T22" fmla="*/ 31 w 218"/>
                    <a:gd name="T23" fmla="*/ 93 h 94"/>
                    <a:gd name="T24" fmla="*/ 62 w 218"/>
                    <a:gd name="T25" fmla="*/ 62 h 94"/>
                    <a:gd name="T26" fmla="*/ 62 w 218"/>
                    <a:gd name="T27" fmla="*/ 93 h 94"/>
                    <a:gd name="T28" fmla="*/ 62 w 218"/>
                    <a:gd name="T29" fmla="*/ 93 h 94"/>
                    <a:gd name="T30" fmla="*/ 62 w 218"/>
                    <a:gd name="T31" fmla="*/ 93 h 94"/>
                    <a:gd name="T32" fmla="*/ 62 w 218"/>
                    <a:gd name="T33" fmla="*/ 93 h 94"/>
                    <a:gd name="T34" fmla="*/ 93 w 218"/>
                    <a:gd name="T35" fmla="*/ 93 h 94"/>
                    <a:gd name="T36" fmla="*/ 93 w 218"/>
                    <a:gd name="T37" fmla="*/ 93 h 94"/>
                    <a:gd name="T38" fmla="*/ 93 w 218"/>
                    <a:gd name="T39" fmla="*/ 93 h 94"/>
                    <a:gd name="T40" fmla="*/ 93 w 218"/>
                    <a:gd name="T41" fmla="*/ 93 h 94"/>
                    <a:gd name="T42" fmla="*/ 93 w 218"/>
                    <a:gd name="T43" fmla="*/ 93 h 94"/>
                    <a:gd name="T44" fmla="*/ 93 w 218"/>
                    <a:gd name="T45" fmla="*/ 93 h 94"/>
                    <a:gd name="T46" fmla="*/ 93 w 218"/>
                    <a:gd name="T47" fmla="*/ 93 h 94"/>
                    <a:gd name="T48" fmla="*/ 93 w 218"/>
                    <a:gd name="T49" fmla="*/ 93 h 94"/>
                    <a:gd name="T50" fmla="*/ 93 w 218"/>
                    <a:gd name="T51" fmla="*/ 93 h 94"/>
                    <a:gd name="T52" fmla="*/ 124 w 218"/>
                    <a:gd name="T53" fmla="*/ 62 h 94"/>
                    <a:gd name="T54" fmla="*/ 124 w 218"/>
                    <a:gd name="T55" fmla="*/ 62 h 94"/>
                    <a:gd name="T56" fmla="*/ 124 w 218"/>
                    <a:gd name="T57" fmla="*/ 93 h 94"/>
                    <a:gd name="T58" fmla="*/ 155 w 218"/>
                    <a:gd name="T59" fmla="*/ 93 h 94"/>
                    <a:gd name="T60" fmla="*/ 155 w 218"/>
                    <a:gd name="T61" fmla="*/ 93 h 94"/>
                    <a:gd name="T62" fmla="*/ 155 w 218"/>
                    <a:gd name="T63" fmla="*/ 62 h 94"/>
                    <a:gd name="T64" fmla="*/ 186 w 218"/>
                    <a:gd name="T65" fmla="*/ 62 h 94"/>
                    <a:gd name="T66" fmla="*/ 186 w 218"/>
                    <a:gd name="T67" fmla="*/ 62 h 94"/>
                    <a:gd name="T68" fmla="*/ 186 w 218"/>
                    <a:gd name="T69" fmla="*/ 62 h 94"/>
                    <a:gd name="T70" fmla="*/ 186 w 218"/>
                    <a:gd name="T71" fmla="*/ 30 h 94"/>
                    <a:gd name="T72" fmla="*/ 186 w 218"/>
                    <a:gd name="T73" fmla="*/ 30 h 94"/>
                    <a:gd name="T74" fmla="*/ 217 w 218"/>
                    <a:gd name="T75" fmla="*/ 30 h 94"/>
                    <a:gd name="T76" fmla="*/ 217 w 218"/>
                    <a:gd name="T77" fmla="*/ 30 h 94"/>
                    <a:gd name="T78" fmla="*/ 217 w 218"/>
                    <a:gd name="T79" fmla="*/ 30 h 94"/>
                    <a:gd name="T80" fmla="*/ 217 w 218"/>
                    <a:gd name="T81" fmla="*/ 30 h 94"/>
                    <a:gd name="T82" fmla="*/ 217 w 218"/>
                    <a:gd name="T83" fmla="*/ 30 h 94"/>
                    <a:gd name="T84" fmla="*/ 217 w 218"/>
                    <a:gd name="T85" fmla="*/ 0 h 94"/>
                    <a:gd name="T86" fmla="*/ 217 w 218"/>
                    <a:gd name="T87" fmla="*/ 0 h 94"/>
                    <a:gd name="T88" fmla="*/ 217 w 218"/>
                    <a:gd name="T89" fmla="*/ 0 h 94"/>
                    <a:gd name="T90" fmla="*/ 217 w 218"/>
                    <a:gd name="T91" fmla="*/ 0 h 94"/>
                    <a:gd name="T92" fmla="*/ 186 w 218"/>
                    <a:gd name="T93" fmla="*/ 0 h 94"/>
                    <a:gd name="T94" fmla="*/ 186 w 218"/>
                    <a:gd name="T95" fmla="*/ 0 h 94"/>
                    <a:gd name="T96" fmla="*/ 186 w 218"/>
                    <a:gd name="T97" fmla="*/ 0 h 94"/>
                    <a:gd name="T98" fmla="*/ 155 w 218"/>
                    <a:gd name="T99" fmla="*/ 0 h 94"/>
                    <a:gd name="T100" fmla="*/ 155 w 218"/>
                    <a:gd name="T101" fmla="*/ 0 h 94"/>
                    <a:gd name="T102" fmla="*/ 155 w 218"/>
                    <a:gd name="T103" fmla="*/ 0 h 94"/>
                    <a:gd name="T104" fmla="*/ 93 w 218"/>
                    <a:gd name="T105" fmla="*/ 0 h 94"/>
                    <a:gd name="T106" fmla="*/ 93 w 218"/>
                    <a:gd name="T107" fmla="*/ 0 h 94"/>
                    <a:gd name="T108" fmla="*/ 93 w 218"/>
                    <a:gd name="T109" fmla="*/ 0 h 94"/>
                    <a:gd name="T110" fmla="*/ 62 w 218"/>
                    <a:gd name="T111" fmla="*/ 0 h 94"/>
                    <a:gd name="T112" fmla="*/ 62 w 218"/>
                    <a:gd name="T113" fmla="*/ 0 h 94"/>
                    <a:gd name="T114" fmla="*/ 62 w 218"/>
                    <a:gd name="T115" fmla="*/ 0 h 94"/>
                    <a:gd name="T116" fmla="*/ 62 w 218"/>
                    <a:gd name="T117" fmla="*/ 3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8" h="94">
                      <a:moveTo>
                        <a:pt x="62" y="30"/>
                      </a:move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31" y="30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lnTo>
                        <a:pt x="124" y="93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cubicBezTo>
                        <a:pt x="155" y="62"/>
                        <a:pt x="155" y="62"/>
                        <a:pt x="155" y="62"/>
                      </a:cubicBezTo>
                      <a:cubicBezTo>
                        <a:pt x="186" y="62"/>
                        <a:pt x="186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cubicBezTo>
                        <a:pt x="186" y="30"/>
                        <a:pt x="186" y="3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3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1" name="Freeform 360"/>
                <p:cNvSpPr>
                  <a:spLocks noChangeArrowheads="1"/>
                </p:cNvSpPr>
                <p:nvPr/>
              </p:nvSpPr>
              <p:spPr bwMode="auto">
                <a:xfrm>
                  <a:off x="3948113" y="1579563"/>
                  <a:ext cx="22225" cy="22225"/>
                </a:xfrm>
                <a:custGeom>
                  <a:avLst/>
                  <a:gdLst>
                    <a:gd name="T0" fmla="*/ 31 w 63"/>
                    <a:gd name="T1" fmla="*/ 30 h 63"/>
                    <a:gd name="T2" fmla="*/ 31 w 63"/>
                    <a:gd name="T3" fmla="*/ 30 h 63"/>
                    <a:gd name="T4" fmla="*/ 31 w 63"/>
                    <a:gd name="T5" fmla="*/ 30 h 63"/>
                    <a:gd name="T6" fmla="*/ 31 w 63"/>
                    <a:gd name="T7" fmla="*/ 30 h 63"/>
                    <a:gd name="T8" fmla="*/ 62 w 63"/>
                    <a:gd name="T9" fmla="*/ 30 h 63"/>
                    <a:gd name="T10" fmla="*/ 62 w 63"/>
                    <a:gd name="T11" fmla="*/ 30 h 63"/>
                    <a:gd name="T12" fmla="*/ 62 w 63"/>
                    <a:gd name="T13" fmla="*/ 30 h 63"/>
                    <a:gd name="T14" fmla="*/ 62 w 63"/>
                    <a:gd name="T15" fmla="*/ 0 h 63"/>
                    <a:gd name="T16" fmla="*/ 31 w 63"/>
                    <a:gd name="T17" fmla="*/ 0 h 63"/>
                    <a:gd name="T18" fmla="*/ 31 w 63"/>
                    <a:gd name="T19" fmla="*/ 0 h 63"/>
                    <a:gd name="T20" fmla="*/ 31 w 63"/>
                    <a:gd name="T21" fmla="*/ 30 h 63"/>
                    <a:gd name="T22" fmla="*/ 31 w 63"/>
                    <a:gd name="T23" fmla="*/ 30 h 63"/>
                    <a:gd name="T24" fmla="*/ 0 w 63"/>
                    <a:gd name="T25" fmla="*/ 30 h 63"/>
                    <a:gd name="T26" fmla="*/ 0 w 63"/>
                    <a:gd name="T27" fmla="*/ 30 h 63"/>
                    <a:gd name="T28" fmla="*/ 0 w 63"/>
                    <a:gd name="T29" fmla="*/ 30 h 63"/>
                    <a:gd name="T30" fmla="*/ 0 w 63"/>
                    <a:gd name="T31" fmla="*/ 30 h 63"/>
                    <a:gd name="T32" fmla="*/ 0 w 63"/>
                    <a:gd name="T33" fmla="*/ 30 h 63"/>
                    <a:gd name="T34" fmla="*/ 0 w 63"/>
                    <a:gd name="T35" fmla="*/ 30 h 63"/>
                    <a:gd name="T36" fmla="*/ 0 w 63"/>
                    <a:gd name="T37" fmla="*/ 30 h 63"/>
                    <a:gd name="T38" fmla="*/ 0 w 63"/>
                    <a:gd name="T39" fmla="*/ 62 h 63"/>
                    <a:gd name="T40" fmla="*/ 31 w 63"/>
                    <a:gd name="T41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" h="63">
                      <a:moveTo>
                        <a:pt x="31" y="30"/>
                      </a:move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31" y="30"/>
                        <a:pt x="31" y="30"/>
                        <a:pt x="62" y="30"/>
                      </a:cubicBez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0"/>
                        <a:pt x="31" y="30"/>
                        <a:pt x="31" y="30"/>
                      </a:cubicBezTo>
                      <a:lnTo>
                        <a:pt x="31" y="30"/>
                      </a:ln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2"/>
                        <a:pt x="0" y="30"/>
                        <a:pt x="31" y="3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2" name="Freeform 361"/>
                <p:cNvSpPr>
                  <a:spLocks noChangeArrowheads="1"/>
                </p:cNvSpPr>
                <p:nvPr/>
              </p:nvSpPr>
              <p:spPr bwMode="auto">
                <a:xfrm>
                  <a:off x="4037013" y="1590675"/>
                  <a:ext cx="66675" cy="77788"/>
                </a:xfrm>
                <a:custGeom>
                  <a:avLst/>
                  <a:gdLst>
                    <a:gd name="T0" fmla="*/ 186 w 187"/>
                    <a:gd name="T1" fmla="*/ 156 h 218"/>
                    <a:gd name="T2" fmla="*/ 186 w 187"/>
                    <a:gd name="T3" fmla="*/ 156 h 218"/>
                    <a:gd name="T4" fmla="*/ 186 w 187"/>
                    <a:gd name="T5" fmla="*/ 124 h 218"/>
                    <a:gd name="T6" fmla="*/ 186 w 187"/>
                    <a:gd name="T7" fmla="*/ 124 h 218"/>
                    <a:gd name="T8" fmla="*/ 186 w 187"/>
                    <a:gd name="T9" fmla="*/ 124 h 218"/>
                    <a:gd name="T10" fmla="*/ 155 w 187"/>
                    <a:gd name="T11" fmla="*/ 124 h 218"/>
                    <a:gd name="T12" fmla="*/ 155 w 187"/>
                    <a:gd name="T13" fmla="*/ 124 h 218"/>
                    <a:gd name="T14" fmla="*/ 124 w 187"/>
                    <a:gd name="T15" fmla="*/ 63 h 218"/>
                    <a:gd name="T16" fmla="*/ 93 w 187"/>
                    <a:gd name="T17" fmla="*/ 32 h 218"/>
                    <a:gd name="T18" fmla="*/ 62 w 187"/>
                    <a:gd name="T19" fmla="*/ 0 h 218"/>
                    <a:gd name="T20" fmla="*/ 62 w 187"/>
                    <a:gd name="T21" fmla="*/ 0 h 218"/>
                    <a:gd name="T22" fmla="*/ 62 w 187"/>
                    <a:gd name="T23" fmla="*/ 32 h 218"/>
                    <a:gd name="T24" fmla="*/ 62 w 187"/>
                    <a:gd name="T25" fmla="*/ 32 h 218"/>
                    <a:gd name="T26" fmla="*/ 62 w 187"/>
                    <a:gd name="T27" fmla="*/ 63 h 218"/>
                    <a:gd name="T28" fmla="*/ 62 w 187"/>
                    <a:gd name="T29" fmla="*/ 63 h 218"/>
                    <a:gd name="T30" fmla="*/ 62 w 187"/>
                    <a:gd name="T31" fmla="*/ 94 h 218"/>
                    <a:gd name="T32" fmla="*/ 62 w 187"/>
                    <a:gd name="T33" fmla="*/ 94 h 218"/>
                    <a:gd name="T34" fmla="*/ 62 w 187"/>
                    <a:gd name="T35" fmla="*/ 94 h 218"/>
                    <a:gd name="T36" fmla="*/ 62 w 187"/>
                    <a:gd name="T37" fmla="*/ 94 h 218"/>
                    <a:gd name="T38" fmla="*/ 62 w 187"/>
                    <a:gd name="T39" fmla="*/ 124 h 218"/>
                    <a:gd name="T40" fmla="*/ 62 w 187"/>
                    <a:gd name="T41" fmla="*/ 124 h 218"/>
                    <a:gd name="T42" fmla="*/ 62 w 187"/>
                    <a:gd name="T43" fmla="*/ 124 h 218"/>
                    <a:gd name="T44" fmla="*/ 62 w 187"/>
                    <a:gd name="T45" fmla="*/ 124 h 218"/>
                    <a:gd name="T46" fmla="*/ 31 w 187"/>
                    <a:gd name="T47" fmla="*/ 187 h 218"/>
                    <a:gd name="T48" fmla="*/ 0 w 187"/>
                    <a:gd name="T49" fmla="*/ 187 h 218"/>
                    <a:gd name="T50" fmla="*/ 0 w 187"/>
                    <a:gd name="T51" fmla="*/ 187 h 218"/>
                    <a:gd name="T52" fmla="*/ 31 w 187"/>
                    <a:gd name="T53" fmla="*/ 217 h 218"/>
                    <a:gd name="T54" fmla="*/ 0 w 187"/>
                    <a:gd name="T55" fmla="*/ 217 h 218"/>
                    <a:gd name="T56" fmla="*/ 31 w 187"/>
                    <a:gd name="T57" fmla="*/ 217 h 218"/>
                    <a:gd name="T58" fmla="*/ 31 w 187"/>
                    <a:gd name="T59" fmla="*/ 187 h 218"/>
                    <a:gd name="T60" fmla="*/ 62 w 187"/>
                    <a:gd name="T61" fmla="*/ 187 h 218"/>
                    <a:gd name="T62" fmla="*/ 62 w 187"/>
                    <a:gd name="T63" fmla="*/ 187 h 218"/>
                    <a:gd name="T64" fmla="*/ 93 w 187"/>
                    <a:gd name="T65" fmla="*/ 217 h 218"/>
                    <a:gd name="T66" fmla="*/ 93 w 187"/>
                    <a:gd name="T67" fmla="*/ 217 h 218"/>
                    <a:gd name="T68" fmla="*/ 93 w 187"/>
                    <a:gd name="T69" fmla="*/ 217 h 218"/>
                    <a:gd name="T70" fmla="*/ 93 w 187"/>
                    <a:gd name="T71" fmla="*/ 217 h 218"/>
                    <a:gd name="T72" fmla="*/ 93 w 187"/>
                    <a:gd name="T73" fmla="*/ 217 h 218"/>
                    <a:gd name="T74" fmla="*/ 93 w 187"/>
                    <a:gd name="T75" fmla="*/ 217 h 218"/>
                    <a:gd name="T76" fmla="*/ 124 w 187"/>
                    <a:gd name="T77" fmla="*/ 217 h 218"/>
                    <a:gd name="T78" fmla="*/ 124 w 187"/>
                    <a:gd name="T79" fmla="*/ 217 h 218"/>
                    <a:gd name="T80" fmla="*/ 155 w 187"/>
                    <a:gd name="T81" fmla="*/ 217 h 218"/>
                    <a:gd name="T82" fmla="*/ 186 w 187"/>
                    <a:gd name="T83" fmla="*/ 187 h 218"/>
                    <a:gd name="T84" fmla="*/ 186 w 187"/>
                    <a:gd name="T85" fmla="*/ 217 h 218"/>
                    <a:gd name="T86" fmla="*/ 186 w 187"/>
                    <a:gd name="T87" fmla="*/ 187 h 218"/>
                    <a:gd name="T88" fmla="*/ 186 w 187"/>
                    <a:gd name="T89" fmla="*/ 187 h 218"/>
                    <a:gd name="T90" fmla="*/ 186 w 187"/>
                    <a:gd name="T91" fmla="*/ 187 h 218"/>
                    <a:gd name="T92" fmla="*/ 186 w 187"/>
                    <a:gd name="T93" fmla="*/ 187 h 218"/>
                    <a:gd name="T94" fmla="*/ 186 w 187"/>
                    <a:gd name="T95" fmla="*/ 15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218">
                      <a:moveTo>
                        <a:pt x="186" y="156"/>
                      </a:moveTo>
                      <a:lnTo>
                        <a:pt x="186" y="156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94"/>
                        <a:pt x="124" y="94"/>
                        <a:pt x="124" y="63"/>
                      </a:cubicBezTo>
                      <a:cubicBezTo>
                        <a:pt x="93" y="63"/>
                        <a:pt x="93" y="32"/>
                        <a:pt x="93" y="32"/>
                      </a:cubicBezTo>
                      <a:cubicBezTo>
                        <a:pt x="93" y="32"/>
                        <a:pt x="62" y="32"/>
                        <a:pt x="62" y="0"/>
                      </a:cubicBezTo>
                      <a:lnTo>
                        <a:pt x="62" y="0"/>
                      </a:ln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cubicBezTo>
                        <a:pt x="62" y="63"/>
                        <a:pt x="62" y="63"/>
                        <a:pt x="62" y="63"/>
                      </a:cubicBezTo>
                      <a:lnTo>
                        <a:pt x="62" y="63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56"/>
                        <a:pt x="31" y="187"/>
                        <a:pt x="31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lnTo>
                        <a:pt x="0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17"/>
                        <a:pt x="31" y="217"/>
                        <a:pt x="31" y="187"/>
                      </a:cubicBezTo>
                      <a:cubicBezTo>
                        <a:pt x="31" y="187"/>
                        <a:pt x="31" y="187"/>
                        <a:pt x="62" y="187"/>
                      </a:cubicBezTo>
                      <a:lnTo>
                        <a:pt x="62" y="18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93" y="217"/>
                        <a:pt x="93" y="217"/>
                        <a:pt x="124" y="217"/>
                      </a:cubicBez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155" y="217"/>
                      </a:cubicBezTo>
                      <a:cubicBezTo>
                        <a:pt x="155" y="217"/>
                        <a:pt x="155" y="187"/>
                        <a:pt x="186" y="187"/>
                      </a:cubicBezTo>
                      <a:cubicBezTo>
                        <a:pt x="186" y="187"/>
                        <a:pt x="186" y="187"/>
                        <a:pt x="186" y="217"/>
                      </a:cubicBezTo>
                      <a:cubicBezTo>
                        <a:pt x="186" y="187"/>
                        <a:pt x="186" y="187"/>
                        <a:pt x="186" y="187"/>
                      </a:cubicBezTo>
                      <a:lnTo>
                        <a:pt x="186" y="187"/>
                      </a:lnTo>
                      <a:lnTo>
                        <a:pt x="186" y="187"/>
                      </a:lnTo>
                      <a:lnTo>
                        <a:pt x="186" y="187"/>
                      </a:lnTo>
                      <a:cubicBezTo>
                        <a:pt x="186" y="156"/>
                        <a:pt x="186" y="156"/>
                        <a:pt x="186" y="156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3" name="Freeform 362"/>
                <p:cNvSpPr>
                  <a:spLocks noChangeArrowheads="1"/>
                </p:cNvSpPr>
                <p:nvPr/>
              </p:nvSpPr>
              <p:spPr bwMode="auto">
                <a:xfrm>
                  <a:off x="3992563" y="1612900"/>
                  <a:ext cx="44450" cy="44450"/>
                </a:xfrm>
                <a:custGeom>
                  <a:avLst/>
                  <a:gdLst>
                    <a:gd name="T0" fmla="*/ 124 w 125"/>
                    <a:gd name="T1" fmla="*/ 31 h 125"/>
                    <a:gd name="T2" fmla="*/ 124 w 125"/>
                    <a:gd name="T3" fmla="*/ 31 h 125"/>
                    <a:gd name="T4" fmla="*/ 124 w 125"/>
                    <a:gd name="T5" fmla="*/ 31 h 125"/>
                    <a:gd name="T6" fmla="*/ 124 w 125"/>
                    <a:gd name="T7" fmla="*/ 31 h 125"/>
                    <a:gd name="T8" fmla="*/ 124 w 125"/>
                    <a:gd name="T9" fmla="*/ 31 h 125"/>
                    <a:gd name="T10" fmla="*/ 124 w 125"/>
                    <a:gd name="T11" fmla="*/ 31 h 125"/>
                    <a:gd name="T12" fmla="*/ 93 w 125"/>
                    <a:gd name="T13" fmla="*/ 31 h 125"/>
                    <a:gd name="T14" fmla="*/ 93 w 125"/>
                    <a:gd name="T15" fmla="*/ 31 h 125"/>
                    <a:gd name="T16" fmla="*/ 93 w 125"/>
                    <a:gd name="T17" fmla="*/ 31 h 125"/>
                    <a:gd name="T18" fmla="*/ 93 w 125"/>
                    <a:gd name="T19" fmla="*/ 31 h 125"/>
                    <a:gd name="T20" fmla="*/ 0 w 125"/>
                    <a:gd name="T21" fmla="*/ 0 h 125"/>
                    <a:gd name="T22" fmla="*/ 0 w 125"/>
                    <a:gd name="T23" fmla="*/ 0 h 125"/>
                    <a:gd name="T24" fmla="*/ 0 w 125"/>
                    <a:gd name="T25" fmla="*/ 31 h 125"/>
                    <a:gd name="T26" fmla="*/ 0 w 125"/>
                    <a:gd name="T27" fmla="*/ 31 h 125"/>
                    <a:gd name="T28" fmla="*/ 31 w 125"/>
                    <a:gd name="T29" fmla="*/ 31 h 125"/>
                    <a:gd name="T30" fmla="*/ 62 w 125"/>
                    <a:gd name="T31" fmla="*/ 61 h 125"/>
                    <a:gd name="T32" fmla="*/ 62 w 125"/>
                    <a:gd name="T33" fmla="*/ 93 h 125"/>
                    <a:gd name="T34" fmla="*/ 62 w 125"/>
                    <a:gd name="T35" fmla="*/ 93 h 125"/>
                    <a:gd name="T36" fmla="*/ 62 w 125"/>
                    <a:gd name="T37" fmla="*/ 93 h 125"/>
                    <a:gd name="T38" fmla="*/ 93 w 125"/>
                    <a:gd name="T39" fmla="*/ 124 h 125"/>
                    <a:gd name="T40" fmla="*/ 124 w 125"/>
                    <a:gd name="T41" fmla="*/ 93 h 125"/>
                    <a:gd name="T42" fmla="*/ 124 w 125"/>
                    <a:gd name="T43" fmla="*/ 61 h 125"/>
                    <a:gd name="T44" fmla="*/ 124 w 125"/>
                    <a:gd name="T45" fmla="*/ 3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125">
                      <a:moveTo>
                        <a:pt x="124" y="31"/>
                      </a:move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31"/>
                        <a:pt x="31" y="31"/>
                      </a:cubicBezTo>
                      <a:cubicBezTo>
                        <a:pt x="31" y="61"/>
                        <a:pt x="31" y="61"/>
                        <a:pt x="62" y="61"/>
                      </a:cubicBez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124"/>
                        <a:pt x="93" y="124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cubicBezTo>
                        <a:pt x="124" y="61"/>
                        <a:pt x="124" y="61"/>
                        <a:pt x="124" y="61"/>
                      </a:cubicBezTo>
                      <a:cubicBezTo>
                        <a:pt x="124" y="61"/>
                        <a:pt x="124" y="61"/>
                        <a:pt x="124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4" name="Freeform 363"/>
                <p:cNvSpPr>
                  <a:spLocks noChangeArrowheads="1"/>
                </p:cNvSpPr>
                <p:nvPr/>
              </p:nvSpPr>
              <p:spPr bwMode="auto">
                <a:xfrm>
                  <a:off x="4081463" y="1712913"/>
                  <a:ext cx="33337" cy="44450"/>
                </a:xfrm>
                <a:custGeom>
                  <a:avLst/>
                  <a:gdLst>
                    <a:gd name="T0" fmla="*/ 62 w 94"/>
                    <a:gd name="T1" fmla="*/ 0 h 125"/>
                    <a:gd name="T2" fmla="*/ 62 w 94"/>
                    <a:gd name="T3" fmla="*/ 0 h 125"/>
                    <a:gd name="T4" fmla="*/ 31 w 94"/>
                    <a:gd name="T5" fmla="*/ 0 h 125"/>
                    <a:gd name="T6" fmla="*/ 31 w 94"/>
                    <a:gd name="T7" fmla="*/ 0 h 125"/>
                    <a:gd name="T8" fmla="*/ 31 w 94"/>
                    <a:gd name="T9" fmla="*/ 0 h 125"/>
                    <a:gd name="T10" fmla="*/ 31 w 94"/>
                    <a:gd name="T11" fmla="*/ 0 h 125"/>
                    <a:gd name="T12" fmla="*/ 31 w 94"/>
                    <a:gd name="T13" fmla="*/ 0 h 125"/>
                    <a:gd name="T14" fmla="*/ 0 w 94"/>
                    <a:gd name="T15" fmla="*/ 31 h 125"/>
                    <a:gd name="T16" fmla="*/ 0 w 94"/>
                    <a:gd name="T17" fmla="*/ 31 h 125"/>
                    <a:gd name="T18" fmla="*/ 0 w 94"/>
                    <a:gd name="T19" fmla="*/ 63 h 125"/>
                    <a:gd name="T20" fmla="*/ 0 w 94"/>
                    <a:gd name="T21" fmla="*/ 63 h 125"/>
                    <a:gd name="T22" fmla="*/ 0 w 94"/>
                    <a:gd name="T23" fmla="*/ 63 h 125"/>
                    <a:gd name="T24" fmla="*/ 0 w 94"/>
                    <a:gd name="T25" fmla="*/ 124 h 125"/>
                    <a:gd name="T26" fmla="*/ 0 w 94"/>
                    <a:gd name="T27" fmla="*/ 124 h 125"/>
                    <a:gd name="T28" fmla="*/ 31 w 94"/>
                    <a:gd name="T29" fmla="*/ 124 h 125"/>
                    <a:gd name="T30" fmla="*/ 31 w 94"/>
                    <a:gd name="T31" fmla="*/ 124 h 125"/>
                    <a:gd name="T32" fmla="*/ 62 w 94"/>
                    <a:gd name="T33" fmla="*/ 124 h 125"/>
                    <a:gd name="T34" fmla="*/ 62 w 94"/>
                    <a:gd name="T35" fmla="*/ 124 h 125"/>
                    <a:gd name="T36" fmla="*/ 62 w 94"/>
                    <a:gd name="T37" fmla="*/ 124 h 125"/>
                    <a:gd name="T38" fmla="*/ 62 w 94"/>
                    <a:gd name="T39" fmla="*/ 94 h 125"/>
                    <a:gd name="T40" fmla="*/ 93 w 94"/>
                    <a:gd name="T41" fmla="*/ 63 h 125"/>
                    <a:gd name="T42" fmla="*/ 62 w 94"/>
                    <a:gd name="T43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125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94"/>
                        <a:pt x="62" y="94"/>
                        <a:pt x="62" y="94"/>
                      </a:cubicBezTo>
                      <a:cubicBezTo>
                        <a:pt x="62" y="94"/>
                        <a:pt x="62" y="63"/>
                        <a:pt x="93" y="63"/>
                      </a:cubicBezTo>
                      <a:cubicBezTo>
                        <a:pt x="62" y="63"/>
                        <a:pt x="62" y="31"/>
                        <a:pt x="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5" name="Freeform 364"/>
                <p:cNvSpPr>
                  <a:spLocks noChangeArrowheads="1"/>
                </p:cNvSpPr>
                <p:nvPr/>
              </p:nvSpPr>
              <p:spPr bwMode="auto">
                <a:xfrm>
                  <a:off x="4148138" y="1322388"/>
                  <a:ext cx="68262" cy="34925"/>
                </a:xfrm>
                <a:custGeom>
                  <a:avLst/>
                  <a:gdLst>
                    <a:gd name="T0" fmla="*/ 187 w 188"/>
                    <a:gd name="T1" fmla="*/ 63 h 95"/>
                    <a:gd name="T2" fmla="*/ 187 w 188"/>
                    <a:gd name="T3" fmla="*/ 63 h 95"/>
                    <a:gd name="T4" fmla="*/ 187 w 188"/>
                    <a:gd name="T5" fmla="*/ 63 h 95"/>
                    <a:gd name="T6" fmla="*/ 187 w 188"/>
                    <a:gd name="T7" fmla="*/ 63 h 95"/>
                    <a:gd name="T8" fmla="*/ 156 w 188"/>
                    <a:gd name="T9" fmla="*/ 32 h 95"/>
                    <a:gd name="T10" fmla="*/ 156 w 188"/>
                    <a:gd name="T11" fmla="*/ 32 h 95"/>
                    <a:gd name="T12" fmla="*/ 156 w 188"/>
                    <a:gd name="T13" fmla="*/ 32 h 95"/>
                    <a:gd name="T14" fmla="*/ 156 w 188"/>
                    <a:gd name="T15" fmla="*/ 32 h 95"/>
                    <a:gd name="T16" fmla="*/ 156 w 188"/>
                    <a:gd name="T17" fmla="*/ 32 h 95"/>
                    <a:gd name="T18" fmla="*/ 156 w 188"/>
                    <a:gd name="T19" fmla="*/ 32 h 95"/>
                    <a:gd name="T20" fmla="*/ 125 w 188"/>
                    <a:gd name="T21" fmla="*/ 32 h 95"/>
                    <a:gd name="T22" fmla="*/ 125 w 188"/>
                    <a:gd name="T23" fmla="*/ 32 h 95"/>
                    <a:gd name="T24" fmla="*/ 63 w 188"/>
                    <a:gd name="T25" fmla="*/ 0 h 95"/>
                    <a:gd name="T26" fmla="*/ 63 w 188"/>
                    <a:gd name="T27" fmla="*/ 0 h 95"/>
                    <a:gd name="T28" fmla="*/ 32 w 188"/>
                    <a:gd name="T29" fmla="*/ 0 h 95"/>
                    <a:gd name="T30" fmla="*/ 32 w 188"/>
                    <a:gd name="T31" fmla="*/ 0 h 95"/>
                    <a:gd name="T32" fmla="*/ 32 w 188"/>
                    <a:gd name="T33" fmla="*/ 0 h 95"/>
                    <a:gd name="T34" fmla="*/ 32 w 188"/>
                    <a:gd name="T35" fmla="*/ 0 h 95"/>
                    <a:gd name="T36" fmla="*/ 0 w 188"/>
                    <a:gd name="T37" fmla="*/ 32 h 95"/>
                    <a:gd name="T38" fmla="*/ 32 w 188"/>
                    <a:gd name="T39" fmla="*/ 32 h 95"/>
                    <a:gd name="T40" fmla="*/ 32 w 188"/>
                    <a:gd name="T41" fmla="*/ 32 h 95"/>
                    <a:gd name="T42" fmla="*/ 32 w 188"/>
                    <a:gd name="T43" fmla="*/ 32 h 95"/>
                    <a:gd name="T44" fmla="*/ 63 w 188"/>
                    <a:gd name="T45" fmla="*/ 63 h 95"/>
                    <a:gd name="T46" fmla="*/ 63 w 188"/>
                    <a:gd name="T47" fmla="*/ 63 h 95"/>
                    <a:gd name="T48" fmla="*/ 63 w 188"/>
                    <a:gd name="T49" fmla="*/ 63 h 95"/>
                    <a:gd name="T50" fmla="*/ 125 w 188"/>
                    <a:gd name="T51" fmla="*/ 94 h 95"/>
                    <a:gd name="T52" fmla="*/ 125 w 188"/>
                    <a:gd name="T53" fmla="*/ 94 h 95"/>
                    <a:gd name="T54" fmla="*/ 125 w 188"/>
                    <a:gd name="T55" fmla="*/ 94 h 95"/>
                    <a:gd name="T56" fmla="*/ 125 w 188"/>
                    <a:gd name="T57" fmla="*/ 94 h 95"/>
                    <a:gd name="T58" fmla="*/ 125 w 188"/>
                    <a:gd name="T59" fmla="*/ 94 h 95"/>
                    <a:gd name="T60" fmla="*/ 125 w 188"/>
                    <a:gd name="T61" fmla="*/ 94 h 95"/>
                    <a:gd name="T62" fmla="*/ 156 w 188"/>
                    <a:gd name="T63" fmla="*/ 94 h 95"/>
                    <a:gd name="T64" fmla="*/ 187 w 188"/>
                    <a:gd name="T65" fmla="*/ 6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8" h="95">
                      <a:moveTo>
                        <a:pt x="187" y="63"/>
                      </a:moveTo>
                      <a:lnTo>
                        <a:pt x="187" y="63"/>
                      </a:lnTo>
                      <a:lnTo>
                        <a:pt x="187" y="63"/>
                      </a:lnTo>
                      <a:lnTo>
                        <a:pt x="187" y="63"/>
                      </a:lnTo>
                      <a:cubicBezTo>
                        <a:pt x="156" y="63"/>
                        <a:pt x="156" y="63"/>
                        <a:pt x="156" y="32"/>
                      </a:cubicBez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cubicBezTo>
                        <a:pt x="125" y="32"/>
                        <a:pt x="125" y="32"/>
                        <a:pt x="125" y="32"/>
                      </a:cubicBezTo>
                      <a:lnTo>
                        <a:pt x="125" y="32"/>
                      </a:lnTo>
                      <a:cubicBezTo>
                        <a:pt x="94" y="32"/>
                        <a:pt x="94" y="0"/>
                        <a:pt x="63" y="0"/>
                      </a:cubicBezTo>
                      <a:lnTo>
                        <a:pt x="63" y="0"/>
                      </a:lnTo>
                      <a:cubicBezTo>
                        <a:pt x="63" y="0"/>
                        <a:pt x="63" y="0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32"/>
                        <a:pt x="32" y="32"/>
                        <a:pt x="0" y="32"/>
                      </a:cubicBezTo>
                      <a:cubicBezTo>
                        <a:pt x="0" y="32"/>
                        <a:pt x="0" y="32"/>
                        <a:pt x="32" y="32"/>
                      </a:cubicBez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63" y="63"/>
                      </a:lnTo>
                      <a:lnTo>
                        <a:pt x="63" y="63"/>
                      </a:lnTo>
                      <a:lnTo>
                        <a:pt x="63" y="63"/>
                      </a:lnTo>
                      <a:cubicBezTo>
                        <a:pt x="94" y="63"/>
                        <a:pt x="125" y="63"/>
                        <a:pt x="125" y="94"/>
                      </a:cubicBez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cubicBezTo>
                        <a:pt x="156" y="94"/>
                        <a:pt x="156" y="94"/>
                        <a:pt x="156" y="94"/>
                      </a:cubicBezTo>
                      <a:cubicBezTo>
                        <a:pt x="156" y="63"/>
                        <a:pt x="187" y="63"/>
                        <a:pt x="187" y="6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6" name="Freeform 365"/>
                <p:cNvSpPr>
                  <a:spLocks noChangeArrowheads="1"/>
                </p:cNvSpPr>
                <p:nvPr/>
              </p:nvSpPr>
              <p:spPr bwMode="auto">
                <a:xfrm>
                  <a:off x="4148138" y="1277938"/>
                  <a:ext cx="57150" cy="34925"/>
                </a:xfrm>
                <a:custGeom>
                  <a:avLst/>
                  <a:gdLst>
                    <a:gd name="T0" fmla="*/ 125 w 157"/>
                    <a:gd name="T1" fmla="*/ 32 h 95"/>
                    <a:gd name="T2" fmla="*/ 125 w 157"/>
                    <a:gd name="T3" fmla="*/ 32 h 95"/>
                    <a:gd name="T4" fmla="*/ 63 w 157"/>
                    <a:gd name="T5" fmla="*/ 0 h 95"/>
                    <a:gd name="T6" fmla="*/ 63 w 157"/>
                    <a:gd name="T7" fmla="*/ 0 h 95"/>
                    <a:gd name="T8" fmla="*/ 32 w 157"/>
                    <a:gd name="T9" fmla="*/ 0 h 95"/>
                    <a:gd name="T10" fmla="*/ 0 w 157"/>
                    <a:gd name="T11" fmla="*/ 32 h 95"/>
                    <a:gd name="T12" fmla="*/ 0 w 157"/>
                    <a:gd name="T13" fmla="*/ 32 h 95"/>
                    <a:gd name="T14" fmla="*/ 0 w 157"/>
                    <a:gd name="T15" fmla="*/ 32 h 95"/>
                    <a:gd name="T16" fmla="*/ 0 w 157"/>
                    <a:gd name="T17" fmla="*/ 32 h 95"/>
                    <a:gd name="T18" fmla="*/ 32 w 157"/>
                    <a:gd name="T19" fmla="*/ 63 h 95"/>
                    <a:gd name="T20" fmla="*/ 32 w 157"/>
                    <a:gd name="T21" fmla="*/ 63 h 95"/>
                    <a:gd name="T22" fmla="*/ 94 w 157"/>
                    <a:gd name="T23" fmla="*/ 94 h 95"/>
                    <a:gd name="T24" fmla="*/ 125 w 157"/>
                    <a:gd name="T25" fmla="*/ 94 h 95"/>
                    <a:gd name="T26" fmla="*/ 125 w 157"/>
                    <a:gd name="T27" fmla="*/ 94 h 95"/>
                    <a:gd name="T28" fmla="*/ 156 w 157"/>
                    <a:gd name="T29" fmla="*/ 94 h 95"/>
                    <a:gd name="T30" fmla="*/ 156 w 157"/>
                    <a:gd name="T31" fmla="*/ 63 h 95"/>
                    <a:gd name="T32" fmla="*/ 156 w 157"/>
                    <a:gd name="T33" fmla="*/ 63 h 95"/>
                    <a:gd name="T34" fmla="*/ 156 w 157"/>
                    <a:gd name="T35" fmla="*/ 32 h 95"/>
                    <a:gd name="T36" fmla="*/ 156 w 157"/>
                    <a:gd name="T37" fmla="*/ 32 h 95"/>
                    <a:gd name="T38" fmla="*/ 125 w 157"/>
                    <a:gd name="T39" fmla="*/ 3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95">
                      <a:moveTo>
                        <a:pt x="125" y="32"/>
                      </a:moveTo>
                      <a:lnTo>
                        <a:pt x="125" y="32"/>
                      </a:lnTo>
                      <a:cubicBezTo>
                        <a:pt x="94" y="32"/>
                        <a:pt x="94" y="32"/>
                        <a:pt x="63" y="0"/>
                      </a:cubicBezTo>
                      <a:lnTo>
                        <a:pt x="63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32"/>
                      </a:cubicBez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0" y="32"/>
                        <a:pt x="0" y="63"/>
                        <a:pt x="32" y="63"/>
                      </a:cubicBezTo>
                      <a:lnTo>
                        <a:pt x="32" y="63"/>
                      </a:lnTo>
                      <a:cubicBezTo>
                        <a:pt x="63" y="63"/>
                        <a:pt x="94" y="63"/>
                        <a:pt x="94" y="94"/>
                      </a:cubicBez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56" y="94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25" y="3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7" name="Freeform 366"/>
                <p:cNvSpPr>
                  <a:spLocks noChangeArrowheads="1"/>
                </p:cNvSpPr>
                <p:nvPr/>
              </p:nvSpPr>
              <p:spPr bwMode="auto">
                <a:xfrm>
                  <a:off x="4092575" y="1044575"/>
                  <a:ext cx="190500" cy="212725"/>
                </a:xfrm>
                <a:custGeom>
                  <a:avLst/>
                  <a:gdLst>
                    <a:gd name="T0" fmla="*/ 372 w 528"/>
                    <a:gd name="T1" fmla="*/ 93 h 590"/>
                    <a:gd name="T2" fmla="*/ 372 w 528"/>
                    <a:gd name="T3" fmla="*/ 62 h 590"/>
                    <a:gd name="T4" fmla="*/ 372 w 528"/>
                    <a:gd name="T5" fmla="*/ 31 h 590"/>
                    <a:gd name="T6" fmla="*/ 372 w 528"/>
                    <a:gd name="T7" fmla="*/ 0 h 590"/>
                    <a:gd name="T8" fmla="*/ 372 w 528"/>
                    <a:gd name="T9" fmla="*/ 0 h 590"/>
                    <a:gd name="T10" fmla="*/ 310 w 528"/>
                    <a:gd name="T11" fmla="*/ 0 h 590"/>
                    <a:gd name="T12" fmla="*/ 310 w 528"/>
                    <a:gd name="T13" fmla="*/ 0 h 590"/>
                    <a:gd name="T14" fmla="*/ 279 w 528"/>
                    <a:gd name="T15" fmla="*/ 0 h 590"/>
                    <a:gd name="T16" fmla="*/ 248 w 528"/>
                    <a:gd name="T17" fmla="*/ 62 h 590"/>
                    <a:gd name="T18" fmla="*/ 217 w 528"/>
                    <a:gd name="T19" fmla="*/ 93 h 590"/>
                    <a:gd name="T20" fmla="*/ 154 w 528"/>
                    <a:gd name="T21" fmla="*/ 93 h 590"/>
                    <a:gd name="T22" fmla="*/ 124 w 528"/>
                    <a:gd name="T23" fmla="*/ 93 h 590"/>
                    <a:gd name="T24" fmla="*/ 154 w 528"/>
                    <a:gd name="T25" fmla="*/ 124 h 590"/>
                    <a:gd name="T26" fmla="*/ 154 w 528"/>
                    <a:gd name="T27" fmla="*/ 124 h 590"/>
                    <a:gd name="T28" fmla="*/ 154 w 528"/>
                    <a:gd name="T29" fmla="*/ 155 h 590"/>
                    <a:gd name="T30" fmla="*/ 186 w 528"/>
                    <a:gd name="T31" fmla="*/ 186 h 590"/>
                    <a:gd name="T32" fmla="*/ 186 w 528"/>
                    <a:gd name="T33" fmla="*/ 186 h 590"/>
                    <a:gd name="T34" fmla="*/ 154 w 528"/>
                    <a:gd name="T35" fmla="*/ 217 h 590"/>
                    <a:gd name="T36" fmla="*/ 248 w 528"/>
                    <a:gd name="T37" fmla="*/ 279 h 590"/>
                    <a:gd name="T38" fmla="*/ 217 w 528"/>
                    <a:gd name="T39" fmla="*/ 341 h 590"/>
                    <a:gd name="T40" fmla="*/ 186 w 528"/>
                    <a:gd name="T41" fmla="*/ 310 h 590"/>
                    <a:gd name="T42" fmla="*/ 124 w 528"/>
                    <a:gd name="T43" fmla="*/ 372 h 590"/>
                    <a:gd name="T44" fmla="*/ 93 w 528"/>
                    <a:gd name="T45" fmla="*/ 402 h 590"/>
                    <a:gd name="T46" fmla="*/ 62 w 528"/>
                    <a:gd name="T47" fmla="*/ 402 h 590"/>
                    <a:gd name="T48" fmla="*/ 31 w 528"/>
                    <a:gd name="T49" fmla="*/ 496 h 590"/>
                    <a:gd name="T50" fmla="*/ 31 w 528"/>
                    <a:gd name="T51" fmla="*/ 558 h 590"/>
                    <a:gd name="T52" fmla="*/ 31 w 528"/>
                    <a:gd name="T53" fmla="*/ 558 h 590"/>
                    <a:gd name="T54" fmla="*/ 62 w 528"/>
                    <a:gd name="T55" fmla="*/ 589 h 590"/>
                    <a:gd name="T56" fmla="*/ 93 w 528"/>
                    <a:gd name="T57" fmla="*/ 589 h 590"/>
                    <a:gd name="T58" fmla="*/ 154 w 528"/>
                    <a:gd name="T59" fmla="*/ 589 h 590"/>
                    <a:gd name="T60" fmla="*/ 186 w 528"/>
                    <a:gd name="T61" fmla="*/ 589 h 590"/>
                    <a:gd name="T62" fmla="*/ 217 w 528"/>
                    <a:gd name="T63" fmla="*/ 558 h 590"/>
                    <a:gd name="T64" fmla="*/ 279 w 528"/>
                    <a:gd name="T65" fmla="*/ 558 h 590"/>
                    <a:gd name="T66" fmla="*/ 279 w 528"/>
                    <a:gd name="T67" fmla="*/ 558 h 590"/>
                    <a:gd name="T68" fmla="*/ 310 w 528"/>
                    <a:gd name="T69" fmla="*/ 558 h 590"/>
                    <a:gd name="T70" fmla="*/ 341 w 528"/>
                    <a:gd name="T71" fmla="*/ 558 h 590"/>
                    <a:gd name="T72" fmla="*/ 372 w 528"/>
                    <a:gd name="T73" fmla="*/ 526 h 590"/>
                    <a:gd name="T74" fmla="*/ 403 w 528"/>
                    <a:gd name="T75" fmla="*/ 526 h 590"/>
                    <a:gd name="T76" fmla="*/ 434 w 528"/>
                    <a:gd name="T77" fmla="*/ 496 h 590"/>
                    <a:gd name="T78" fmla="*/ 527 w 528"/>
                    <a:gd name="T79" fmla="*/ 434 h 590"/>
                    <a:gd name="T80" fmla="*/ 527 w 528"/>
                    <a:gd name="T81" fmla="*/ 434 h 590"/>
                    <a:gd name="T82" fmla="*/ 527 w 528"/>
                    <a:gd name="T83" fmla="*/ 434 h 590"/>
                    <a:gd name="T84" fmla="*/ 496 w 528"/>
                    <a:gd name="T85" fmla="*/ 434 h 590"/>
                    <a:gd name="T86" fmla="*/ 465 w 528"/>
                    <a:gd name="T87" fmla="*/ 402 h 590"/>
                    <a:gd name="T88" fmla="*/ 434 w 528"/>
                    <a:gd name="T89" fmla="*/ 372 h 590"/>
                    <a:gd name="T90" fmla="*/ 465 w 528"/>
                    <a:gd name="T91" fmla="*/ 341 h 590"/>
                    <a:gd name="T92" fmla="*/ 434 w 528"/>
                    <a:gd name="T93" fmla="*/ 310 h 590"/>
                    <a:gd name="T94" fmla="*/ 434 w 528"/>
                    <a:gd name="T95" fmla="*/ 248 h 590"/>
                    <a:gd name="T96" fmla="*/ 434 w 528"/>
                    <a:gd name="T97" fmla="*/ 217 h 590"/>
                    <a:gd name="T98" fmla="*/ 434 w 528"/>
                    <a:gd name="T99" fmla="*/ 217 h 590"/>
                    <a:gd name="T100" fmla="*/ 403 w 528"/>
                    <a:gd name="T101" fmla="*/ 186 h 590"/>
                    <a:gd name="T102" fmla="*/ 403 w 528"/>
                    <a:gd name="T103" fmla="*/ 155 h 590"/>
                    <a:gd name="T104" fmla="*/ 403 w 528"/>
                    <a:gd name="T105" fmla="*/ 124 h 590"/>
                    <a:gd name="T106" fmla="*/ 403 w 528"/>
                    <a:gd name="T107" fmla="*/ 124 h 590"/>
                    <a:gd name="T108" fmla="*/ 403 w 528"/>
                    <a:gd name="T109" fmla="*/ 124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28" h="590">
                      <a:moveTo>
                        <a:pt x="372" y="93"/>
                      </a:move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72" y="31"/>
                        <a:pt x="372" y="31"/>
                        <a:pt x="372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72" y="0"/>
                      </a:cubicBez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341" y="0"/>
                        <a:pt x="341" y="0"/>
                        <a:pt x="310" y="0"/>
                      </a:cubicBezTo>
                      <a:lnTo>
                        <a:pt x="310" y="0"/>
                      </a:ln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79" y="0"/>
                      </a:lnTo>
                      <a:cubicBezTo>
                        <a:pt x="279" y="31"/>
                        <a:pt x="248" y="62"/>
                        <a:pt x="248" y="62"/>
                      </a:cubicBezTo>
                      <a:lnTo>
                        <a:pt x="248" y="62"/>
                      </a:lnTo>
                      <a:cubicBezTo>
                        <a:pt x="248" y="62"/>
                        <a:pt x="248" y="62"/>
                        <a:pt x="217" y="62"/>
                      </a:cubicBezTo>
                      <a:lnTo>
                        <a:pt x="217" y="93"/>
                      </a:lnTo>
                      <a:lnTo>
                        <a:pt x="186" y="93"/>
                      </a:lnTo>
                      <a:lnTo>
                        <a:pt x="154" y="93"/>
                      </a:lnTo>
                      <a:lnTo>
                        <a:pt x="15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24" y="93"/>
                        <a:pt x="154" y="93"/>
                        <a:pt x="154" y="124"/>
                      </a:cubicBezTo>
                      <a:lnTo>
                        <a:pt x="154" y="124"/>
                      </a:lnTo>
                      <a:lnTo>
                        <a:pt x="154" y="124"/>
                      </a:lnTo>
                      <a:cubicBezTo>
                        <a:pt x="154" y="155"/>
                        <a:pt x="154" y="155"/>
                        <a:pt x="154" y="155"/>
                      </a:cubicBezTo>
                      <a:lnTo>
                        <a:pt x="154" y="155"/>
                      </a:lnTo>
                      <a:lnTo>
                        <a:pt x="154" y="155"/>
                      </a:lnTo>
                      <a:cubicBezTo>
                        <a:pt x="154" y="155"/>
                        <a:pt x="154" y="155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54" y="186"/>
                        <a:pt x="154" y="217"/>
                        <a:pt x="154" y="217"/>
                      </a:cubicBezTo>
                      <a:lnTo>
                        <a:pt x="154" y="217"/>
                      </a:lnTo>
                      <a:lnTo>
                        <a:pt x="186" y="217"/>
                      </a:lnTo>
                      <a:cubicBezTo>
                        <a:pt x="217" y="217"/>
                        <a:pt x="248" y="248"/>
                        <a:pt x="248" y="279"/>
                      </a:cubicBezTo>
                      <a:lnTo>
                        <a:pt x="248" y="310"/>
                      </a:lnTo>
                      <a:lnTo>
                        <a:pt x="217" y="341"/>
                      </a:lnTo>
                      <a:lnTo>
                        <a:pt x="186" y="310"/>
                      </a:lnTo>
                      <a:lnTo>
                        <a:pt x="186" y="310"/>
                      </a:lnTo>
                      <a:cubicBezTo>
                        <a:pt x="186" y="341"/>
                        <a:pt x="154" y="341"/>
                        <a:pt x="154" y="341"/>
                      </a:cubicBezTo>
                      <a:cubicBezTo>
                        <a:pt x="154" y="341"/>
                        <a:pt x="154" y="372"/>
                        <a:pt x="124" y="372"/>
                      </a:cubicBezTo>
                      <a:lnTo>
                        <a:pt x="124" y="372"/>
                      </a:lnTo>
                      <a:cubicBezTo>
                        <a:pt x="93" y="402"/>
                        <a:pt x="93" y="402"/>
                        <a:pt x="93" y="402"/>
                      </a:cubicBezTo>
                      <a:cubicBezTo>
                        <a:pt x="62" y="402"/>
                        <a:pt x="62" y="402"/>
                        <a:pt x="62" y="402"/>
                      </a:cubicBezTo>
                      <a:lnTo>
                        <a:pt x="62" y="402"/>
                      </a:lnTo>
                      <a:cubicBezTo>
                        <a:pt x="62" y="434"/>
                        <a:pt x="0" y="465"/>
                        <a:pt x="0" y="465"/>
                      </a:cubicBezTo>
                      <a:cubicBezTo>
                        <a:pt x="0" y="465"/>
                        <a:pt x="0" y="465"/>
                        <a:pt x="31" y="496"/>
                      </a:cubicBezTo>
                      <a:lnTo>
                        <a:pt x="31" y="496"/>
                      </a:lnTo>
                      <a:cubicBezTo>
                        <a:pt x="31" y="526"/>
                        <a:pt x="31" y="526"/>
                        <a:pt x="31" y="558"/>
                      </a:cubicBezTo>
                      <a:lnTo>
                        <a:pt x="31" y="558"/>
                      </a:lnTo>
                      <a:lnTo>
                        <a:pt x="31" y="558"/>
                      </a:lnTo>
                      <a:cubicBezTo>
                        <a:pt x="62" y="558"/>
                        <a:pt x="62" y="589"/>
                        <a:pt x="62" y="589"/>
                      </a:cubicBezTo>
                      <a:lnTo>
                        <a:pt x="62" y="589"/>
                      </a:lnTo>
                      <a:lnTo>
                        <a:pt x="62" y="589"/>
                      </a:lnTo>
                      <a:lnTo>
                        <a:pt x="93" y="589"/>
                      </a:lnTo>
                      <a:cubicBezTo>
                        <a:pt x="93" y="589"/>
                        <a:pt x="93" y="589"/>
                        <a:pt x="124" y="589"/>
                      </a:cubicBezTo>
                      <a:cubicBezTo>
                        <a:pt x="124" y="589"/>
                        <a:pt x="124" y="589"/>
                        <a:pt x="154" y="589"/>
                      </a:cubicBezTo>
                      <a:lnTo>
                        <a:pt x="154" y="589"/>
                      </a:lnTo>
                      <a:cubicBezTo>
                        <a:pt x="186" y="589"/>
                        <a:pt x="186" y="589"/>
                        <a:pt x="186" y="589"/>
                      </a:cubicBezTo>
                      <a:cubicBezTo>
                        <a:pt x="186" y="589"/>
                        <a:pt x="217" y="589"/>
                        <a:pt x="217" y="558"/>
                      </a:cubicBezTo>
                      <a:lnTo>
                        <a:pt x="217" y="558"/>
                      </a:lnTo>
                      <a:cubicBezTo>
                        <a:pt x="248" y="558"/>
                        <a:pt x="248" y="558"/>
                        <a:pt x="248" y="558"/>
                      </a:cubicBezTo>
                      <a:lnTo>
                        <a:pt x="279" y="558"/>
                      </a:lnTo>
                      <a:lnTo>
                        <a:pt x="279" y="558"/>
                      </a:lnTo>
                      <a:lnTo>
                        <a:pt x="279" y="558"/>
                      </a:lnTo>
                      <a:cubicBezTo>
                        <a:pt x="310" y="558"/>
                        <a:pt x="310" y="558"/>
                        <a:pt x="310" y="558"/>
                      </a:cubicBezTo>
                      <a:lnTo>
                        <a:pt x="310" y="558"/>
                      </a:lnTo>
                      <a:cubicBezTo>
                        <a:pt x="341" y="558"/>
                        <a:pt x="341" y="558"/>
                        <a:pt x="341" y="558"/>
                      </a:cubicBezTo>
                      <a:lnTo>
                        <a:pt x="341" y="558"/>
                      </a:lnTo>
                      <a:lnTo>
                        <a:pt x="341" y="558"/>
                      </a:lnTo>
                      <a:lnTo>
                        <a:pt x="372" y="526"/>
                      </a:lnTo>
                      <a:lnTo>
                        <a:pt x="372" y="526"/>
                      </a:lnTo>
                      <a:cubicBezTo>
                        <a:pt x="372" y="526"/>
                        <a:pt x="372" y="526"/>
                        <a:pt x="403" y="526"/>
                      </a:cubicBezTo>
                      <a:cubicBezTo>
                        <a:pt x="403" y="526"/>
                        <a:pt x="403" y="526"/>
                        <a:pt x="434" y="496"/>
                      </a:cubicBezTo>
                      <a:lnTo>
                        <a:pt x="434" y="496"/>
                      </a:lnTo>
                      <a:cubicBezTo>
                        <a:pt x="434" y="496"/>
                        <a:pt x="434" y="496"/>
                        <a:pt x="465" y="465"/>
                      </a:cubicBezTo>
                      <a:cubicBezTo>
                        <a:pt x="465" y="465"/>
                        <a:pt x="496" y="434"/>
                        <a:pt x="527" y="434"/>
                      </a:cubicBez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496" y="434"/>
                      </a:lnTo>
                      <a:lnTo>
                        <a:pt x="496" y="402"/>
                      </a:lnTo>
                      <a:cubicBezTo>
                        <a:pt x="465" y="402"/>
                        <a:pt x="465" y="402"/>
                        <a:pt x="465" y="402"/>
                      </a:cubicBezTo>
                      <a:cubicBezTo>
                        <a:pt x="434" y="372"/>
                        <a:pt x="434" y="372"/>
                        <a:pt x="434" y="372"/>
                      </a:cubicBezTo>
                      <a:lnTo>
                        <a:pt x="434" y="372"/>
                      </a:lnTo>
                      <a:cubicBezTo>
                        <a:pt x="434" y="372"/>
                        <a:pt x="434" y="341"/>
                        <a:pt x="465" y="341"/>
                      </a:cubicBezTo>
                      <a:lnTo>
                        <a:pt x="465" y="341"/>
                      </a:lnTo>
                      <a:cubicBezTo>
                        <a:pt x="434" y="341"/>
                        <a:pt x="434" y="310"/>
                        <a:pt x="434" y="310"/>
                      </a:cubicBezTo>
                      <a:lnTo>
                        <a:pt x="434" y="310"/>
                      </a:lnTo>
                      <a:lnTo>
                        <a:pt x="434" y="279"/>
                      </a:lnTo>
                      <a:lnTo>
                        <a:pt x="434" y="248"/>
                      </a:lnTo>
                      <a:lnTo>
                        <a:pt x="434" y="248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cubicBezTo>
                        <a:pt x="434" y="217"/>
                        <a:pt x="403" y="217"/>
                        <a:pt x="403" y="186"/>
                      </a:cubicBezTo>
                      <a:lnTo>
                        <a:pt x="403" y="186"/>
                      </a:lnTo>
                      <a:lnTo>
                        <a:pt x="403" y="186"/>
                      </a:lnTo>
                      <a:cubicBezTo>
                        <a:pt x="403" y="186"/>
                        <a:pt x="403" y="186"/>
                        <a:pt x="403" y="155"/>
                      </a:cubicBezTo>
                      <a:cubicBezTo>
                        <a:pt x="403" y="155"/>
                        <a:pt x="403" y="155"/>
                        <a:pt x="403" y="124"/>
                      </a:cubicBez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372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8" name="Freeform 367"/>
                <p:cNvSpPr>
                  <a:spLocks noChangeArrowheads="1"/>
                </p:cNvSpPr>
                <p:nvPr/>
              </p:nvSpPr>
              <p:spPr bwMode="auto">
                <a:xfrm>
                  <a:off x="4114800" y="1457325"/>
                  <a:ext cx="334963" cy="157163"/>
                </a:xfrm>
                <a:custGeom>
                  <a:avLst/>
                  <a:gdLst>
                    <a:gd name="T0" fmla="*/ 682 w 931"/>
                    <a:gd name="T1" fmla="*/ 63 h 436"/>
                    <a:gd name="T2" fmla="*/ 682 w 931"/>
                    <a:gd name="T3" fmla="*/ 63 h 436"/>
                    <a:gd name="T4" fmla="*/ 620 w 931"/>
                    <a:gd name="T5" fmla="*/ 63 h 436"/>
                    <a:gd name="T6" fmla="*/ 589 w 931"/>
                    <a:gd name="T7" fmla="*/ 0 h 436"/>
                    <a:gd name="T8" fmla="*/ 527 w 931"/>
                    <a:gd name="T9" fmla="*/ 0 h 436"/>
                    <a:gd name="T10" fmla="*/ 496 w 931"/>
                    <a:gd name="T11" fmla="*/ 0 h 436"/>
                    <a:gd name="T12" fmla="*/ 465 w 931"/>
                    <a:gd name="T13" fmla="*/ 32 h 436"/>
                    <a:gd name="T14" fmla="*/ 434 w 931"/>
                    <a:gd name="T15" fmla="*/ 63 h 436"/>
                    <a:gd name="T16" fmla="*/ 372 w 931"/>
                    <a:gd name="T17" fmla="*/ 63 h 436"/>
                    <a:gd name="T18" fmla="*/ 341 w 931"/>
                    <a:gd name="T19" fmla="*/ 32 h 436"/>
                    <a:gd name="T20" fmla="*/ 310 w 931"/>
                    <a:gd name="T21" fmla="*/ 32 h 436"/>
                    <a:gd name="T22" fmla="*/ 279 w 931"/>
                    <a:gd name="T23" fmla="*/ 32 h 436"/>
                    <a:gd name="T24" fmla="*/ 248 w 931"/>
                    <a:gd name="T25" fmla="*/ 32 h 436"/>
                    <a:gd name="T26" fmla="*/ 186 w 931"/>
                    <a:gd name="T27" fmla="*/ 0 h 436"/>
                    <a:gd name="T28" fmla="*/ 92 w 931"/>
                    <a:gd name="T29" fmla="*/ 32 h 436"/>
                    <a:gd name="T30" fmla="*/ 92 w 931"/>
                    <a:gd name="T31" fmla="*/ 32 h 436"/>
                    <a:gd name="T32" fmla="*/ 92 w 931"/>
                    <a:gd name="T33" fmla="*/ 63 h 436"/>
                    <a:gd name="T34" fmla="*/ 62 w 931"/>
                    <a:gd name="T35" fmla="*/ 124 h 436"/>
                    <a:gd name="T36" fmla="*/ 31 w 931"/>
                    <a:gd name="T37" fmla="*/ 124 h 436"/>
                    <a:gd name="T38" fmla="*/ 31 w 931"/>
                    <a:gd name="T39" fmla="*/ 156 h 436"/>
                    <a:gd name="T40" fmla="*/ 0 w 931"/>
                    <a:gd name="T41" fmla="*/ 187 h 436"/>
                    <a:gd name="T42" fmla="*/ 0 w 931"/>
                    <a:gd name="T43" fmla="*/ 218 h 436"/>
                    <a:gd name="T44" fmla="*/ 0 w 931"/>
                    <a:gd name="T45" fmla="*/ 218 h 436"/>
                    <a:gd name="T46" fmla="*/ 92 w 931"/>
                    <a:gd name="T47" fmla="*/ 218 h 436"/>
                    <a:gd name="T48" fmla="*/ 155 w 931"/>
                    <a:gd name="T49" fmla="*/ 218 h 436"/>
                    <a:gd name="T50" fmla="*/ 217 w 931"/>
                    <a:gd name="T51" fmla="*/ 218 h 436"/>
                    <a:gd name="T52" fmla="*/ 217 w 931"/>
                    <a:gd name="T53" fmla="*/ 187 h 436"/>
                    <a:gd name="T54" fmla="*/ 248 w 931"/>
                    <a:gd name="T55" fmla="*/ 187 h 436"/>
                    <a:gd name="T56" fmla="*/ 248 w 931"/>
                    <a:gd name="T57" fmla="*/ 187 h 436"/>
                    <a:gd name="T58" fmla="*/ 310 w 931"/>
                    <a:gd name="T59" fmla="*/ 187 h 436"/>
                    <a:gd name="T60" fmla="*/ 341 w 931"/>
                    <a:gd name="T61" fmla="*/ 218 h 436"/>
                    <a:gd name="T62" fmla="*/ 403 w 931"/>
                    <a:gd name="T63" fmla="*/ 248 h 436"/>
                    <a:gd name="T64" fmla="*/ 434 w 931"/>
                    <a:gd name="T65" fmla="*/ 311 h 436"/>
                    <a:gd name="T66" fmla="*/ 496 w 931"/>
                    <a:gd name="T67" fmla="*/ 280 h 436"/>
                    <a:gd name="T68" fmla="*/ 527 w 931"/>
                    <a:gd name="T69" fmla="*/ 342 h 436"/>
                    <a:gd name="T70" fmla="*/ 589 w 931"/>
                    <a:gd name="T71" fmla="*/ 311 h 436"/>
                    <a:gd name="T72" fmla="*/ 651 w 931"/>
                    <a:gd name="T73" fmla="*/ 342 h 436"/>
                    <a:gd name="T74" fmla="*/ 620 w 931"/>
                    <a:gd name="T75" fmla="*/ 404 h 436"/>
                    <a:gd name="T76" fmla="*/ 651 w 931"/>
                    <a:gd name="T77" fmla="*/ 435 h 436"/>
                    <a:gd name="T78" fmla="*/ 682 w 931"/>
                    <a:gd name="T79" fmla="*/ 435 h 436"/>
                    <a:gd name="T80" fmla="*/ 682 w 931"/>
                    <a:gd name="T81" fmla="*/ 404 h 436"/>
                    <a:gd name="T82" fmla="*/ 651 w 931"/>
                    <a:gd name="T83" fmla="*/ 311 h 436"/>
                    <a:gd name="T84" fmla="*/ 713 w 931"/>
                    <a:gd name="T85" fmla="*/ 311 h 436"/>
                    <a:gd name="T86" fmla="*/ 775 w 931"/>
                    <a:gd name="T87" fmla="*/ 311 h 436"/>
                    <a:gd name="T88" fmla="*/ 837 w 931"/>
                    <a:gd name="T89" fmla="*/ 280 h 436"/>
                    <a:gd name="T90" fmla="*/ 868 w 931"/>
                    <a:gd name="T91" fmla="*/ 218 h 436"/>
                    <a:gd name="T92" fmla="*/ 930 w 931"/>
                    <a:gd name="T93" fmla="*/ 218 h 436"/>
                    <a:gd name="T94" fmla="*/ 930 w 931"/>
                    <a:gd name="T95" fmla="*/ 218 h 436"/>
                    <a:gd name="T96" fmla="*/ 930 w 931"/>
                    <a:gd name="T97" fmla="*/ 156 h 436"/>
                    <a:gd name="T98" fmla="*/ 930 w 931"/>
                    <a:gd name="T99" fmla="*/ 156 h 436"/>
                    <a:gd name="T100" fmla="*/ 868 w 931"/>
                    <a:gd name="T101" fmla="*/ 124 h 436"/>
                    <a:gd name="T102" fmla="*/ 837 w 931"/>
                    <a:gd name="T103" fmla="*/ 124 h 436"/>
                    <a:gd name="T104" fmla="*/ 806 w 931"/>
                    <a:gd name="T105" fmla="*/ 124 h 436"/>
                    <a:gd name="T106" fmla="*/ 775 w 931"/>
                    <a:gd name="T107" fmla="*/ 124 h 436"/>
                    <a:gd name="T108" fmla="*/ 744 w 931"/>
                    <a:gd name="T109" fmla="*/ 124 h 436"/>
                    <a:gd name="T110" fmla="*/ 713 w 931"/>
                    <a:gd name="T111" fmla="*/ 124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31" h="436">
                      <a:moveTo>
                        <a:pt x="682" y="94"/>
                      </a:moveTo>
                      <a:lnTo>
                        <a:pt x="682" y="94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cubicBezTo>
                        <a:pt x="651" y="63"/>
                        <a:pt x="651" y="63"/>
                        <a:pt x="651" y="63"/>
                      </a:cubicBezTo>
                      <a:lnTo>
                        <a:pt x="620" y="63"/>
                      </a:lnTo>
                      <a:lnTo>
                        <a:pt x="620" y="63"/>
                      </a:lnTo>
                      <a:cubicBezTo>
                        <a:pt x="620" y="32"/>
                        <a:pt x="620" y="32"/>
                        <a:pt x="620" y="32"/>
                      </a:cubicBezTo>
                      <a:cubicBezTo>
                        <a:pt x="620" y="0"/>
                        <a:pt x="620" y="0"/>
                        <a:pt x="620" y="0"/>
                      </a:cubicBezTo>
                      <a:cubicBezTo>
                        <a:pt x="620" y="0"/>
                        <a:pt x="620" y="0"/>
                        <a:pt x="589" y="0"/>
                      </a:cubicBezTo>
                      <a:lnTo>
                        <a:pt x="589" y="0"/>
                      </a:lnTo>
                      <a:cubicBezTo>
                        <a:pt x="558" y="0"/>
                        <a:pt x="558" y="0"/>
                        <a:pt x="558" y="0"/>
                      </a:cubicBezTo>
                      <a:lnTo>
                        <a:pt x="527" y="0"/>
                      </a:lnTo>
                      <a:lnTo>
                        <a:pt x="527" y="0"/>
                      </a:lnTo>
                      <a:lnTo>
                        <a:pt x="527" y="0"/>
                      </a:lnTo>
                      <a:cubicBezTo>
                        <a:pt x="496" y="0"/>
                        <a:pt x="496" y="0"/>
                        <a:pt x="496" y="0"/>
                      </a:cubicBezTo>
                      <a:cubicBezTo>
                        <a:pt x="496" y="0"/>
                        <a:pt x="496" y="0"/>
                        <a:pt x="465" y="0"/>
                      </a:cubicBezTo>
                      <a:lnTo>
                        <a:pt x="465" y="0"/>
                      </a:lnTo>
                      <a:cubicBezTo>
                        <a:pt x="465" y="32"/>
                        <a:pt x="465" y="32"/>
                        <a:pt x="465" y="32"/>
                      </a:cubicBezTo>
                      <a:lnTo>
                        <a:pt x="465" y="32"/>
                      </a:lnTo>
                      <a:cubicBezTo>
                        <a:pt x="465" y="63"/>
                        <a:pt x="434" y="63"/>
                        <a:pt x="434" y="63"/>
                      </a:cubicBezTo>
                      <a:lnTo>
                        <a:pt x="434" y="63"/>
                      </a:lnTo>
                      <a:lnTo>
                        <a:pt x="434" y="63"/>
                      </a:lnTo>
                      <a:cubicBezTo>
                        <a:pt x="403" y="63"/>
                        <a:pt x="403" y="63"/>
                        <a:pt x="403" y="32"/>
                      </a:cubicBezTo>
                      <a:cubicBezTo>
                        <a:pt x="403" y="63"/>
                        <a:pt x="403" y="63"/>
                        <a:pt x="372" y="63"/>
                      </a:cubicBezTo>
                      <a:lnTo>
                        <a:pt x="372" y="63"/>
                      </a:lnTo>
                      <a:lnTo>
                        <a:pt x="372" y="32"/>
                      </a:lnTo>
                      <a:lnTo>
                        <a:pt x="341" y="32"/>
                      </a:lnTo>
                      <a:lnTo>
                        <a:pt x="341" y="32"/>
                      </a:lnTo>
                      <a:cubicBezTo>
                        <a:pt x="310" y="32"/>
                        <a:pt x="310" y="32"/>
                        <a:pt x="310" y="32"/>
                      </a:cubicBezTo>
                      <a:lnTo>
                        <a:pt x="310" y="32"/>
                      </a:lnTo>
                      <a:lnTo>
                        <a:pt x="310" y="32"/>
                      </a:lnTo>
                      <a:lnTo>
                        <a:pt x="279" y="32"/>
                      </a:lnTo>
                      <a:lnTo>
                        <a:pt x="279" y="32"/>
                      </a:lnTo>
                      <a:lnTo>
                        <a:pt x="279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cubicBezTo>
                        <a:pt x="248" y="32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cubicBezTo>
                        <a:pt x="155" y="0"/>
                        <a:pt x="124" y="0"/>
                        <a:pt x="124" y="32"/>
                      </a:cubicBez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63"/>
                      </a:lnTo>
                      <a:lnTo>
                        <a:pt x="92" y="63"/>
                      </a:lnTo>
                      <a:lnTo>
                        <a:pt x="92" y="63"/>
                      </a:lnTo>
                      <a:cubicBezTo>
                        <a:pt x="92" y="94"/>
                        <a:pt x="9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0" y="187"/>
                        <a:pt x="0" y="187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1" y="218"/>
                        <a:pt x="31" y="218"/>
                        <a:pt x="31" y="218"/>
                      </a:cubicBezTo>
                      <a:cubicBezTo>
                        <a:pt x="31" y="218"/>
                        <a:pt x="31" y="218"/>
                        <a:pt x="62" y="218"/>
                      </a:cubicBezTo>
                      <a:lnTo>
                        <a:pt x="92" y="218"/>
                      </a:lnTo>
                      <a:lnTo>
                        <a:pt x="92" y="218"/>
                      </a:lnTo>
                      <a:lnTo>
                        <a:pt x="124" y="218"/>
                      </a:lnTo>
                      <a:cubicBezTo>
                        <a:pt x="124" y="218"/>
                        <a:pt x="124" y="218"/>
                        <a:pt x="155" y="218"/>
                      </a:cubicBezTo>
                      <a:lnTo>
                        <a:pt x="155" y="218"/>
                      </a:lnTo>
                      <a:cubicBezTo>
                        <a:pt x="155" y="218"/>
                        <a:pt x="155" y="218"/>
                        <a:pt x="186" y="218"/>
                      </a:cubicBezTo>
                      <a:lnTo>
                        <a:pt x="217" y="218"/>
                      </a:lnTo>
                      <a:lnTo>
                        <a:pt x="217" y="218"/>
                      </a:lnTo>
                      <a:lnTo>
                        <a:pt x="217" y="218"/>
                      </a:lnTo>
                      <a:cubicBezTo>
                        <a:pt x="217" y="218"/>
                        <a:pt x="217" y="218"/>
                        <a:pt x="217" y="187"/>
                      </a:cubicBezTo>
                      <a:lnTo>
                        <a:pt x="217" y="187"/>
                      </a:lnTo>
                      <a:lnTo>
                        <a:pt x="217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79" y="187"/>
                      </a:lnTo>
                      <a:lnTo>
                        <a:pt x="310" y="187"/>
                      </a:lnTo>
                      <a:cubicBezTo>
                        <a:pt x="310" y="187"/>
                        <a:pt x="341" y="187"/>
                        <a:pt x="341" y="218"/>
                      </a:cubicBezTo>
                      <a:lnTo>
                        <a:pt x="341" y="218"/>
                      </a:lnTo>
                      <a:lnTo>
                        <a:pt x="341" y="218"/>
                      </a:lnTo>
                      <a:cubicBezTo>
                        <a:pt x="372" y="218"/>
                        <a:pt x="403" y="218"/>
                        <a:pt x="403" y="248"/>
                      </a:cubicBezTo>
                      <a:lnTo>
                        <a:pt x="403" y="248"/>
                      </a:lnTo>
                      <a:lnTo>
                        <a:pt x="403" y="248"/>
                      </a:lnTo>
                      <a:cubicBezTo>
                        <a:pt x="403" y="248"/>
                        <a:pt x="403" y="248"/>
                        <a:pt x="403" y="280"/>
                      </a:cubicBezTo>
                      <a:lnTo>
                        <a:pt x="403" y="280"/>
                      </a:lnTo>
                      <a:cubicBezTo>
                        <a:pt x="434" y="280"/>
                        <a:pt x="434" y="311"/>
                        <a:pt x="434" y="311"/>
                      </a:cubicBezTo>
                      <a:lnTo>
                        <a:pt x="434" y="311"/>
                      </a:lnTo>
                      <a:lnTo>
                        <a:pt x="434" y="311"/>
                      </a:lnTo>
                      <a:cubicBezTo>
                        <a:pt x="465" y="311"/>
                        <a:pt x="465" y="280"/>
                        <a:pt x="496" y="280"/>
                      </a:cubicBezTo>
                      <a:lnTo>
                        <a:pt x="496" y="280"/>
                      </a:lnTo>
                      <a:cubicBezTo>
                        <a:pt x="527" y="280"/>
                        <a:pt x="527" y="311"/>
                        <a:pt x="527" y="311"/>
                      </a:cubicBezTo>
                      <a:cubicBezTo>
                        <a:pt x="527" y="311"/>
                        <a:pt x="527" y="311"/>
                        <a:pt x="527" y="342"/>
                      </a:cubicBezTo>
                      <a:lnTo>
                        <a:pt x="527" y="342"/>
                      </a:lnTo>
                      <a:cubicBezTo>
                        <a:pt x="527" y="342"/>
                        <a:pt x="558" y="342"/>
                        <a:pt x="558" y="311"/>
                      </a:cubicBezTo>
                      <a:lnTo>
                        <a:pt x="589" y="311"/>
                      </a:lnTo>
                      <a:lnTo>
                        <a:pt x="589" y="311"/>
                      </a:lnTo>
                      <a:lnTo>
                        <a:pt x="620" y="342"/>
                      </a:lnTo>
                      <a:cubicBezTo>
                        <a:pt x="651" y="342"/>
                        <a:pt x="651" y="342"/>
                        <a:pt x="651" y="342"/>
                      </a:cubicBezTo>
                      <a:cubicBezTo>
                        <a:pt x="620" y="404"/>
                        <a:pt x="620" y="404"/>
                        <a:pt x="620" y="404"/>
                      </a:cubicBezTo>
                      <a:lnTo>
                        <a:pt x="620" y="404"/>
                      </a:lnTo>
                      <a:lnTo>
                        <a:pt x="620" y="404"/>
                      </a:lnTo>
                      <a:lnTo>
                        <a:pt x="620" y="404"/>
                      </a:lnTo>
                      <a:lnTo>
                        <a:pt x="620" y="435"/>
                      </a:lnTo>
                      <a:lnTo>
                        <a:pt x="651" y="435"/>
                      </a:lnTo>
                      <a:lnTo>
                        <a:pt x="651" y="435"/>
                      </a:lnTo>
                      <a:lnTo>
                        <a:pt x="651" y="435"/>
                      </a:lnTo>
                      <a:lnTo>
                        <a:pt x="682" y="435"/>
                      </a:lnTo>
                      <a:lnTo>
                        <a:pt x="682" y="435"/>
                      </a:lnTo>
                      <a:cubicBezTo>
                        <a:pt x="682" y="404"/>
                        <a:pt x="682" y="404"/>
                        <a:pt x="682" y="404"/>
                      </a:cubicBezTo>
                      <a:lnTo>
                        <a:pt x="682" y="404"/>
                      </a:lnTo>
                      <a:cubicBezTo>
                        <a:pt x="651" y="404"/>
                        <a:pt x="651" y="372"/>
                        <a:pt x="651" y="372"/>
                      </a:cubicBezTo>
                      <a:cubicBezTo>
                        <a:pt x="651" y="342"/>
                        <a:pt x="651" y="342"/>
                        <a:pt x="651" y="342"/>
                      </a:cubicBezTo>
                      <a:cubicBezTo>
                        <a:pt x="651" y="311"/>
                        <a:pt x="651" y="311"/>
                        <a:pt x="651" y="311"/>
                      </a:cubicBezTo>
                      <a:lnTo>
                        <a:pt x="651" y="311"/>
                      </a:lnTo>
                      <a:cubicBezTo>
                        <a:pt x="682" y="311"/>
                        <a:pt x="682" y="311"/>
                        <a:pt x="713" y="311"/>
                      </a:cubicBezTo>
                      <a:lnTo>
                        <a:pt x="713" y="311"/>
                      </a:lnTo>
                      <a:lnTo>
                        <a:pt x="744" y="311"/>
                      </a:lnTo>
                      <a:cubicBezTo>
                        <a:pt x="744" y="311"/>
                        <a:pt x="744" y="311"/>
                        <a:pt x="775" y="311"/>
                      </a:cubicBezTo>
                      <a:lnTo>
                        <a:pt x="775" y="311"/>
                      </a:lnTo>
                      <a:cubicBezTo>
                        <a:pt x="775" y="311"/>
                        <a:pt x="775" y="311"/>
                        <a:pt x="775" y="280"/>
                      </a:cubicBezTo>
                      <a:cubicBezTo>
                        <a:pt x="806" y="280"/>
                        <a:pt x="806" y="280"/>
                        <a:pt x="806" y="280"/>
                      </a:cubicBezTo>
                      <a:cubicBezTo>
                        <a:pt x="837" y="280"/>
                        <a:pt x="837" y="280"/>
                        <a:pt x="837" y="280"/>
                      </a:cubicBezTo>
                      <a:lnTo>
                        <a:pt x="837" y="280"/>
                      </a:lnTo>
                      <a:cubicBezTo>
                        <a:pt x="837" y="248"/>
                        <a:pt x="868" y="218"/>
                        <a:pt x="868" y="218"/>
                      </a:cubicBezTo>
                      <a:lnTo>
                        <a:pt x="868" y="218"/>
                      </a:lnTo>
                      <a:cubicBezTo>
                        <a:pt x="899" y="218"/>
                        <a:pt x="899" y="218"/>
                        <a:pt x="899" y="218"/>
                      </a:cubicBez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187"/>
                      </a:lnTo>
                      <a:lnTo>
                        <a:pt x="930" y="187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cubicBezTo>
                        <a:pt x="899" y="156"/>
                        <a:pt x="899" y="156"/>
                        <a:pt x="899" y="124"/>
                      </a:cubicBezTo>
                      <a:lnTo>
                        <a:pt x="868" y="124"/>
                      </a:lnTo>
                      <a:lnTo>
                        <a:pt x="868" y="124"/>
                      </a:lnTo>
                      <a:cubicBezTo>
                        <a:pt x="837" y="124"/>
                        <a:pt x="837" y="124"/>
                        <a:pt x="837" y="124"/>
                      </a:cubicBezTo>
                      <a:lnTo>
                        <a:pt x="837" y="124"/>
                      </a:lnTo>
                      <a:cubicBezTo>
                        <a:pt x="806" y="124"/>
                        <a:pt x="806" y="124"/>
                        <a:pt x="806" y="124"/>
                      </a:cubicBezTo>
                      <a:lnTo>
                        <a:pt x="806" y="124"/>
                      </a:lnTo>
                      <a:lnTo>
                        <a:pt x="806" y="124"/>
                      </a:lnTo>
                      <a:lnTo>
                        <a:pt x="806" y="124"/>
                      </a:lnTo>
                      <a:cubicBezTo>
                        <a:pt x="806" y="124"/>
                        <a:pt x="806" y="124"/>
                        <a:pt x="775" y="124"/>
                      </a:cubicBezTo>
                      <a:lnTo>
                        <a:pt x="775" y="124"/>
                      </a:lnTo>
                      <a:lnTo>
                        <a:pt x="775" y="124"/>
                      </a:lnTo>
                      <a:cubicBezTo>
                        <a:pt x="775" y="124"/>
                        <a:pt x="775" y="124"/>
                        <a:pt x="744" y="124"/>
                      </a:cubicBezTo>
                      <a:lnTo>
                        <a:pt x="744" y="124"/>
                      </a:lnTo>
                      <a:lnTo>
                        <a:pt x="744" y="124"/>
                      </a:lnTo>
                      <a:lnTo>
                        <a:pt x="744" y="124"/>
                      </a:lnTo>
                      <a:cubicBezTo>
                        <a:pt x="713" y="124"/>
                        <a:pt x="713" y="124"/>
                        <a:pt x="713" y="124"/>
                      </a:cubicBezTo>
                      <a:lnTo>
                        <a:pt x="713" y="124"/>
                      </a:lnTo>
                      <a:cubicBezTo>
                        <a:pt x="682" y="124"/>
                        <a:pt x="682" y="94"/>
                        <a:pt x="682" y="9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69" name="Freeform 368"/>
                <p:cNvSpPr>
                  <a:spLocks noChangeArrowheads="1"/>
                </p:cNvSpPr>
                <p:nvPr/>
              </p:nvSpPr>
              <p:spPr bwMode="auto">
                <a:xfrm>
                  <a:off x="4148138" y="1366838"/>
                  <a:ext cx="146050" cy="88900"/>
                </a:xfrm>
                <a:custGeom>
                  <a:avLst/>
                  <a:gdLst>
                    <a:gd name="T0" fmla="*/ 373 w 405"/>
                    <a:gd name="T1" fmla="*/ 94 h 249"/>
                    <a:gd name="T2" fmla="*/ 342 w 405"/>
                    <a:gd name="T3" fmla="*/ 63 h 249"/>
                    <a:gd name="T4" fmla="*/ 342 w 405"/>
                    <a:gd name="T5" fmla="*/ 63 h 249"/>
                    <a:gd name="T6" fmla="*/ 342 w 405"/>
                    <a:gd name="T7" fmla="*/ 31 h 249"/>
                    <a:gd name="T8" fmla="*/ 311 w 405"/>
                    <a:gd name="T9" fmla="*/ 0 h 249"/>
                    <a:gd name="T10" fmla="*/ 280 w 405"/>
                    <a:gd name="T11" fmla="*/ 31 h 249"/>
                    <a:gd name="T12" fmla="*/ 249 w 405"/>
                    <a:gd name="T13" fmla="*/ 0 h 249"/>
                    <a:gd name="T14" fmla="*/ 218 w 405"/>
                    <a:gd name="T15" fmla="*/ 0 h 249"/>
                    <a:gd name="T16" fmla="*/ 218 w 405"/>
                    <a:gd name="T17" fmla="*/ 0 h 249"/>
                    <a:gd name="T18" fmla="*/ 156 w 405"/>
                    <a:gd name="T19" fmla="*/ 31 h 249"/>
                    <a:gd name="T20" fmla="*/ 156 w 405"/>
                    <a:gd name="T21" fmla="*/ 63 h 249"/>
                    <a:gd name="T22" fmla="*/ 94 w 405"/>
                    <a:gd name="T23" fmla="*/ 63 h 249"/>
                    <a:gd name="T24" fmla="*/ 94 w 405"/>
                    <a:gd name="T25" fmla="*/ 63 h 249"/>
                    <a:gd name="T26" fmla="*/ 94 w 405"/>
                    <a:gd name="T27" fmla="*/ 94 h 249"/>
                    <a:gd name="T28" fmla="*/ 63 w 405"/>
                    <a:gd name="T29" fmla="*/ 124 h 249"/>
                    <a:gd name="T30" fmla="*/ 32 w 405"/>
                    <a:gd name="T31" fmla="*/ 124 h 249"/>
                    <a:gd name="T32" fmla="*/ 0 w 405"/>
                    <a:gd name="T33" fmla="*/ 156 h 249"/>
                    <a:gd name="T34" fmla="*/ 0 w 405"/>
                    <a:gd name="T35" fmla="*/ 156 h 249"/>
                    <a:gd name="T36" fmla="*/ 0 w 405"/>
                    <a:gd name="T37" fmla="*/ 187 h 249"/>
                    <a:gd name="T38" fmla="*/ 0 w 405"/>
                    <a:gd name="T39" fmla="*/ 218 h 249"/>
                    <a:gd name="T40" fmla="*/ 0 w 405"/>
                    <a:gd name="T41" fmla="*/ 218 h 249"/>
                    <a:gd name="T42" fmla="*/ 0 w 405"/>
                    <a:gd name="T43" fmla="*/ 218 h 249"/>
                    <a:gd name="T44" fmla="*/ 94 w 405"/>
                    <a:gd name="T45" fmla="*/ 218 h 249"/>
                    <a:gd name="T46" fmla="*/ 187 w 405"/>
                    <a:gd name="T47" fmla="*/ 218 h 249"/>
                    <a:gd name="T48" fmla="*/ 187 w 405"/>
                    <a:gd name="T49" fmla="*/ 218 h 249"/>
                    <a:gd name="T50" fmla="*/ 218 w 405"/>
                    <a:gd name="T51" fmla="*/ 218 h 249"/>
                    <a:gd name="T52" fmla="*/ 249 w 405"/>
                    <a:gd name="T53" fmla="*/ 218 h 249"/>
                    <a:gd name="T54" fmla="*/ 249 w 405"/>
                    <a:gd name="T55" fmla="*/ 218 h 249"/>
                    <a:gd name="T56" fmla="*/ 280 w 405"/>
                    <a:gd name="T57" fmla="*/ 248 h 249"/>
                    <a:gd name="T58" fmla="*/ 280 w 405"/>
                    <a:gd name="T59" fmla="*/ 248 h 249"/>
                    <a:gd name="T60" fmla="*/ 311 w 405"/>
                    <a:gd name="T61" fmla="*/ 248 h 249"/>
                    <a:gd name="T62" fmla="*/ 311 w 405"/>
                    <a:gd name="T63" fmla="*/ 248 h 249"/>
                    <a:gd name="T64" fmla="*/ 342 w 405"/>
                    <a:gd name="T65" fmla="*/ 248 h 249"/>
                    <a:gd name="T66" fmla="*/ 342 w 405"/>
                    <a:gd name="T67" fmla="*/ 187 h 249"/>
                    <a:gd name="T68" fmla="*/ 373 w 405"/>
                    <a:gd name="T69" fmla="*/ 187 h 249"/>
                    <a:gd name="T70" fmla="*/ 373 w 405"/>
                    <a:gd name="T71" fmla="*/ 156 h 249"/>
                    <a:gd name="T72" fmla="*/ 373 w 405"/>
                    <a:gd name="T73" fmla="*/ 156 h 249"/>
                    <a:gd name="T74" fmla="*/ 373 w 405"/>
                    <a:gd name="T75" fmla="*/ 124 h 249"/>
                    <a:gd name="T76" fmla="*/ 404 w 405"/>
                    <a:gd name="T77" fmla="*/ 124 h 249"/>
                    <a:gd name="T78" fmla="*/ 373 w 405"/>
                    <a:gd name="T79" fmla="*/ 9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05" h="249">
                      <a:moveTo>
                        <a:pt x="373" y="94"/>
                      </a:moveTo>
                      <a:lnTo>
                        <a:pt x="373" y="94"/>
                      </a:lnTo>
                      <a:lnTo>
                        <a:pt x="373" y="94"/>
                      </a:lnTo>
                      <a:cubicBezTo>
                        <a:pt x="373" y="94"/>
                        <a:pt x="342" y="94"/>
                        <a:pt x="342" y="63"/>
                      </a:cubicBezTo>
                      <a:lnTo>
                        <a:pt x="342" y="63"/>
                      </a:lnTo>
                      <a:lnTo>
                        <a:pt x="342" y="63"/>
                      </a:lnTo>
                      <a:cubicBezTo>
                        <a:pt x="342" y="31"/>
                        <a:pt x="342" y="31"/>
                        <a:pt x="342" y="31"/>
                      </a:cubicBezTo>
                      <a:lnTo>
                        <a:pt x="342" y="31"/>
                      </a:lnTo>
                      <a:cubicBezTo>
                        <a:pt x="342" y="31"/>
                        <a:pt x="342" y="31"/>
                        <a:pt x="342" y="0"/>
                      </a:cubicBezTo>
                      <a:cubicBezTo>
                        <a:pt x="342" y="0"/>
                        <a:pt x="342" y="0"/>
                        <a:pt x="311" y="0"/>
                      </a:cubicBezTo>
                      <a:cubicBezTo>
                        <a:pt x="311" y="31"/>
                        <a:pt x="311" y="31"/>
                        <a:pt x="311" y="31"/>
                      </a:cubicBezTo>
                      <a:cubicBezTo>
                        <a:pt x="311" y="31"/>
                        <a:pt x="311" y="31"/>
                        <a:pt x="280" y="31"/>
                      </a:cubicBezTo>
                      <a:cubicBezTo>
                        <a:pt x="280" y="31"/>
                        <a:pt x="280" y="0"/>
                        <a:pt x="249" y="0"/>
                      </a:cubicBezTo>
                      <a:lnTo>
                        <a:pt x="249" y="0"/>
                      </a:lnTo>
                      <a:cubicBezTo>
                        <a:pt x="218" y="0"/>
                        <a:pt x="218" y="0"/>
                        <a:pt x="218" y="0"/>
                      </a:cubicBez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87" y="0"/>
                        <a:pt x="156" y="0"/>
                        <a:pt x="156" y="31"/>
                      </a:cubicBezTo>
                      <a:lnTo>
                        <a:pt x="156" y="31"/>
                      </a:lnTo>
                      <a:cubicBezTo>
                        <a:pt x="156" y="31"/>
                        <a:pt x="156" y="31"/>
                        <a:pt x="156" y="63"/>
                      </a:cubicBezTo>
                      <a:cubicBezTo>
                        <a:pt x="125" y="63"/>
                        <a:pt x="125" y="63"/>
                        <a:pt x="125" y="63"/>
                      </a:cubicBez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4" y="94"/>
                      </a:lnTo>
                      <a:lnTo>
                        <a:pt x="94" y="94"/>
                      </a:lnTo>
                      <a:cubicBezTo>
                        <a:pt x="94" y="124"/>
                        <a:pt x="63" y="124"/>
                        <a:pt x="63" y="124"/>
                      </a:cubicBezTo>
                      <a:lnTo>
                        <a:pt x="63" y="124"/>
                      </a:lnTo>
                      <a:cubicBezTo>
                        <a:pt x="63" y="124"/>
                        <a:pt x="63" y="124"/>
                        <a:pt x="32" y="124"/>
                      </a:cubicBezTo>
                      <a:lnTo>
                        <a:pt x="32" y="124"/>
                      </a:lnTo>
                      <a:lnTo>
                        <a:pt x="32" y="124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7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2" y="218"/>
                        <a:pt x="32" y="218"/>
                        <a:pt x="63" y="218"/>
                      </a:cubicBezTo>
                      <a:cubicBezTo>
                        <a:pt x="94" y="218"/>
                        <a:pt x="94" y="218"/>
                        <a:pt x="94" y="218"/>
                      </a:cubicBezTo>
                      <a:lnTo>
                        <a:pt x="94" y="218"/>
                      </a:lnTo>
                      <a:cubicBezTo>
                        <a:pt x="125" y="218"/>
                        <a:pt x="156" y="218"/>
                        <a:pt x="187" y="218"/>
                      </a:cubicBezTo>
                      <a:lnTo>
                        <a:pt x="187" y="218"/>
                      </a:lnTo>
                      <a:lnTo>
                        <a:pt x="187" y="218"/>
                      </a:lnTo>
                      <a:lnTo>
                        <a:pt x="187" y="218"/>
                      </a:lnTo>
                      <a:lnTo>
                        <a:pt x="218" y="218"/>
                      </a:lnTo>
                      <a:cubicBezTo>
                        <a:pt x="218" y="218"/>
                        <a:pt x="218" y="218"/>
                        <a:pt x="249" y="218"/>
                      </a:cubicBezTo>
                      <a:lnTo>
                        <a:pt x="249" y="218"/>
                      </a:lnTo>
                      <a:lnTo>
                        <a:pt x="249" y="218"/>
                      </a:lnTo>
                      <a:lnTo>
                        <a:pt x="249" y="218"/>
                      </a:lnTo>
                      <a:lnTo>
                        <a:pt x="249" y="218"/>
                      </a:lnTo>
                      <a:cubicBezTo>
                        <a:pt x="280" y="218"/>
                        <a:pt x="280" y="218"/>
                        <a:pt x="280" y="248"/>
                      </a:cubicBezTo>
                      <a:lnTo>
                        <a:pt x="280" y="248"/>
                      </a:lnTo>
                      <a:lnTo>
                        <a:pt x="280" y="248"/>
                      </a:lnTo>
                      <a:cubicBezTo>
                        <a:pt x="280" y="248"/>
                        <a:pt x="280" y="248"/>
                        <a:pt x="311" y="248"/>
                      </a:cubicBezTo>
                      <a:lnTo>
                        <a:pt x="311" y="248"/>
                      </a:lnTo>
                      <a:lnTo>
                        <a:pt x="311" y="248"/>
                      </a:lnTo>
                      <a:lnTo>
                        <a:pt x="311" y="248"/>
                      </a:lnTo>
                      <a:lnTo>
                        <a:pt x="311" y="248"/>
                      </a:lnTo>
                      <a:cubicBezTo>
                        <a:pt x="311" y="248"/>
                        <a:pt x="311" y="248"/>
                        <a:pt x="342" y="248"/>
                      </a:cubicBezTo>
                      <a:cubicBezTo>
                        <a:pt x="342" y="218"/>
                        <a:pt x="342" y="218"/>
                        <a:pt x="342" y="218"/>
                      </a:cubicBezTo>
                      <a:lnTo>
                        <a:pt x="342" y="187"/>
                      </a:lnTo>
                      <a:lnTo>
                        <a:pt x="373" y="187"/>
                      </a:lnTo>
                      <a:lnTo>
                        <a:pt x="373" y="187"/>
                      </a:lnTo>
                      <a:lnTo>
                        <a:pt x="373" y="187"/>
                      </a:lnTo>
                      <a:cubicBezTo>
                        <a:pt x="373" y="187"/>
                        <a:pt x="373" y="187"/>
                        <a:pt x="373" y="156"/>
                      </a:cubicBezTo>
                      <a:lnTo>
                        <a:pt x="373" y="156"/>
                      </a:lnTo>
                      <a:lnTo>
                        <a:pt x="373" y="156"/>
                      </a:lnTo>
                      <a:lnTo>
                        <a:pt x="373" y="156"/>
                      </a:lnTo>
                      <a:lnTo>
                        <a:pt x="373" y="124"/>
                      </a:lnTo>
                      <a:lnTo>
                        <a:pt x="373" y="124"/>
                      </a:lnTo>
                      <a:cubicBezTo>
                        <a:pt x="404" y="124"/>
                        <a:pt x="404" y="124"/>
                        <a:pt x="404" y="124"/>
                      </a:cubicBezTo>
                      <a:lnTo>
                        <a:pt x="404" y="124"/>
                      </a:lnTo>
                      <a:cubicBezTo>
                        <a:pt x="404" y="124"/>
                        <a:pt x="373" y="124"/>
                        <a:pt x="373" y="9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0" name="Freeform 369"/>
                <p:cNvSpPr>
                  <a:spLocks noChangeArrowheads="1"/>
                </p:cNvSpPr>
                <p:nvPr/>
              </p:nvSpPr>
              <p:spPr bwMode="auto">
                <a:xfrm>
                  <a:off x="3948113" y="809625"/>
                  <a:ext cx="100012" cy="66675"/>
                </a:xfrm>
                <a:custGeom>
                  <a:avLst/>
                  <a:gdLst>
                    <a:gd name="T0" fmla="*/ 155 w 280"/>
                    <a:gd name="T1" fmla="*/ 31 h 187"/>
                    <a:gd name="T2" fmla="*/ 155 w 280"/>
                    <a:gd name="T3" fmla="*/ 31 h 187"/>
                    <a:gd name="T4" fmla="*/ 155 w 280"/>
                    <a:gd name="T5" fmla="*/ 62 h 187"/>
                    <a:gd name="T6" fmla="*/ 155 w 280"/>
                    <a:gd name="T7" fmla="*/ 93 h 187"/>
                    <a:gd name="T8" fmla="*/ 155 w 280"/>
                    <a:gd name="T9" fmla="*/ 124 h 187"/>
                    <a:gd name="T10" fmla="*/ 124 w 280"/>
                    <a:gd name="T11" fmla="*/ 124 h 187"/>
                    <a:gd name="T12" fmla="*/ 93 w 280"/>
                    <a:gd name="T13" fmla="*/ 124 h 187"/>
                    <a:gd name="T14" fmla="*/ 93 w 280"/>
                    <a:gd name="T15" fmla="*/ 124 h 187"/>
                    <a:gd name="T16" fmla="*/ 62 w 280"/>
                    <a:gd name="T17" fmla="*/ 124 h 187"/>
                    <a:gd name="T18" fmla="*/ 62 w 280"/>
                    <a:gd name="T19" fmla="*/ 124 h 187"/>
                    <a:gd name="T20" fmla="*/ 31 w 280"/>
                    <a:gd name="T21" fmla="*/ 155 h 187"/>
                    <a:gd name="T22" fmla="*/ 0 w 280"/>
                    <a:gd name="T23" fmla="*/ 155 h 187"/>
                    <a:gd name="T24" fmla="*/ 0 w 280"/>
                    <a:gd name="T25" fmla="*/ 155 h 187"/>
                    <a:gd name="T26" fmla="*/ 31 w 280"/>
                    <a:gd name="T27" fmla="*/ 155 h 187"/>
                    <a:gd name="T28" fmla="*/ 93 w 280"/>
                    <a:gd name="T29" fmla="*/ 186 h 187"/>
                    <a:gd name="T30" fmla="*/ 124 w 280"/>
                    <a:gd name="T31" fmla="*/ 186 h 187"/>
                    <a:gd name="T32" fmla="*/ 155 w 280"/>
                    <a:gd name="T33" fmla="*/ 155 h 187"/>
                    <a:gd name="T34" fmla="*/ 155 w 280"/>
                    <a:gd name="T35" fmla="*/ 155 h 187"/>
                    <a:gd name="T36" fmla="*/ 217 w 280"/>
                    <a:gd name="T37" fmla="*/ 124 h 187"/>
                    <a:gd name="T38" fmla="*/ 217 w 280"/>
                    <a:gd name="T39" fmla="*/ 124 h 187"/>
                    <a:gd name="T40" fmla="*/ 217 w 280"/>
                    <a:gd name="T41" fmla="*/ 93 h 187"/>
                    <a:gd name="T42" fmla="*/ 248 w 280"/>
                    <a:gd name="T43" fmla="*/ 93 h 187"/>
                    <a:gd name="T44" fmla="*/ 248 w 280"/>
                    <a:gd name="T45" fmla="*/ 93 h 187"/>
                    <a:gd name="T46" fmla="*/ 279 w 280"/>
                    <a:gd name="T47" fmla="*/ 62 h 187"/>
                    <a:gd name="T48" fmla="*/ 279 w 280"/>
                    <a:gd name="T49" fmla="*/ 62 h 187"/>
                    <a:gd name="T50" fmla="*/ 279 w 280"/>
                    <a:gd name="T51" fmla="*/ 62 h 187"/>
                    <a:gd name="T52" fmla="*/ 217 w 280"/>
                    <a:gd name="T53" fmla="*/ 31 h 187"/>
                    <a:gd name="T54" fmla="*/ 217 w 280"/>
                    <a:gd name="T55" fmla="*/ 31 h 187"/>
                    <a:gd name="T56" fmla="*/ 217 w 280"/>
                    <a:gd name="T57" fmla="*/ 31 h 187"/>
                    <a:gd name="T58" fmla="*/ 217 w 280"/>
                    <a:gd name="T59" fmla="*/ 31 h 187"/>
                    <a:gd name="T60" fmla="*/ 186 w 280"/>
                    <a:gd name="T61" fmla="*/ 0 h 187"/>
                    <a:gd name="T62" fmla="*/ 186 w 280"/>
                    <a:gd name="T63" fmla="*/ 0 h 187"/>
                    <a:gd name="T64" fmla="*/ 124 w 280"/>
                    <a:gd name="T65" fmla="*/ 0 h 187"/>
                    <a:gd name="T66" fmla="*/ 155 w 280"/>
                    <a:gd name="T67" fmla="*/ 31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80" h="187">
                      <a:moveTo>
                        <a:pt x="155" y="31"/>
                      </a:moveTo>
                      <a:lnTo>
                        <a:pt x="155" y="31"/>
                      </a:lnTo>
                      <a:lnTo>
                        <a:pt x="155" y="62"/>
                      </a:lnTo>
                      <a:cubicBezTo>
                        <a:pt x="155" y="62"/>
                        <a:pt x="155" y="62"/>
                        <a:pt x="155" y="93"/>
                      </a:cubicBezTo>
                      <a:lnTo>
                        <a:pt x="155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24"/>
                      </a:lnTo>
                      <a:cubicBezTo>
                        <a:pt x="62" y="155"/>
                        <a:pt x="31" y="155"/>
                        <a:pt x="31" y="155"/>
                      </a:cubicBez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31" y="155"/>
                      </a:lnTo>
                      <a:cubicBezTo>
                        <a:pt x="62" y="155"/>
                        <a:pt x="93" y="155"/>
                        <a:pt x="93" y="186"/>
                      </a:cubicBezTo>
                      <a:lnTo>
                        <a:pt x="124" y="186"/>
                      </a:lnTo>
                      <a:cubicBezTo>
                        <a:pt x="124" y="186"/>
                        <a:pt x="124" y="186"/>
                        <a:pt x="155" y="155"/>
                      </a:cubicBezTo>
                      <a:lnTo>
                        <a:pt x="155" y="155"/>
                      </a:lnTo>
                      <a:cubicBezTo>
                        <a:pt x="155" y="155"/>
                        <a:pt x="186" y="124"/>
                        <a:pt x="217" y="124"/>
                      </a:cubicBezTo>
                      <a:lnTo>
                        <a:pt x="217" y="124"/>
                      </a:lnTo>
                      <a:lnTo>
                        <a:pt x="217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48" y="62"/>
                        <a:pt x="248" y="62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0"/>
                        <a:pt x="124" y="0"/>
                      </a:cubicBezTo>
                      <a:cubicBezTo>
                        <a:pt x="124" y="31"/>
                        <a:pt x="155" y="31"/>
                        <a:pt x="155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1" name="Freeform 370"/>
                <p:cNvSpPr>
                  <a:spLocks noChangeArrowheads="1"/>
                </p:cNvSpPr>
                <p:nvPr/>
              </p:nvSpPr>
              <p:spPr bwMode="auto">
                <a:xfrm>
                  <a:off x="3890963" y="820738"/>
                  <a:ext cx="77787" cy="11112"/>
                </a:xfrm>
                <a:custGeom>
                  <a:avLst/>
                  <a:gdLst>
                    <a:gd name="T0" fmla="*/ 31 w 218"/>
                    <a:gd name="T1" fmla="*/ 0 h 32"/>
                    <a:gd name="T2" fmla="*/ 31 w 218"/>
                    <a:gd name="T3" fmla="*/ 0 h 32"/>
                    <a:gd name="T4" fmla="*/ 62 w 218"/>
                    <a:gd name="T5" fmla="*/ 31 h 32"/>
                    <a:gd name="T6" fmla="*/ 93 w 218"/>
                    <a:gd name="T7" fmla="*/ 31 h 32"/>
                    <a:gd name="T8" fmla="*/ 93 w 218"/>
                    <a:gd name="T9" fmla="*/ 31 h 32"/>
                    <a:gd name="T10" fmla="*/ 93 w 218"/>
                    <a:gd name="T11" fmla="*/ 31 h 32"/>
                    <a:gd name="T12" fmla="*/ 124 w 218"/>
                    <a:gd name="T13" fmla="*/ 31 h 32"/>
                    <a:gd name="T14" fmla="*/ 124 w 218"/>
                    <a:gd name="T15" fmla="*/ 31 h 32"/>
                    <a:gd name="T16" fmla="*/ 186 w 218"/>
                    <a:gd name="T17" fmla="*/ 31 h 32"/>
                    <a:gd name="T18" fmla="*/ 186 w 218"/>
                    <a:gd name="T19" fmla="*/ 31 h 32"/>
                    <a:gd name="T20" fmla="*/ 217 w 218"/>
                    <a:gd name="T21" fmla="*/ 0 h 32"/>
                    <a:gd name="T22" fmla="*/ 217 w 218"/>
                    <a:gd name="T23" fmla="*/ 0 h 32"/>
                    <a:gd name="T24" fmla="*/ 186 w 218"/>
                    <a:gd name="T25" fmla="*/ 0 h 32"/>
                    <a:gd name="T26" fmla="*/ 186 w 218"/>
                    <a:gd name="T27" fmla="*/ 0 h 32"/>
                    <a:gd name="T28" fmla="*/ 124 w 218"/>
                    <a:gd name="T29" fmla="*/ 31 h 32"/>
                    <a:gd name="T30" fmla="*/ 93 w 218"/>
                    <a:gd name="T31" fmla="*/ 0 h 32"/>
                    <a:gd name="T32" fmla="*/ 93 w 218"/>
                    <a:gd name="T33" fmla="*/ 0 h 32"/>
                    <a:gd name="T34" fmla="*/ 93 w 218"/>
                    <a:gd name="T35" fmla="*/ 0 h 32"/>
                    <a:gd name="T36" fmla="*/ 62 w 218"/>
                    <a:gd name="T37" fmla="*/ 0 h 32"/>
                    <a:gd name="T38" fmla="*/ 31 w 218"/>
                    <a:gd name="T39" fmla="*/ 0 h 32"/>
                    <a:gd name="T40" fmla="*/ 0 w 218"/>
                    <a:gd name="T41" fmla="*/ 0 h 32"/>
                    <a:gd name="T42" fmla="*/ 0 w 218"/>
                    <a:gd name="T43" fmla="*/ 0 h 32"/>
                    <a:gd name="T44" fmla="*/ 31 w 218"/>
                    <a:gd name="T4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8" h="3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155" y="31"/>
                        <a:pt x="186" y="31"/>
                      </a:cubicBezTo>
                      <a:lnTo>
                        <a:pt x="186" y="31"/>
                      </a:lnTo>
                      <a:cubicBezTo>
                        <a:pt x="186" y="31"/>
                        <a:pt x="186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31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2" name="Freeform 371"/>
                <p:cNvSpPr>
                  <a:spLocks noChangeArrowheads="1"/>
                </p:cNvSpPr>
                <p:nvPr/>
              </p:nvSpPr>
              <p:spPr bwMode="auto">
                <a:xfrm>
                  <a:off x="6469063" y="2728913"/>
                  <a:ext cx="168275" cy="157162"/>
                </a:xfrm>
                <a:custGeom>
                  <a:avLst/>
                  <a:gdLst>
                    <a:gd name="T0" fmla="*/ 0 w 466"/>
                    <a:gd name="T1" fmla="*/ 217 h 435"/>
                    <a:gd name="T2" fmla="*/ 0 w 466"/>
                    <a:gd name="T3" fmla="*/ 248 h 435"/>
                    <a:gd name="T4" fmla="*/ 0 w 466"/>
                    <a:gd name="T5" fmla="*/ 372 h 435"/>
                    <a:gd name="T6" fmla="*/ 31 w 466"/>
                    <a:gd name="T7" fmla="*/ 372 h 435"/>
                    <a:gd name="T8" fmla="*/ 31 w 466"/>
                    <a:gd name="T9" fmla="*/ 372 h 435"/>
                    <a:gd name="T10" fmla="*/ 93 w 466"/>
                    <a:gd name="T11" fmla="*/ 372 h 435"/>
                    <a:gd name="T12" fmla="*/ 93 w 466"/>
                    <a:gd name="T13" fmla="*/ 372 h 435"/>
                    <a:gd name="T14" fmla="*/ 124 w 466"/>
                    <a:gd name="T15" fmla="*/ 341 h 435"/>
                    <a:gd name="T16" fmla="*/ 186 w 466"/>
                    <a:gd name="T17" fmla="*/ 279 h 435"/>
                    <a:gd name="T18" fmla="*/ 217 w 466"/>
                    <a:gd name="T19" fmla="*/ 279 h 435"/>
                    <a:gd name="T20" fmla="*/ 279 w 466"/>
                    <a:gd name="T21" fmla="*/ 279 h 435"/>
                    <a:gd name="T22" fmla="*/ 310 w 466"/>
                    <a:gd name="T23" fmla="*/ 341 h 435"/>
                    <a:gd name="T24" fmla="*/ 341 w 466"/>
                    <a:gd name="T25" fmla="*/ 372 h 435"/>
                    <a:gd name="T26" fmla="*/ 341 w 466"/>
                    <a:gd name="T27" fmla="*/ 372 h 435"/>
                    <a:gd name="T28" fmla="*/ 372 w 466"/>
                    <a:gd name="T29" fmla="*/ 403 h 435"/>
                    <a:gd name="T30" fmla="*/ 403 w 466"/>
                    <a:gd name="T31" fmla="*/ 403 h 435"/>
                    <a:gd name="T32" fmla="*/ 434 w 466"/>
                    <a:gd name="T33" fmla="*/ 434 h 435"/>
                    <a:gd name="T34" fmla="*/ 434 w 466"/>
                    <a:gd name="T35" fmla="*/ 403 h 435"/>
                    <a:gd name="T36" fmla="*/ 403 w 466"/>
                    <a:gd name="T37" fmla="*/ 372 h 435"/>
                    <a:gd name="T38" fmla="*/ 372 w 466"/>
                    <a:gd name="T39" fmla="*/ 341 h 435"/>
                    <a:gd name="T40" fmla="*/ 341 w 466"/>
                    <a:gd name="T41" fmla="*/ 279 h 435"/>
                    <a:gd name="T42" fmla="*/ 310 w 466"/>
                    <a:gd name="T43" fmla="*/ 217 h 435"/>
                    <a:gd name="T44" fmla="*/ 310 w 466"/>
                    <a:gd name="T45" fmla="*/ 186 h 435"/>
                    <a:gd name="T46" fmla="*/ 248 w 466"/>
                    <a:gd name="T47" fmla="*/ 155 h 435"/>
                    <a:gd name="T48" fmla="*/ 248 w 466"/>
                    <a:gd name="T49" fmla="*/ 93 h 435"/>
                    <a:gd name="T50" fmla="*/ 217 w 466"/>
                    <a:gd name="T51" fmla="*/ 62 h 435"/>
                    <a:gd name="T52" fmla="*/ 186 w 466"/>
                    <a:gd name="T53" fmla="*/ 62 h 435"/>
                    <a:gd name="T54" fmla="*/ 186 w 466"/>
                    <a:gd name="T55" fmla="*/ 62 h 435"/>
                    <a:gd name="T56" fmla="*/ 124 w 466"/>
                    <a:gd name="T57" fmla="*/ 31 h 435"/>
                    <a:gd name="T58" fmla="*/ 124 w 466"/>
                    <a:gd name="T59" fmla="*/ 31 h 435"/>
                    <a:gd name="T60" fmla="*/ 62 w 466"/>
                    <a:gd name="T61" fmla="*/ 0 h 435"/>
                    <a:gd name="T62" fmla="*/ 0 w 466"/>
                    <a:gd name="T63" fmla="*/ 186 h 435"/>
                    <a:gd name="T64" fmla="*/ 0 w 466"/>
                    <a:gd name="T65" fmla="*/ 186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66" h="435">
                      <a:moveTo>
                        <a:pt x="0" y="217"/>
                      </a:move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0" y="248"/>
                      </a:lnTo>
                      <a:cubicBezTo>
                        <a:pt x="0" y="248"/>
                        <a:pt x="0" y="248"/>
                        <a:pt x="0" y="310"/>
                      </a:cubicBezTo>
                      <a:cubicBezTo>
                        <a:pt x="0" y="310"/>
                        <a:pt x="0" y="341"/>
                        <a:pt x="0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62" y="372"/>
                        <a:pt x="62" y="372"/>
                        <a:pt x="62" y="372"/>
                      </a:cubicBezTo>
                      <a:lnTo>
                        <a:pt x="93" y="372"/>
                      </a:lnTo>
                      <a:lnTo>
                        <a:pt x="93" y="372"/>
                      </a:lnTo>
                      <a:lnTo>
                        <a:pt x="93" y="372"/>
                      </a:lnTo>
                      <a:lnTo>
                        <a:pt x="93" y="372"/>
                      </a:lnTo>
                      <a:cubicBezTo>
                        <a:pt x="93" y="341"/>
                        <a:pt x="124" y="341"/>
                        <a:pt x="124" y="341"/>
                      </a:cubicBezTo>
                      <a:cubicBezTo>
                        <a:pt x="124" y="341"/>
                        <a:pt x="124" y="341"/>
                        <a:pt x="124" y="310"/>
                      </a:cubicBezTo>
                      <a:cubicBezTo>
                        <a:pt x="155" y="279"/>
                        <a:pt x="186" y="279"/>
                        <a:pt x="186" y="279"/>
                      </a:cubicBezTo>
                      <a:cubicBezTo>
                        <a:pt x="186" y="279"/>
                        <a:pt x="186" y="279"/>
                        <a:pt x="217" y="279"/>
                      </a:cubicBezTo>
                      <a:lnTo>
                        <a:pt x="217" y="279"/>
                      </a:lnTo>
                      <a:cubicBezTo>
                        <a:pt x="248" y="279"/>
                        <a:pt x="248" y="279"/>
                        <a:pt x="248" y="279"/>
                      </a:cubicBezTo>
                      <a:lnTo>
                        <a:pt x="279" y="279"/>
                      </a:lnTo>
                      <a:cubicBezTo>
                        <a:pt x="310" y="310"/>
                        <a:pt x="310" y="310"/>
                        <a:pt x="310" y="310"/>
                      </a:cubicBezTo>
                      <a:lnTo>
                        <a:pt x="310" y="341"/>
                      </a:lnTo>
                      <a:lnTo>
                        <a:pt x="310" y="341"/>
                      </a:lnTo>
                      <a:cubicBezTo>
                        <a:pt x="341" y="341"/>
                        <a:pt x="341" y="341"/>
                        <a:pt x="341" y="372"/>
                      </a:cubicBezTo>
                      <a:lnTo>
                        <a:pt x="341" y="372"/>
                      </a:lnTo>
                      <a:lnTo>
                        <a:pt x="341" y="372"/>
                      </a:lnTo>
                      <a:cubicBezTo>
                        <a:pt x="372" y="372"/>
                        <a:pt x="372" y="403"/>
                        <a:pt x="372" y="403"/>
                      </a:cubicBezTo>
                      <a:lnTo>
                        <a:pt x="372" y="403"/>
                      </a:lnTo>
                      <a:lnTo>
                        <a:pt x="403" y="403"/>
                      </a:lnTo>
                      <a:lnTo>
                        <a:pt x="403" y="403"/>
                      </a:lnTo>
                      <a:lnTo>
                        <a:pt x="403" y="403"/>
                      </a:lnTo>
                      <a:lnTo>
                        <a:pt x="434" y="434"/>
                      </a:lnTo>
                      <a:cubicBezTo>
                        <a:pt x="465" y="434"/>
                        <a:pt x="465" y="434"/>
                        <a:pt x="465" y="434"/>
                      </a:cubicBezTo>
                      <a:cubicBezTo>
                        <a:pt x="434" y="434"/>
                        <a:pt x="434" y="403"/>
                        <a:pt x="434" y="403"/>
                      </a:cubicBezTo>
                      <a:lnTo>
                        <a:pt x="434" y="403"/>
                      </a:lnTo>
                      <a:cubicBezTo>
                        <a:pt x="434" y="403"/>
                        <a:pt x="403" y="403"/>
                        <a:pt x="403" y="372"/>
                      </a:cubicBezTo>
                      <a:lnTo>
                        <a:pt x="372" y="372"/>
                      </a:lnTo>
                      <a:cubicBezTo>
                        <a:pt x="372" y="341"/>
                        <a:pt x="372" y="341"/>
                        <a:pt x="372" y="341"/>
                      </a:cubicBezTo>
                      <a:cubicBezTo>
                        <a:pt x="372" y="310"/>
                        <a:pt x="341" y="310"/>
                        <a:pt x="341" y="310"/>
                      </a:cubicBezTo>
                      <a:lnTo>
                        <a:pt x="341" y="279"/>
                      </a:lnTo>
                      <a:cubicBezTo>
                        <a:pt x="310" y="279"/>
                        <a:pt x="310" y="248"/>
                        <a:pt x="310" y="248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cubicBezTo>
                        <a:pt x="310" y="186"/>
                        <a:pt x="310" y="186"/>
                        <a:pt x="341" y="186"/>
                      </a:cubicBezTo>
                      <a:cubicBezTo>
                        <a:pt x="310" y="186"/>
                        <a:pt x="310" y="186"/>
                        <a:pt x="310" y="186"/>
                      </a:cubicBezTo>
                      <a:cubicBezTo>
                        <a:pt x="310" y="186"/>
                        <a:pt x="310" y="186"/>
                        <a:pt x="279" y="186"/>
                      </a:cubicBezTo>
                      <a:cubicBezTo>
                        <a:pt x="279" y="186"/>
                        <a:pt x="248" y="186"/>
                        <a:pt x="248" y="155"/>
                      </a:cubicBez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48" y="93"/>
                      </a:cubicBezTo>
                      <a:lnTo>
                        <a:pt x="248" y="93"/>
                      </a:lnTo>
                      <a:cubicBezTo>
                        <a:pt x="217" y="93"/>
                        <a:pt x="217" y="93"/>
                        <a:pt x="217" y="62"/>
                      </a:cubicBezTo>
                      <a:cubicBezTo>
                        <a:pt x="186" y="62"/>
                        <a:pt x="186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55" y="62"/>
                        <a:pt x="155" y="62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62" y="0"/>
                      </a:lnTo>
                      <a:cubicBezTo>
                        <a:pt x="62" y="0"/>
                        <a:pt x="31" y="0"/>
                        <a:pt x="0" y="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1" y="186"/>
                        <a:pt x="31" y="186"/>
                        <a:pt x="31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lnTo>
                        <a:pt x="0" y="217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3" name="Freeform 372"/>
                <p:cNvSpPr>
                  <a:spLocks noChangeArrowheads="1"/>
                </p:cNvSpPr>
                <p:nvPr/>
              </p:nvSpPr>
              <p:spPr bwMode="auto">
                <a:xfrm>
                  <a:off x="4605338" y="1377950"/>
                  <a:ext cx="781050" cy="323850"/>
                </a:xfrm>
                <a:custGeom>
                  <a:avLst/>
                  <a:gdLst>
                    <a:gd name="T0" fmla="*/ 61 w 2170"/>
                    <a:gd name="T1" fmla="*/ 497 h 901"/>
                    <a:gd name="T2" fmla="*/ 185 w 2170"/>
                    <a:gd name="T3" fmla="*/ 497 h 901"/>
                    <a:gd name="T4" fmla="*/ 309 w 2170"/>
                    <a:gd name="T5" fmla="*/ 497 h 901"/>
                    <a:gd name="T6" fmla="*/ 309 w 2170"/>
                    <a:gd name="T7" fmla="*/ 652 h 901"/>
                    <a:gd name="T8" fmla="*/ 248 w 2170"/>
                    <a:gd name="T9" fmla="*/ 745 h 901"/>
                    <a:gd name="T10" fmla="*/ 341 w 2170"/>
                    <a:gd name="T11" fmla="*/ 806 h 901"/>
                    <a:gd name="T12" fmla="*/ 620 w 2170"/>
                    <a:gd name="T13" fmla="*/ 589 h 901"/>
                    <a:gd name="T14" fmla="*/ 775 w 2170"/>
                    <a:gd name="T15" fmla="*/ 589 h 901"/>
                    <a:gd name="T16" fmla="*/ 805 w 2170"/>
                    <a:gd name="T17" fmla="*/ 713 h 901"/>
                    <a:gd name="T18" fmla="*/ 929 w 2170"/>
                    <a:gd name="T19" fmla="*/ 713 h 901"/>
                    <a:gd name="T20" fmla="*/ 1023 w 2170"/>
                    <a:gd name="T21" fmla="*/ 745 h 901"/>
                    <a:gd name="T22" fmla="*/ 1116 w 2170"/>
                    <a:gd name="T23" fmla="*/ 869 h 901"/>
                    <a:gd name="T24" fmla="*/ 1177 w 2170"/>
                    <a:gd name="T25" fmla="*/ 900 h 901"/>
                    <a:gd name="T26" fmla="*/ 1177 w 2170"/>
                    <a:gd name="T27" fmla="*/ 869 h 901"/>
                    <a:gd name="T28" fmla="*/ 1271 w 2170"/>
                    <a:gd name="T29" fmla="*/ 806 h 901"/>
                    <a:gd name="T30" fmla="*/ 1425 w 2170"/>
                    <a:gd name="T31" fmla="*/ 745 h 901"/>
                    <a:gd name="T32" fmla="*/ 1581 w 2170"/>
                    <a:gd name="T33" fmla="*/ 745 h 901"/>
                    <a:gd name="T34" fmla="*/ 1673 w 2170"/>
                    <a:gd name="T35" fmla="*/ 745 h 901"/>
                    <a:gd name="T36" fmla="*/ 1797 w 2170"/>
                    <a:gd name="T37" fmla="*/ 776 h 901"/>
                    <a:gd name="T38" fmla="*/ 1829 w 2170"/>
                    <a:gd name="T39" fmla="*/ 745 h 901"/>
                    <a:gd name="T40" fmla="*/ 1766 w 2170"/>
                    <a:gd name="T41" fmla="*/ 652 h 901"/>
                    <a:gd name="T42" fmla="*/ 1860 w 2170"/>
                    <a:gd name="T43" fmla="*/ 621 h 901"/>
                    <a:gd name="T44" fmla="*/ 1921 w 2170"/>
                    <a:gd name="T45" fmla="*/ 559 h 901"/>
                    <a:gd name="T46" fmla="*/ 2014 w 2170"/>
                    <a:gd name="T47" fmla="*/ 497 h 901"/>
                    <a:gd name="T48" fmla="*/ 2108 w 2170"/>
                    <a:gd name="T49" fmla="*/ 497 h 901"/>
                    <a:gd name="T50" fmla="*/ 2169 w 2170"/>
                    <a:gd name="T51" fmla="*/ 373 h 901"/>
                    <a:gd name="T52" fmla="*/ 2077 w 2170"/>
                    <a:gd name="T53" fmla="*/ 373 h 901"/>
                    <a:gd name="T54" fmla="*/ 2014 w 2170"/>
                    <a:gd name="T55" fmla="*/ 311 h 901"/>
                    <a:gd name="T56" fmla="*/ 1921 w 2170"/>
                    <a:gd name="T57" fmla="*/ 311 h 901"/>
                    <a:gd name="T58" fmla="*/ 1860 w 2170"/>
                    <a:gd name="T59" fmla="*/ 280 h 901"/>
                    <a:gd name="T60" fmla="*/ 1766 w 2170"/>
                    <a:gd name="T61" fmla="*/ 280 h 901"/>
                    <a:gd name="T62" fmla="*/ 1642 w 2170"/>
                    <a:gd name="T63" fmla="*/ 125 h 901"/>
                    <a:gd name="T64" fmla="*/ 1549 w 2170"/>
                    <a:gd name="T65" fmla="*/ 93 h 901"/>
                    <a:gd name="T66" fmla="*/ 1457 w 2170"/>
                    <a:gd name="T67" fmla="*/ 125 h 901"/>
                    <a:gd name="T68" fmla="*/ 1394 w 2170"/>
                    <a:gd name="T69" fmla="*/ 93 h 901"/>
                    <a:gd name="T70" fmla="*/ 1364 w 2170"/>
                    <a:gd name="T71" fmla="*/ 93 h 901"/>
                    <a:gd name="T72" fmla="*/ 1271 w 2170"/>
                    <a:gd name="T73" fmla="*/ 32 h 901"/>
                    <a:gd name="T74" fmla="*/ 1208 w 2170"/>
                    <a:gd name="T75" fmla="*/ 0 h 901"/>
                    <a:gd name="T76" fmla="*/ 1053 w 2170"/>
                    <a:gd name="T77" fmla="*/ 63 h 901"/>
                    <a:gd name="T78" fmla="*/ 992 w 2170"/>
                    <a:gd name="T79" fmla="*/ 93 h 901"/>
                    <a:gd name="T80" fmla="*/ 837 w 2170"/>
                    <a:gd name="T81" fmla="*/ 93 h 901"/>
                    <a:gd name="T82" fmla="*/ 805 w 2170"/>
                    <a:gd name="T83" fmla="*/ 125 h 901"/>
                    <a:gd name="T84" fmla="*/ 775 w 2170"/>
                    <a:gd name="T85" fmla="*/ 187 h 901"/>
                    <a:gd name="T86" fmla="*/ 775 w 2170"/>
                    <a:gd name="T87" fmla="*/ 311 h 901"/>
                    <a:gd name="T88" fmla="*/ 713 w 2170"/>
                    <a:gd name="T89" fmla="*/ 311 h 901"/>
                    <a:gd name="T90" fmla="*/ 620 w 2170"/>
                    <a:gd name="T91" fmla="*/ 280 h 901"/>
                    <a:gd name="T92" fmla="*/ 557 w 2170"/>
                    <a:gd name="T93" fmla="*/ 311 h 901"/>
                    <a:gd name="T94" fmla="*/ 465 w 2170"/>
                    <a:gd name="T95" fmla="*/ 311 h 901"/>
                    <a:gd name="T96" fmla="*/ 403 w 2170"/>
                    <a:gd name="T97" fmla="*/ 311 h 901"/>
                    <a:gd name="T98" fmla="*/ 341 w 2170"/>
                    <a:gd name="T99" fmla="*/ 249 h 901"/>
                    <a:gd name="T100" fmla="*/ 279 w 2170"/>
                    <a:gd name="T101" fmla="*/ 249 h 901"/>
                    <a:gd name="T102" fmla="*/ 217 w 2170"/>
                    <a:gd name="T103" fmla="*/ 249 h 901"/>
                    <a:gd name="T104" fmla="*/ 185 w 2170"/>
                    <a:gd name="T105" fmla="*/ 249 h 901"/>
                    <a:gd name="T106" fmla="*/ 124 w 2170"/>
                    <a:gd name="T107" fmla="*/ 280 h 901"/>
                    <a:gd name="T108" fmla="*/ 93 w 2170"/>
                    <a:gd name="T109" fmla="*/ 341 h 901"/>
                    <a:gd name="T110" fmla="*/ 31 w 2170"/>
                    <a:gd name="T111" fmla="*/ 341 h 901"/>
                    <a:gd name="T112" fmla="*/ 0 w 2170"/>
                    <a:gd name="T113" fmla="*/ 373 h 9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70" h="901">
                      <a:moveTo>
                        <a:pt x="0" y="404"/>
                      </a:moveTo>
                      <a:lnTo>
                        <a:pt x="0" y="404"/>
                      </a:lnTo>
                      <a:cubicBezTo>
                        <a:pt x="0" y="435"/>
                        <a:pt x="0" y="435"/>
                        <a:pt x="0" y="435"/>
                      </a:cubicBezTo>
                      <a:lnTo>
                        <a:pt x="0" y="435"/>
                      </a:lnTo>
                      <a:cubicBezTo>
                        <a:pt x="31" y="435"/>
                        <a:pt x="31" y="435"/>
                        <a:pt x="31" y="435"/>
                      </a:cubicBezTo>
                      <a:lnTo>
                        <a:pt x="61" y="465"/>
                      </a:lnTo>
                      <a:cubicBezTo>
                        <a:pt x="61" y="465"/>
                        <a:pt x="61" y="465"/>
                        <a:pt x="61" y="497"/>
                      </a:cubicBezTo>
                      <a:lnTo>
                        <a:pt x="93" y="497"/>
                      </a:lnTo>
                      <a:cubicBezTo>
                        <a:pt x="124" y="497"/>
                        <a:pt x="124" y="528"/>
                        <a:pt x="124" y="528"/>
                      </a:cubicBezTo>
                      <a:lnTo>
                        <a:pt x="124" y="528"/>
                      </a:lnTo>
                      <a:lnTo>
                        <a:pt x="124" y="528"/>
                      </a:lnTo>
                      <a:lnTo>
                        <a:pt x="155" y="528"/>
                      </a:lnTo>
                      <a:lnTo>
                        <a:pt x="155" y="528"/>
                      </a:lnTo>
                      <a:cubicBezTo>
                        <a:pt x="155" y="497"/>
                        <a:pt x="185" y="497"/>
                        <a:pt x="185" y="497"/>
                      </a:cubicBezTo>
                      <a:lnTo>
                        <a:pt x="217" y="497"/>
                      </a:lnTo>
                      <a:lnTo>
                        <a:pt x="217" y="497"/>
                      </a:lnTo>
                      <a:cubicBezTo>
                        <a:pt x="217" y="497"/>
                        <a:pt x="217" y="497"/>
                        <a:pt x="248" y="497"/>
                      </a:cubicBezTo>
                      <a:lnTo>
                        <a:pt x="248" y="497"/>
                      </a:lnTo>
                      <a:lnTo>
                        <a:pt x="248" y="497"/>
                      </a:lnTo>
                      <a:lnTo>
                        <a:pt x="279" y="497"/>
                      </a:lnTo>
                      <a:lnTo>
                        <a:pt x="309" y="497"/>
                      </a:lnTo>
                      <a:lnTo>
                        <a:pt x="341" y="497"/>
                      </a:lnTo>
                      <a:cubicBezTo>
                        <a:pt x="341" y="528"/>
                        <a:pt x="341" y="528"/>
                        <a:pt x="341" y="528"/>
                      </a:cubicBezTo>
                      <a:lnTo>
                        <a:pt x="341" y="528"/>
                      </a:lnTo>
                      <a:cubicBezTo>
                        <a:pt x="341" y="528"/>
                        <a:pt x="341" y="528"/>
                        <a:pt x="341" y="559"/>
                      </a:cubicBezTo>
                      <a:lnTo>
                        <a:pt x="341" y="589"/>
                      </a:lnTo>
                      <a:cubicBezTo>
                        <a:pt x="341" y="621"/>
                        <a:pt x="341" y="652"/>
                        <a:pt x="309" y="652"/>
                      </a:cubicBezTo>
                      <a:lnTo>
                        <a:pt x="309" y="652"/>
                      </a:lnTo>
                      <a:cubicBezTo>
                        <a:pt x="309" y="652"/>
                        <a:pt x="309" y="652"/>
                        <a:pt x="279" y="652"/>
                      </a:cubicBez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83"/>
                      </a:lnTo>
                      <a:cubicBezTo>
                        <a:pt x="248" y="683"/>
                        <a:pt x="248" y="713"/>
                        <a:pt x="217" y="713"/>
                      </a:cubicBezTo>
                      <a:cubicBezTo>
                        <a:pt x="248" y="713"/>
                        <a:pt x="248" y="745"/>
                        <a:pt x="248" y="745"/>
                      </a:cubicBezTo>
                      <a:lnTo>
                        <a:pt x="248" y="745"/>
                      </a:lnTo>
                      <a:cubicBezTo>
                        <a:pt x="248" y="745"/>
                        <a:pt x="248" y="745"/>
                        <a:pt x="279" y="745"/>
                      </a:cubicBezTo>
                      <a:lnTo>
                        <a:pt x="279" y="745"/>
                      </a:lnTo>
                      <a:cubicBezTo>
                        <a:pt x="279" y="776"/>
                        <a:pt x="309" y="776"/>
                        <a:pt x="309" y="776"/>
                      </a:cubicBezTo>
                      <a:cubicBezTo>
                        <a:pt x="309" y="806"/>
                        <a:pt x="309" y="806"/>
                        <a:pt x="309" y="806"/>
                      </a:cubicBezTo>
                      <a:lnTo>
                        <a:pt x="341" y="806"/>
                      </a:lnTo>
                      <a:lnTo>
                        <a:pt x="341" y="806"/>
                      </a:lnTo>
                      <a:cubicBezTo>
                        <a:pt x="372" y="806"/>
                        <a:pt x="372" y="776"/>
                        <a:pt x="372" y="776"/>
                      </a:cubicBezTo>
                      <a:lnTo>
                        <a:pt x="372" y="776"/>
                      </a:lnTo>
                      <a:lnTo>
                        <a:pt x="403" y="806"/>
                      </a:lnTo>
                      <a:cubicBezTo>
                        <a:pt x="433" y="806"/>
                        <a:pt x="433" y="837"/>
                        <a:pt x="465" y="837"/>
                      </a:cubicBezTo>
                      <a:cubicBezTo>
                        <a:pt x="465" y="869"/>
                        <a:pt x="465" y="869"/>
                        <a:pt x="465" y="869"/>
                      </a:cubicBezTo>
                      <a:cubicBezTo>
                        <a:pt x="465" y="621"/>
                        <a:pt x="465" y="621"/>
                        <a:pt x="465" y="621"/>
                      </a:cubicBezTo>
                      <a:cubicBezTo>
                        <a:pt x="620" y="589"/>
                        <a:pt x="620" y="589"/>
                        <a:pt x="620" y="589"/>
                      </a:cubicBezTo>
                      <a:cubicBezTo>
                        <a:pt x="651" y="589"/>
                        <a:pt x="651" y="589"/>
                        <a:pt x="651" y="589"/>
                      </a:cubicBezTo>
                      <a:lnTo>
                        <a:pt x="681" y="559"/>
                      </a:lnTo>
                      <a:lnTo>
                        <a:pt x="681" y="559"/>
                      </a:lnTo>
                      <a:cubicBezTo>
                        <a:pt x="713" y="559"/>
                        <a:pt x="713" y="559"/>
                        <a:pt x="713" y="559"/>
                      </a:cubicBezTo>
                      <a:cubicBezTo>
                        <a:pt x="713" y="559"/>
                        <a:pt x="713" y="559"/>
                        <a:pt x="744" y="559"/>
                      </a:cubicBezTo>
                      <a:lnTo>
                        <a:pt x="744" y="559"/>
                      </a:lnTo>
                      <a:cubicBezTo>
                        <a:pt x="744" y="559"/>
                        <a:pt x="744" y="559"/>
                        <a:pt x="775" y="589"/>
                      </a:cubicBezTo>
                      <a:lnTo>
                        <a:pt x="775" y="589"/>
                      </a:lnTo>
                      <a:lnTo>
                        <a:pt x="775" y="621"/>
                      </a:lnTo>
                      <a:cubicBezTo>
                        <a:pt x="775" y="652"/>
                        <a:pt x="775" y="652"/>
                        <a:pt x="775" y="683"/>
                      </a:cubicBezTo>
                      <a:lnTo>
                        <a:pt x="775" y="683"/>
                      </a:lnTo>
                      <a:lnTo>
                        <a:pt x="775" y="683"/>
                      </a:lnTo>
                      <a:cubicBezTo>
                        <a:pt x="775" y="683"/>
                        <a:pt x="805" y="683"/>
                        <a:pt x="805" y="713"/>
                      </a:cubicBezTo>
                      <a:lnTo>
                        <a:pt x="805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cubicBezTo>
                        <a:pt x="868" y="713"/>
                        <a:pt x="868" y="713"/>
                        <a:pt x="868" y="713"/>
                      </a:cubicBezTo>
                      <a:cubicBezTo>
                        <a:pt x="899" y="713"/>
                        <a:pt x="899" y="713"/>
                        <a:pt x="929" y="713"/>
                      </a:cubicBezTo>
                      <a:lnTo>
                        <a:pt x="929" y="713"/>
                      </a:lnTo>
                      <a:lnTo>
                        <a:pt x="929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cubicBezTo>
                        <a:pt x="992" y="713"/>
                        <a:pt x="992" y="713"/>
                        <a:pt x="992" y="713"/>
                      </a:cubicBezTo>
                      <a:lnTo>
                        <a:pt x="992" y="713"/>
                      </a:lnTo>
                      <a:cubicBezTo>
                        <a:pt x="1023" y="713"/>
                        <a:pt x="1023" y="713"/>
                        <a:pt x="1023" y="713"/>
                      </a:cubicBezTo>
                      <a:cubicBezTo>
                        <a:pt x="1023" y="745"/>
                        <a:pt x="1023" y="745"/>
                        <a:pt x="1023" y="745"/>
                      </a:cubicBezTo>
                      <a:cubicBezTo>
                        <a:pt x="1053" y="745"/>
                        <a:pt x="1053" y="745"/>
                        <a:pt x="1053" y="776"/>
                      </a:cubicBezTo>
                      <a:cubicBezTo>
                        <a:pt x="1053" y="776"/>
                        <a:pt x="1053" y="776"/>
                        <a:pt x="1053" y="806"/>
                      </a:cubicBezTo>
                      <a:lnTo>
                        <a:pt x="1053" y="806"/>
                      </a:lnTo>
                      <a:cubicBezTo>
                        <a:pt x="1053" y="806"/>
                        <a:pt x="1053" y="806"/>
                        <a:pt x="1085" y="806"/>
                      </a:cubicBezTo>
                      <a:cubicBezTo>
                        <a:pt x="1085" y="837"/>
                        <a:pt x="1085" y="837"/>
                        <a:pt x="1085" y="869"/>
                      </a:cubicBez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cubicBezTo>
                        <a:pt x="1116" y="869"/>
                        <a:pt x="1116" y="869"/>
                        <a:pt x="1147" y="869"/>
                      </a:cubicBezTo>
                      <a:lnTo>
                        <a:pt x="1147" y="869"/>
                      </a:lnTo>
                      <a:cubicBezTo>
                        <a:pt x="1147" y="869"/>
                        <a:pt x="1177" y="869"/>
                        <a:pt x="1177" y="900"/>
                      </a:cubicBez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cubicBezTo>
                        <a:pt x="1177" y="837"/>
                        <a:pt x="1177" y="837"/>
                        <a:pt x="1177" y="837"/>
                      </a:cubicBezTo>
                      <a:cubicBezTo>
                        <a:pt x="1177" y="869"/>
                        <a:pt x="1177" y="869"/>
                        <a:pt x="1177" y="869"/>
                      </a:cubicBezTo>
                      <a:cubicBezTo>
                        <a:pt x="1177" y="869"/>
                        <a:pt x="1177" y="837"/>
                        <a:pt x="1208" y="837"/>
                      </a:cubicBezTo>
                      <a:lnTo>
                        <a:pt x="1208" y="837"/>
                      </a:lnTo>
                      <a:cubicBezTo>
                        <a:pt x="1240" y="837"/>
                        <a:pt x="1240" y="837"/>
                        <a:pt x="1271" y="837"/>
                      </a:cubicBezTo>
                      <a:cubicBezTo>
                        <a:pt x="1271" y="806"/>
                        <a:pt x="1271" y="806"/>
                        <a:pt x="1271" y="806"/>
                      </a:cubicBezTo>
                      <a:lnTo>
                        <a:pt x="1271" y="806"/>
                      </a:lnTo>
                      <a:lnTo>
                        <a:pt x="1271" y="806"/>
                      </a:lnTo>
                      <a:cubicBezTo>
                        <a:pt x="1301" y="806"/>
                        <a:pt x="1301" y="806"/>
                        <a:pt x="1301" y="806"/>
                      </a:cubicBezTo>
                      <a:cubicBezTo>
                        <a:pt x="1301" y="776"/>
                        <a:pt x="1301" y="776"/>
                        <a:pt x="1333" y="745"/>
                      </a:cubicBezTo>
                      <a:lnTo>
                        <a:pt x="1364" y="745"/>
                      </a:lnTo>
                      <a:lnTo>
                        <a:pt x="1394" y="776"/>
                      </a:lnTo>
                      <a:cubicBezTo>
                        <a:pt x="1425" y="776"/>
                        <a:pt x="1425" y="776"/>
                        <a:pt x="1425" y="776"/>
                      </a:cubicBezTo>
                      <a:cubicBezTo>
                        <a:pt x="1425" y="776"/>
                        <a:pt x="1425" y="776"/>
                        <a:pt x="1425" y="745"/>
                      </a:cubicBezTo>
                      <a:lnTo>
                        <a:pt x="1457" y="745"/>
                      </a:lnTo>
                      <a:cubicBezTo>
                        <a:pt x="1488" y="745"/>
                        <a:pt x="1488" y="745"/>
                        <a:pt x="1488" y="745"/>
                      </a:cubicBezTo>
                      <a:cubicBezTo>
                        <a:pt x="1488" y="745"/>
                        <a:pt x="1488" y="745"/>
                        <a:pt x="1518" y="745"/>
                      </a:cubicBezTo>
                      <a:lnTo>
                        <a:pt x="1518" y="745"/>
                      </a:lnTo>
                      <a:cubicBezTo>
                        <a:pt x="1549" y="745"/>
                        <a:pt x="1549" y="745"/>
                        <a:pt x="1549" y="745"/>
                      </a:cubicBezTo>
                      <a:lnTo>
                        <a:pt x="1549" y="745"/>
                      </a:lnTo>
                      <a:lnTo>
                        <a:pt x="1581" y="745"/>
                      </a:lnTo>
                      <a:lnTo>
                        <a:pt x="1581" y="745"/>
                      </a:lnTo>
                      <a:lnTo>
                        <a:pt x="1612" y="745"/>
                      </a:lnTo>
                      <a:lnTo>
                        <a:pt x="1612" y="745"/>
                      </a:lnTo>
                      <a:lnTo>
                        <a:pt x="1642" y="745"/>
                      </a:lnTo>
                      <a:lnTo>
                        <a:pt x="1642" y="745"/>
                      </a:lnTo>
                      <a:cubicBezTo>
                        <a:pt x="1642" y="745"/>
                        <a:pt x="1642" y="745"/>
                        <a:pt x="1673" y="745"/>
                      </a:cubicBezTo>
                      <a:lnTo>
                        <a:pt x="1673" y="745"/>
                      </a:lnTo>
                      <a:cubicBezTo>
                        <a:pt x="1673" y="745"/>
                        <a:pt x="1673" y="745"/>
                        <a:pt x="1705" y="745"/>
                      </a:cubicBezTo>
                      <a:lnTo>
                        <a:pt x="1705" y="745"/>
                      </a:lnTo>
                      <a:lnTo>
                        <a:pt x="1705" y="745"/>
                      </a:lnTo>
                      <a:cubicBezTo>
                        <a:pt x="1736" y="745"/>
                        <a:pt x="1736" y="745"/>
                        <a:pt x="1736" y="745"/>
                      </a:cubicBezTo>
                      <a:lnTo>
                        <a:pt x="1736" y="745"/>
                      </a:lnTo>
                      <a:cubicBezTo>
                        <a:pt x="1766" y="745"/>
                        <a:pt x="1766" y="776"/>
                        <a:pt x="1766" y="776"/>
                      </a:cubicBezTo>
                      <a:cubicBezTo>
                        <a:pt x="1797" y="776"/>
                        <a:pt x="1797" y="776"/>
                        <a:pt x="1797" y="776"/>
                      </a:cubicBezTo>
                      <a:lnTo>
                        <a:pt x="1797" y="776"/>
                      </a:lnTo>
                      <a:lnTo>
                        <a:pt x="1797" y="776"/>
                      </a:lnTo>
                      <a:cubicBezTo>
                        <a:pt x="1797" y="776"/>
                        <a:pt x="1797" y="776"/>
                        <a:pt x="1829" y="745"/>
                      </a:cubicBez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cubicBezTo>
                        <a:pt x="1797" y="713"/>
                        <a:pt x="1797" y="713"/>
                        <a:pt x="1797" y="683"/>
                      </a:cubicBezTo>
                      <a:cubicBezTo>
                        <a:pt x="1797" y="683"/>
                        <a:pt x="1766" y="683"/>
                        <a:pt x="1766" y="652"/>
                      </a:cubicBez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cubicBezTo>
                        <a:pt x="1766" y="652"/>
                        <a:pt x="1797" y="652"/>
                        <a:pt x="1797" y="621"/>
                      </a:cubicBez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829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cubicBezTo>
                        <a:pt x="1860" y="589"/>
                        <a:pt x="1890" y="589"/>
                        <a:pt x="1890" y="589"/>
                      </a:cubicBezTo>
                      <a:lnTo>
                        <a:pt x="1890" y="589"/>
                      </a:lnTo>
                      <a:lnTo>
                        <a:pt x="1921" y="589"/>
                      </a:lnTo>
                      <a:lnTo>
                        <a:pt x="1921" y="589"/>
                      </a:lnTo>
                      <a:cubicBezTo>
                        <a:pt x="1921" y="589"/>
                        <a:pt x="1921" y="589"/>
                        <a:pt x="1921" y="559"/>
                      </a:cubicBezTo>
                      <a:lnTo>
                        <a:pt x="1921" y="559"/>
                      </a:lnTo>
                      <a:lnTo>
                        <a:pt x="1921" y="559"/>
                      </a:lnTo>
                      <a:cubicBezTo>
                        <a:pt x="1921" y="528"/>
                        <a:pt x="1921" y="528"/>
                        <a:pt x="1921" y="528"/>
                      </a:cubicBezTo>
                      <a:cubicBezTo>
                        <a:pt x="1921" y="528"/>
                        <a:pt x="1921" y="497"/>
                        <a:pt x="1953" y="497"/>
                      </a:cubicBezTo>
                      <a:lnTo>
                        <a:pt x="1953" y="497"/>
                      </a:lnTo>
                      <a:lnTo>
                        <a:pt x="1984" y="497"/>
                      </a:lnTo>
                      <a:cubicBezTo>
                        <a:pt x="1984" y="497"/>
                        <a:pt x="1984" y="497"/>
                        <a:pt x="2014" y="497"/>
                      </a:cubicBezTo>
                      <a:lnTo>
                        <a:pt x="2014" y="497"/>
                      </a:lnTo>
                      <a:lnTo>
                        <a:pt x="2014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cubicBezTo>
                        <a:pt x="2077" y="497"/>
                        <a:pt x="2077" y="497"/>
                        <a:pt x="2077" y="497"/>
                      </a:cubicBezTo>
                      <a:cubicBezTo>
                        <a:pt x="2077" y="497"/>
                        <a:pt x="2077" y="497"/>
                        <a:pt x="2108" y="497"/>
                      </a:cubicBezTo>
                      <a:lnTo>
                        <a:pt x="2108" y="497"/>
                      </a:lnTo>
                      <a:cubicBezTo>
                        <a:pt x="2077" y="465"/>
                        <a:pt x="2077" y="465"/>
                        <a:pt x="2077" y="465"/>
                      </a:cubicBezTo>
                      <a:lnTo>
                        <a:pt x="2077" y="465"/>
                      </a:lnTo>
                      <a:cubicBezTo>
                        <a:pt x="2077" y="435"/>
                        <a:pt x="2108" y="435"/>
                        <a:pt x="2108" y="404"/>
                      </a:cubicBezTo>
                      <a:cubicBezTo>
                        <a:pt x="2108" y="404"/>
                        <a:pt x="2108" y="404"/>
                        <a:pt x="2138" y="404"/>
                      </a:cubicBezTo>
                      <a:lnTo>
                        <a:pt x="2138" y="404"/>
                      </a:lnTo>
                      <a:cubicBezTo>
                        <a:pt x="2138" y="404"/>
                        <a:pt x="2138" y="404"/>
                        <a:pt x="2169" y="404"/>
                      </a:cubicBez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cubicBezTo>
                        <a:pt x="2169" y="373"/>
                        <a:pt x="2169" y="373"/>
                        <a:pt x="2138" y="373"/>
                      </a:cubicBezTo>
                      <a:lnTo>
                        <a:pt x="2138" y="373"/>
                      </a:lnTo>
                      <a:cubicBezTo>
                        <a:pt x="2108" y="373"/>
                        <a:pt x="2108" y="373"/>
                        <a:pt x="2077" y="373"/>
                      </a:cubicBezTo>
                      <a:lnTo>
                        <a:pt x="2077" y="373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cubicBezTo>
                        <a:pt x="2014" y="341"/>
                        <a:pt x="2014" y="311"/>
                        <a:pt x="2014" y="311"/>
                      </a:cubicBezTo>
                      <a:lnTo>
                        <a:pt x="2014" y="311"/>
                      </a:lnTo>
                      <a:lnTo>
                        <a:pt x="2014" y="311"/>
                      </a:lnTo>
                      <a:cubicBezTo>
                        <a:pt x="1984" y="311"/>
                        <a:pt x="1984" y="280"/>
                        <a:pt x="1984" y="280"/>
                      </a:cubicBezTo>
                      <a:cubicBezTo>
                        <a:pt x="1984" y="311"/>
                        <a:pt x="1953" y="311"/>
                        <a:pt x="1953" y="311"/>
                      </a:cubicBez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cubicBezTo>
                        <a:pt x="1921" y="311"/>
                        <a:pt x="1921" y="311"/>
                        <a:pt x="1921" y="311"/>
                      </a:cubicBezTo>
                      <a:cubicBezTo>
                        <a:pt x="1921" y="311"/>
                        <a:pt x="1921" y="311"/>
                        <a:pt x="1890" y="311"/>
                      </a:cubicBez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cubicBezTo>
                        <a:pt x="1860" y="311"/>
                        <a:pt x="1860" y="280"/>
                        <a:pt x="1860" y="280"/>
                      </a:cubicBezTo>
                      <a:lnTo>
                        <a:pt x="1860" y="280"/>
                      </a:lnTo>
                      <a:cubicBezTo>
                        <a:pt x="1829" y="280"/>
                        <a:pt x="1829" y="311"/>
                        <a:pt x="1829" y="311"/>
                      </a:cubicBezTo>
                      <a:lnTo>
                        <a:pt x="1829" y="311"/>
                      </a:lnTo>
                      <a:lnTo>
                        <a:pt x="1829" y="311"/>
                      </a:lnTo>
                      <a:lnTo>
                        <a:pt x="1797" y="311"/>
                      </a:lnTo>
                      <a:lnTo>
                        <a:pt x="1797" y="311"/>
                      </a:lnTo>
                      <a:cubicBezTo>
                        <a:pt x="1797" y="311"/>
                        <a:pt x="1766" y="311"/>
                        <a:pt x="1766" y="280"/>
                      </a:cubicBezTo>
                      <a:lnTo>
                        <a:pt x="1766" y="280"/>
                      </a:lnTo>
                      <a:cubicBezTo>
                        <a:pt x="1766" y="249"/>
                        <a:pt x="1736" y="249"/>
                        <a:pt x="1736" y="217"/>
                      </a:cubicBezTo>
                      <a:lnTo>
                        <a:pt x="1736" y="217"/>
                      </a:lnTo>
                      <a:cubicBezTo>
                        <a:pt x="1736" y="217"/>
                        <a:pt x="1736" y="217"/>
                        <a:pt x="1705" y="187"/>
                      </a:cubicBezTo>
                      <a:lnTo>
                        <a:pt x="1673" y="156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12" y="125"/>
                      </a:lnTo>
                      <a:cubicBezTo>
                        <a:pt x="1612" y="93"/>
                        <a:pt x="1612" y="93"/>
                        <a:pt x="1612" y="93"/>
                      </a:cubicBezTo>
                      <a:lnTo>
                        <a:pt x="1612" y="93"/>
                      </a:lnTo>
                      <a:cubicBezTo>
                        <a:pt x="1581" y="93"/>
                        <a:pt x="1581" y="93"/>
                        <a:pt x="1581" y="93"/>
                      </a:cubicBezTo>
                      <a:lnTo>
                        <a:pt x="1581" y="93"/>
                      </a:lnTo>
                      <a:lnTo>
                        <a:pt x="1549" y="93"/>
                      </a:lnTo>
                      <a:lnTo>
                        <a:pt x="1549" y="93"/>
                      </a:lnTo>
                      <a:cubicBezTo>
                        <a:pt x="1549" y="93"/>
                        <a:pt x="1549" y="125"/>
                        <a:pt x="1518" y="125"/>
                      </a:cubicBezTo>
                      <a:lnTo>
                        <a:pt x="1518" y="125"/>
                      </a:lnTo>
                      <a:cubicBezTo>
                        <a:pt x="1518" y="125"/>
                        <a:pt x="1518" y="156"/>
                        <a:pt x="1488" y="156"/>
                      </a:cubicBezTo>
                      <a:lnTo>
                        <a:pt x="1488" y="156"/>
                      </a:lnTo>
                      <a:lnTo>
                        <a:pt x="1488" y="156"/>
                      </a:lnTo>
                      <a:cubicBezTo>
                        <a:pt x="1488" y="156"/>
                        <a:pt x="1488" y="125"/>
                        <a:pt x="1457" y="125"/>
                      </a:cubicBezTo>
                      <a:lnTo>
                        <a:pt x="1457" y="125"/>
                      </a:lnTo>
                      <a:lnTo>
                        <a:pt x="1457" y="125"/>
                      </a:lnTo>
                      <a:cubicBezTo>
                        <a:pt x="1425" y="125"/>
                        <a:pt x="1425" y="125"/>
                        <a:pt x="1425" y="125"/>
                      </a:cubicBezTo>
                      <a:lnTo>
                        <a:pt x="1425" y="125"/>
                      </a:lnTo>
                      <a:cubicBezTo>
                        <a:pt x="1425" y="125"/>
                        <a:pt x="1425" y="93"/>
                        <a:pt x="1394" y="93"/>
                      </a:cubicBez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33" y="93"/>
                      </a:lnTo>
                      <a:lnTo>
                        <a:pt x="1333" y="93"/>
                      </a:lnTo>
                      <a:cubicBezTo>
                        <a:pt x="1301" y="93"/>
                        <a:pt x="1301" y="93"/>
                        <a:pt x="1301" y="63"/>
                      </a:cubicBezTo>
                      <a:lnTo>
                        <a:pt x="1301" y="63"/>
                      </a:lnTo>
                      <a:lnTo>
                        <a:pt x="1301" y="63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cubicBezTo>
                        <a:pt x="1271" y="32"/>
                        <a:pt x="1271" y="32"/>
                        <a:pt x="1271" y="0"/>
                      </a:cubicBezTo>
                      <a:cubicBezTo>
                        <a:pt x="1271" y="32"/>
                        <a:pt x="1271" y="32"/>
                        <a:pt x="1271" y="32"/>
                      </a:cubicBezTo>
                      <a:lnTo>
                        <a:pt x="1271" y="32"/>
                      </a:lnTo>
                      <a:cubicBezTo>
                        <a:pt x="1240" y="32"/>
                        <a:pt x="1240" y="0"/>
                        <a:pt x="1240" y="0"/>
                      </a:cubicBezTo>
                      <a:lnTo>
                        <a:pt x="1208" y="0"/>
                      </a:lnTo>
                      <a:lnTo>
                        <a:pt x="1208" y="0"/>
                      </a:lnTo>
                      <a:cubicBezTo>
                        <a:pt x="1177" y="0"/>
                        <a:pt x="1177" y="32"/>
                        <a:pt x="1177" y="32"/>
                      </a:cubicBezTo>
                      <a:lnTo>
                        <a:pt x="1177" y="32"/>
                      </a:lnTo>
                      <a:cubicBezTo>
                        <a:pt x="1147" y="63"/>
                        <a:pt x="1147" y="63"/>
                        <a:pt x="1147" y="63"/>
                      </a:cubicBezTo>
                      <a:cubicBezTo>
                        <a:pt x="1116" y="63"/>
                        <a:pt x="1116" y="32"/>
                        <a:pt x="1116" y="32"/>
                      </a:cubicBezTo>
                      <a:lnTo>
                        <a:pt x="1116" y="32"/>
                      </a:lnTo>
                      <a:cubicBezTo>
                        <a:pt x="1085" y="32"/>
                        <a:pt x="1085" y="63"/>
                        <a:pt x="1085" y="63"/>
                      </a:cubicBezTo>
                      <a:lnTo>
                        <a:pt x="1053" y="63"/>
                      </a:lnTo>
                      <a:lnTo>
                        <a:pt x="1053" y="63"/>
                      </a:lnTo>
                      <a:cubicBezTo>
                        <a:pt x="1023" y="63"/>
                        <a:pt x="1023" y="63"/>
                        <a:pt x="1023" y="63"/>
                      </a:cubicBez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cubicBezTo>
                        <a:pt x="992" y="63"/>
                        <a:pt x="992" y="93"/>
                        <a:pt x="992" y="93"/>
                      </a:cubicBezTo>
                      <a:lnTo>
                        <a:pt x="992" y="93"/>
                      </a:lnTo>
                      <a:cubicBezTo>
                        <a:pt x="961" y="93"/>
                        <a:pt x="961" y="93"/>
                        <a:pt x="961" y="93"/>
                      </a:cubicBezTo>
                      <a:lnTo>
                        <a:pt x="961" y="93"/>
                      </a:lnTo>
                      <a:cubicBezTo>
                        <a:pt x="929" y="93"/>
                        <a:pt x="929" y="93"/>
                        <a:pt x="899" y="93"/>
                      </a:cubicBezTo>
                      <a:cubicBezTo>
                        <a:pt x="868" y="93"/>
                        <a:pt x="868" y="93"/>
                        <a:pt x="868" y="93"/>
                      </a:cubicBezTo>
                      <a:cubicBezTo>
                        <a:pt x="837" y="93"/>
                        <a:pt x="837" y="93"/>
                        <a:pt x="837" y="93"/>
                      </a:cubicBezTo>
                      <a:lnTo>
                        <a:pt x="837" y="93"/>
                      </a:lnTo>
                      <a:cubicBezTo>
                        <a:pt x="805" y="93"/>
                        <a:pt x="805" y="93"/>
                        <a:pt x="805" y="93"/>
                      </a:cubicBezTo>
                      <a:lnTo>
                        <a:pt x="805" y="93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cubicBezTo>
                        <a:pt x="805" y="156"/>
                        <a:pt x="805" y="156"/>
                        <a:pt x="805" y="156"/>
                      </a:cubicBezTo>
                      <a:lnTo>
                        <a:pt x="805" y="156"/>
                      </a:lnTo>
                      <a:lnTo>
                        <a:pt x="805" y="156"/>
                      </a:lnTo>
                      <a:cubicBezTo>
                        <a:pt x="805" y="156"/>
                        <a:pt x="805" y="156"/>
                        <a:pt x="775" y="156"/>
                      </a:cubicBez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217"/>
                      </a:lnTo>
                      <a:lnTo>
                        <a:pt x="805" y="217"/>
                      </a:lnTo>
                      <a:cubicBezTo>
                        <a:pt x="805" y="249"/>
                        <a:pt x="805" y="249"/>
                        <a:pt x="805" y="249"/>
                      </a:cubicBezTo>
                      <a:lnTo>
                        <a:pt x="805" y="249"/>
                      </a:lnTo>
                      <a:cubicBezTo>
                        <a:pt x="805" y="280"/>
                        <a:pt x="805" y="311"/>
                        <a:pt x="775" y="311"/>
                      </a:cubicBez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44" y="311"/>
                      </a:lnTo>
                      <a:cubicBezTo>
                        <a:pt x="744" y="311"/>
                        <a:pt x="744" y="311"/>
                        <a:pt x="713" y="311"/>
                      </a:cubicBez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681" y="311"/>
                      </a:lnTo>
                      <a:lnTo>
                        <a:pt x="681" y="311"/>
                      </a:lnTo>
                      <a:lnTo>
                        <a:pt x="651" y="311"/>
                      </a:lnTo>
                      <a:lnTo>
                        <a:pt x="651" y="311"/>
                      </a:lnTo>
                      <a:cubicBezTo>
                        <a:pt x="620" y="311"/>
                        <a:pt x="620" y="311"/>
                        <a:pt x="620" y="280"/>
                      </a:cubicBezTo>
                      <a:lnTo>
                        <a:pt x="620" y="280"/>
                      </a:lnTo>
                      <a:lnTo>
                        <a:pt x="620" y="280"/>
                      </a:lnTo>
                      <a:cubicBezTo>
                        <a:pt x="589" y="280"/>
                        <a:pt x="589" y="280"/>
                        <a:pt x="589" y="280"/>
                      </a:cubicBezTo>
                      <a:cubicBezTo>
                        <a:pt x="589" y="280"/>
                        <a:pt x="589" y="311"/>
                        <a:pt x="557" y="311"/>
                      </a:cubicBezTo>
                      <a:lnTo>
                        <a:pt x="557" y="311"/>
                      </a:lnTo>
                      <a:lnTo>
                        <a:pt x="557" y="311"/>
                      </a:lnTo>
                      <a:lnTo>
                        <a:pt x="557" y="311"/>
                      </a:lnTo>
                      <a:cubicBezTo>
                        <a:pt x="527" y="311"/>
                        <a:pt x="527" y="280"/>
                        <a:pt x="527" y="280"/>
                      </a:cubicBezTo>
                      <a:lnTo>
                        <a:pt x="527" y="280"/>
                      </a:lnTo>
                      <a:cubicBezTo>
                        <a:pt x="527" y="280"/>
                        <a:pt x="496" y="280"/>
                        <a:pt x="496" y="311"/>
                      </a:cubicBezTo>
                      <a:lnTo>
                        <a:pt x="496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cubicBezTo>
                        <a:pt x="433" y="311"/>
                        <a:pt x="433" y="311"/>
                        <a:pt x="433" y="280"/>
                      </a:cubicBezTo>
                      <a:lnTo>
                        <a:pt x="433" y="280"/>
                      </a:lnTo>
                      <a:lnTo>
                        <a:pt x="433" y="280"/>
                      </a:lnTo>
                      <a:cubicBezTo>
                        <a:pt x="433" y="311"/>
                        <a:pt x="403" y="311"/>
                        <a:pt x="403" y="311"/>
                      </a:cubicBez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372" y="311"/>
                        <a:pt x="372" y="311"/>
                        <a:pt x="372" y="280"/>
                      </a:cubicBez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41" y="280"/>
                      </a:lnTo>
                      <a:lnTo>
                        <a:pt x="341" y="280"/>
                      </a:lnTo>
                      <a:cubicBezTo>
                        <a:pt x="341" y="249"/>
                        <a:pt x="341" y="249"/>
                        <a:pt x="341" y="249"/>
                      </a:cubicBezTo>
                      <a:lnTo>
                        <a:pt x="309" y="249"/>
                      </a:lnTo>
                      <a:cubicBezTo>
                        <a:pt x="309" y="249"/>
                        <a:pt x="309" y="249"/>
                        <a:pt x="309" y="280"/>
                      </a:cubicBezTo>
                      <a:lnTo>
                        <a:pt x="309" y="280"/>
                      </a:lnTo>
                      <a:lnTo>
                        <a:pt x="309" y="280"/>
                      </a:lnTo>
                      <a:lnTo>
                        <a:pt x="309" y="280"/>
                      </a:lnTo>
                      <a:cubicBezTo>
                        <a:pt x="279" y="280"/>
                        <a:pt x="279" y="249"/>
                        <a:pt x="279" y="249"/>
                      </a:cubicBezTo>
                      <a:lnTo>
                        <a:pt x="279" y="249"/>
                      </a:lnTo>
                      <a:lnTo>
                        <a:pt x="279" y="249"/>
                      </a:lnTo>
                      <a:lnTo>
                        <a:pt x="279" y="249"/>
                      </a:lnTo>
                      <a:cubicBezTo>
                        <a:pt x="248" y="249"/>
                        <a:pt x="248" y="249"/>
                        <a:pt x="248" y="249"/>
                      </a:cubicBezTo>
                      <a:lnTo>
                        <a:pt x="248" y="249"/>
                      </a:lnTo>
                      <a:lnTo>
                        <a:pt x="248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cubicBezTo>
                        <a:pt x="185" y="249"/>
                        <a:pt x="185" y="280"/>
                        <a:pt x="155" y="280"/>
                      </a:cubicBezTo>
                      <a:lnTo>
                        <a:pt x="155" y="280"/>
                      </a:lnTo>
                      <a:lnTo>
                        <a:pt x="155" y="280"/>
                      </a:lnTo>
                      <a:cubicBezTo>
                        <a:pt x="124" y="280"/>
                        <a:pt x="124" y="280"/>
                        <a:pt x="124" y="280"/>
                      </a:cubicBezTo>
                      <a:lnTo>
                        <a:pt x="124" y="280"/>
                      </a:lnTo>
                      <a:lnTo>
                        <a:pt x="124" y="280"/>
                      </a:lnTo>
                      <a:cubicBezTo>
                        <a:pt x="93" y="311"/>
                        <a:pt x="93" y="311"/>
                        <a:pt x="93" y="311"/>
                      </a:cubicBezTo>
                      <a:lnTo>
                        <a:pt x="93" y="311"/>
                      </a:lnTo>
                      <a:cubicBezTo>
                        <a:pt x="93" y="311"/>
                        <a:pt x="93" y="311"/>
                        <a:pt x="93" y="341"/>
                      </a:cubicBezTo>
                      <a:lnTo>
                        <a:pt x="93" y="341"/>
                      </a:lnTo>
                      <a:lnTo>
                        <a:pt x="93" y="341"/>
                      </a:lnTo>
                      <a:cubicBezTo>
                        <a:pt x="93" y="341"/>
                        <a:pt x="93" y="341"/>
                        <a:pt x="93" y="373"/>
                      </a:cubicBezTo>
                      <a:cubicBezTo>
                        <a:pt x="61" y="373"/>
                        <a:pt x="61" y="373"/>
                        <a:pt x="61" y="373"/>
                      </a:cubicBez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cubicBezTo>
                        <a:pt x="31" y="373"/>
                        <a:pt x="31" y="373"/>
                        <a:pt x="31" y="341"/>
                      </a:cubicBez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31" y="341"/>
                        <a:pt x="31" y="341"/>
                        <a:pt x="0" y="341"/>
                      </a:cubicBezTo>
                      <a:cubicBezTo>
                        <a:pt x="0" y="341"/>
                        <a:pt x="0" y="341"/>
                        <a:pt x="0" y="311"/>
                      </a:cubicBezTo>
                      <a:lnTo>
                        <a:pt x="0" y="311"/>
                      </a:lnTo>
                      <a:lnTo>
                        <a:pt x="0" y="311"/>
                      </a:lnTo>
                      <a:cubicBezTo>
                        <a:pt x="0" y="341"/>
                        <a:pt x="0" y="341"/>
                        <a:pt x="0" y="373"/>
                      </a:cubicBez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cubicBezTo>
                        <a:pt x="0" y="373"/>
                        <a:pt x="0" y="373"/>
                        <a:pt x="0" y="40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4" name="Freeform 373"/>
                <p:cNvSpPr>
                  <a:spLocks noChangeArrowheads="1"/>
                </p:cNvSpPr>
                <p:nvPr/>
              </p:nvSpPr>
              <p:spPr bwMode="auto">
                <a:xfrm>
                  <a:off x="6469063" y="1624013"/>
                  <a:ext cx="77787" cy="44450"/>
                </a:xfrm>
                <a:custGeom>
                  <a:avLst/>
                  <a:gdLst>
                    <a:gd name="T0" fmla="*/ 62 w 218"/>
                    <a:gd name="T1" fmla="*/ 0 h 124"/>
                    <a:gd name="T2" fmla="*/ 62 w 218"/>
                    <a:gd name="T3" fmla="*/ 0 h 124"/>
                    <a:gd name="T4" fmla="*/ 62 w 218"/>
                    <a:gd name="T5" fmla="*/ 0 h 124"/>
                    <a:gd name="T6" fmla="*/ 62 w 218"/>
                    <a:gd name="T7" fmla="*/ 0 h 124"/>
                    <a:gd name="T8" fmla="*/ 62 w 218"/>
                    <a:gd name="T9" fmla="*/ 30 h 124"/>
                    <a:gd name="T10" fmla="*/ 62 w 218"/>
                    <a:gd name="T11" fmla="*/ 62 h 124"/>
                    <a:gd name="T12" fmla="*/ 62 w 218"/>
                    <a:gd name="T13" fmla="*/ 62 h 124"/>
                    <a:gd name="T14" fmla="*/ 31 w 218"/>
                    <a:gd name="T15" fmla="*/ 93 h 124"/>
                    <a:gd name="T16" fmla="*/ 31 w 218"/>
                    <a:gd name="T17" fmla="*/ 93 h 124"/>
                    <a:gd name="T18" fmla="*/ 0 w 218"/>
                    <a:gd name="T19" fmla="*/ 93 h 124"/>
                    <a:gd name="T20" fmla="*/ 0 w 218"/>
                    <a:gd name="T21" fmla="*/ 93 h 124"/>
                    <a:gd name="T22" fmla="*/ 0 w 218"/>
                    <a:gd name="T23" fmla="*/ 93 h 124"/>
                    <a:gd name="T24" fmla="*/ 31 w 218"/>
                    <a:gd name="T25" fmla="*/ 93 h 124"/>
                    <a:gd name="T26" fmla="*/ 31 w 218"/>
                    <a:gd name="T27" fmla="*/ 93 h 124"/>
                    <a:gd name="T28" fmla="*/ 62 w 218"/>
                    <a:gd name="T29" fmla="*/ 93 h 124"/>
                    <a:gd name="T30" fmla="*/ 62 w 218"/>
                    <a:gd name="T31" fmla="*/ 93 h 124"/>
                    <a:gd name="T32" fmla="*/ 93 w 218"/>
                    <a:gd name="T33" fmla="*/ 123 h 124"/>
                    <a:gd name="T34" fmla="*/ 124 w 218"/>
                    <a:gd name="T35" fmla="*/ 123 h 124"/>
                    <a:gd name="T36" fmla="*/ 124 w 218"/>
                    <a:gd name="T37" fmla="*/ 123 h 124"/>
                    <a:gd name="T38" fmla="*/ 155 w 218"/>
                    <a:gd name="T39" fmla="*/ 93 h 124"/>
                    <a:gd name="T40" fmla="*/ 186 w 218"/>
                    <a:gd name="T41" fmla="*/ 62 h 124"/>
                    <a:gd name="T42" fmla="*/ 186 w 218"/>
                    <a:gd name="T43" fmla="*/ 62 h 124"/>
                    <a:gd name="T44" fmla="*/ 186 w 218"/>
                    <a:gd name="T45" fmla="*/ 62 h 124"/>
                    <a:gd name="T46" fmla="*/ 186 w 218"/>
                    <a:gd name="T47" fmla="*/ 62 h 124"/>
                    <a:gd name="T48" fmla="*/ 217 w 218"/>
                    <a:gd name="T49" fmla="*/ 62 h 124"/>
                    <a:gd name="T50" fmla="*/ 217 w 218"/>
                    <a:gd name="T51" fmla="*/ 62 h 124"/>
                    <a:gd name="T52" fmla="*/ 217 w 218"/>
                    <a:gd name="T53" fmla="*/ 62 h 124"/>
                    <a:gd name="T54" fmla="*/ 217 w 218"/>
                    <a:gd name="T55" fmla="*/ 62 h 124"/>
                    <a:gd name="T56" fmla="*/ 186 w 218"/>
                    <a:gd name="T57" fmla="*/ 30 h 124"/>
                    <a:gd name="T58" fmla="*/ 155 w 218"/>
                    <a:gd name="T59" fmla="*/ 30 h 124"/>
                    <a:gd name="T60" fmla="*/ 93 w 218"/>
                    <a:gd name="T61" fmla="*/ 0 h 124"/>
                    <a:gd name="T62" fmla="*/ 93 w 218"/>
                    <a:gd name="T63" fmla="*/ 0 h 124"/>
                    <a:gd name="T64" fmla="*/ 62 w 218"/>
                    <a:gd name="T65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8" h="124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30"/>
                      </a:lnTo>
                      <a:cubicBezTo>
                        <a:pt x="62" y="30"/>
                        <a:pt x="62" y="30"/>
                        <a:pt x="62" y="62"/>
                      </a:cubicBezTo>
                      <a:lnTo>
                        <a:pt x="62" y="62"/>
                      </a:lnTo>
                      <a:lnTo>
                        <a:pt x="31" y="93"/>
                      </a:lnTo>
                      <a:lnTo>
                        <a:pt x="31" y="93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93" y="123"/>
                      </a:lnTo>
                      <a:cubicBezTo>
                        <a:pt x="124" y="123"/>
                        <a:pt x="124" y="123"/>
                        <a:pt x="124" y="123"/>
                      </a:cubicBezTo>
                      <a:lnTo>
                        <a:pt x="124" y="123"/>
                      </a:lnTo>
                      <a:cubicBezTo>
                        <a:pt x="124" y="93"/>
                        <a:pt x="124" y="93"/>
                        <a:pt x="155" y="93"/>
                      </a:cubicBez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217" y="62"/>
                        <a:pt x="217" y="62"/>
                        <a:pt x="217" y="62"/>
                      </a:cubicBezTo>
                      <a:lnTo>
                        <a:pt x="217" y="62"/>
                      </a:lnTo>
                      <a:lnTo>
                        <a:pt x="217" y="62"/>
                      </a:lnTo>
                      <a:lnTo>
                        <a:pt x="217" y="62"/>
                      </a:lnTo>
                      <a:cubicBezTo>
                        <a:pt x="186" y="62"/>
                        <a:pt x="186" y="62"/>
                        <a:pt x="186" y="30"/>
                      </a:cubicBezTo>
                      <a:lnTo>
                        <a:pt x="155" y="30"/>
                      </a:lnTo>
                      <a:cubicBezTo>
                        <a:pt x="124" y="30"/>
                        <a:pt x="124" y="30"/>
                        <a:pt x="93" y="0"/>
                      </a:cubicBezTo>
                      <a:lnTo>
                        <a:pt x="93" y="0"/>
                      </a:lnTo>
                      <a:cubicBezTo>
                        <a:pt x="93" y="0"/>
                        <a:pt x="93" y="0"/>
                        <a:pt x="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5" name="Freeform 374"/>
                <p:cNvSpPr>
                  <a:spLocks noChangeArrowheads="1"/>
                </p:cNvSpPr>
                <p:nvPr/>
              </p:nvSpPr>
              <p:spPr bwMode="auto">
                <a:xfrm>
                  <a:off x="6491288" y="1423988"/>
                  <a:ext cx="33337" cy="100012"/>
                </a:xfrm>
                <a:custGeom>
                  <a:avLst/>
                  <a:gdLst>
                    <a:gd name="T0" fmla="*/ 0 w 94"/>
                    <a:gd name="T1" fmla="*/ 62 h 280"/>
                    <a:gd name="T2" fmla="*/ 0 w 94"/>
                    <a:gd name="T3" fmla="*/ 62 h 280"/>
                    <a:gd name="T4" fmla="*/ 0 w 94"/>
                    <a:gd name="T5" fmla="*/ 92 h 280"/>
                    <a:gd name="T6" fmla="*/ 31 w 94"/>
                    <a:gd name="T7" fmla="*/ 92 h 280"/>
                    <a:gd name="T8" fmla="*/ 31 w 94"/>
                    <a:gd name="T9" fmla="*/ 92 h 280"/>
                    <a:gd name="T10" fmla="*/ 31 w 94"/>
                    <a:gd name="T11" fmla="*/ 124 h 280"/>
                    <a:gd name="T12" fmla="*/ 31 w 94"/>
                    <a:gd name="T13" fmla="*/ 155 h 280"/>
                    <a:gd name="T14" fmla="*/ 31 w 94"/>
                    <a:gd name="T15" fmla="*/ 155 h 280"/>
                    <a:gd name="T16" fmla="*/ 31 w 94"/>
                    <a:gd name="T17" fmla="*/ 155 h 280"/>
                    <a:gd name="T18" fmla="*/ 31 w 94"/>
                    <a:gd name="T19" fmla="*/ 216 h 280"/>
                    <a:gd name="T20" fmla="*/ 31 w 94"/>
                    <a:gd name="T21" fmla="*/ 248 h 280"/>
                    <a:gd name="T22" fmla="*/ 31 w 94"/>
                    <a:gd name="T23" fmla="*/ 279 h 280"/>
                    <a:gd name="T24" fmla="*/ 31 w 94"/>
                    <a:gd name="T25" fmla="*/ 279 h 280"/>
                    <a:gd name="T26" fmla="*/ 31 w 94"/>
                    <a:gd name="T27" fmla="*/ 279 h 280"/>
                    <a:gd name="T28" fmla="*/ 31 w 94"/>
                    <a:gd name="T29" fmla="*/ 279 h 280"/>
                    <a:gd name="T30" fmla="*/ 31 w 94"/>
                    <a:gd name="T31" fmla="*/ 279 h 280"/>
                    <a:gd name="T32" fmla="*/ 31 w 94"/>
                    <a:gd name="T33" fmla="*/ 248 h 280"/>
                    <a:gd name="T34" fmla="*/ 31 w 94"/>
                    <a:gd name="T35" fmla="*/ 216 h 280"/>
                    <a:gd name="T36" fmla="*/ 62 w 94"/>
                    <a:gd name="T37" fmla="*/ 216 h 280"/>
                    <a:gd name="T38" fmla="*/ 62 w 94"/>
                    <a:gd name="T39" fmla="*/ 216 h 280"/>
                    <a:gd name="T40" fmla="*/ 93 w 94"/>
                    <a:gd name="T41" fmla="*/ 216 h 280"/>
                    <a:gd name="T42" fmla="*/ 93 w 94"/>
                    <a:gd name="T43" fmla="*/ 216 h 280"/>
                    <a:gd name="T44" fmla="*/ 93 w 94"/>
                    <a:gd name="T45" fmla="*/ 216 h 280"/>
                    <a:gd name="T46" fmla="*/ 93 w 94"/>
                    <a:gd name="T47" fmla="*/ 186 h 280"/>
                    <a:gd name="T48" fmla="*/ 93 w 94"/>
                    <a:gd name="T49" fmla="*/ 186 h 280"/>
                    <a:gd name="T50" fmla="*/ 62 w 94"/>
                    <a:gd name="T51" fmla="*/ 155 h 280"/>
                    <a:gd name="T52" fmla="*/ 62 w 94"/>
                    <a:gd name="T53" fmla="*/ 155 h 280"/>
                    <a:gd name="T54" fmla="*/ 62 w 94"/>
                    <a:gd name="T55" fmla="*/ 124 h 280"/>
                    <a:gd name="T56" fmla="*/ 31 w 94"/>
                    <a:gd name="T57" fmla="*/ 92 h 280"/>
                    <a:gd name="T58" fmla="*/ 62 w 94"/>
                    <a:gd name="T59" fmla="*/ 31 h 280"/>
                    <a:gd name="T60" fmla="*/ 62 w 94"/>
                    <a:gd name="T61" fmla="*/ 31 h 280"/>
                    <a:gd name="T62" fmla="*/ 62 w 94"/>
                    <a:gd name="T63" fmla="*/ 31 h 280"/>
                    <a:gd name="T64" fmla="*/ 62 w 94"/>
                    <a:gd name="T65" fmla="*/ 0 h 280"/>
                    <a:gd name="T66" fmla="*/ 62 w 94"/>
                    <a:gd name="T67" fmla="*/ 0 h 280"/>
                    <a:gd name="T68" fmla="*/ 62 w 94"/>
                    <a:gd name="T69" fmla="*/ 0 h 280"/>
                    <a:gd name="T70" fmla="*/ 31 w 94"/>
                    <a:gd name="T71" fmla="*/ 0 h 280"/>
                    <a:gd name="T72" fmla="*/ 31 w 94"/>
                    <a:gd name="T73" fmla="*/ 0 h 280"/>
                    <a:gd name="T74" fmla="*/ 31 w 94"/>
                    <a:gd name="T75" fmla="*/ 0 h 280"/>
                    <a:gd name="T76" fmla="*/ 0 w 94"/>
                    <a:gd name="T77" fmla="*/ 62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280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2"/>
                        <a:pt x="0" y="92"/>
                        <a:pt x="31" y="92"/>
                      </a:cubicBezTo>
                      <a:lnTo>
                        <a:pt x="31" y="92"/>
                      </a:lnTo>
                      <a:lnTo>
                        <a:pt x="31" y="124"/>
                      </a:lnTo>
                      <a:cubicBezTo>
                        <a:pt x="31" y="155"/>
                        <a:pt x="31" y="155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86"/>
                        <a:pt x="31" y="216"/>
                        <a:pt x="31" y="216"/>
                      </a:cubicBezTo>
                      <a:cubicBezTo>
                        <a:pt x="31" y="248"/>
                        <a:pt x="31" y="248"/>
                        <a:pt x="31" y="248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279"/>
                        <a:pt x="31" y="279"/>
                        <a:pt x="31" y="248"/>
                      </a:cubicBezTo>
                      <a:cubicBezTo>
                        <a:pt x="31" y="248"/>
                        <a:pt x="31" y="248"/>
                        <a:pt x="31" y="216"/>
                      </a:cubicBezTo>
                      <a:lnTo>
                        <a:pt x="62" y="216"/>
                      </a:lnTo>
                      <a:lnTo>
                        <a:pt x="62" y="216"/>
                      </a:lnTo>
                      <a:cubicBezTo>
                        <a:pt x="93" y="216"/>
                        <a:pt x="93" y="216"/>
                        <a:pt x="93" y="216"/>
                      </a:cubicBezTo>
                      <a:lnTo>
                        <a:pt x="93" y="216"/>
                      </a:lnTo>
                      <a:lnTo>
                        <a:pt x="93" y="216"/>
                      </a:lnTo>
                      <a:cubicBezTo>
                        <a:pt x="93" y="186"/>
                        <a:pt x="62" y="186"/>
                        <a:pt x="93" y="186"/>
                      </a:cubicBezTo>
                      <a:lnTo>
                        <a:pt x="93" y="186"/>
                      </a:lnTo>
                      <a:cubicBezTo>
                        <a:pt x="93" y="186"/>
                        <a:pt x="93" y="186"/>
                        <a:pt x="62" y="155"/>
                      </a:cubicBezTo>
                      <a:lnTo>
                        <a:pt x="62" y="155"/>
                      </a:lnTo>
                      <a:lnTo>
                        <a:pt x="62" y="124"/>
                      </a:lnTo>
                      <a:cubicBezTo>
                        <a:pt x="62" y="124"/>
                        <a:pt x="62" y="92"/>
                        <a:pt x="31" y="92"/>
                      </a:cubicBezTo>
                      <a:cubicBezTo>
                        <a:pt x="31" y="62"/>
                        <a:pt x="31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0" y="31"/>
                        <a:pt x="0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6" name="Freeform 375"/>
                <p:cNvSpPr>
                  <a:spLocks noChangeArrowheads="1"/>
                </p:cNvSpPr>
                <p:nvPr/>
              </p:nvSpPr>
              <p:spPr bwMode="auto">
                <a:xfrm>
                  <a:off x="5141913" y="1423988"/>
                  <a:ext cx="1193800" cy="736600"/>
                </a:xfrm>
                <a:custGeom>
                  <a:avLst/>
                  <a:gdLst>
                    <a:gd name="T0" fmla="*/ 2913 w 3317"/>
                    <a:gd name="T1" fmla="*/ 712 h 2046"/>
                    <a:gd name="T2" fmla="*/ 3130 w 3317"/>
                    <a:gd name="T3" fmla="*/ 620 h 2046"/>
                    <a:gd name="T4" fmla="*/ 3161 w 3317"/>
                    <a:gd name="T5" fmla="*/ 496 h 2046"/>
                    <a:gd name="T6" fmla="*/ 3254 w 3317"/>
                    <a:gd name="T7" fmla="*/ 464 h 2046"/>
                    <a:gd name="T8" fmla="*/ 3254 w 3317"/>
                    <a:gd name="T9" fmla="*/ 340 h 2046"/>
                    <a:gd name="T10" fmla="*/ 3069 w 3317"/>
                    <a:gd name="T11" fmla="*/ 279 h 2046"/>
                    <a:gd name="T12" fmla="*/ 2851 w 3317"/>
                    <a:gd name="T13" fmla="*/ 62 h 2046"/>
                    <a:gd name="T14" fmla="*/ 2665 w 3317"/>
                    <a:gd name="T15" fmla="*/ 0 h 2046"/>
                    <a:gd name="T16" fmla="*/ 2603 w 3317"/>
                    <a:gd name="T17" fmla="*/ 62 h 2046"/>
                    <a:gd name="T18" fmla="*/ 2479 w 3317"/>
                    <a:gd name="T19" fmla="*/ 216 h 2046"/>
                    <a:gd name="T20" fmla="*/ 2325 w 3317"/>
                    <a:gd name="T21" fmla="*/ 310 h 2046"/>
                    <a:gd name="T22" fmla="*/ 2541 w 3317"/>
                    <a:gd name="T23" fmla="*/ 403 h 2046"/>
                    <a:gd name="T24" fmla="*/ 2479 w 3317"/>
                    <a:gd name="T25" fmla="*/ 434 h 2046"/>
                    <a:gd name="T26" fmla="*/ 2355 w 3317"/>
                    <a:gd name="T27" fmla="*/ 464 h 2046"/>
                    <a:gd name="T28" fmla="*/ 2201 w 3317"/>
                    <a:gd name="T29" fmla="*/ 558 h 2046"/>
                    <a:gd name="T30" fmla="*/ 2107 w 3317"/>
                    <a:gd name="T31" fmla="*/ 588 h 2046"/>
                    <a:gd name="T32" fmla="*/ 1983 w 3317"/>
                    <a:gd name="T33" fmla="*/ 712 h 2046"/>
                    <a:gd name="T34" fmla="*/ 1673 w 3317"/>
                    <a:gd name="T35" fmla="*/ 744 h 2046"/>
                    <a:gd name="T36" fmla="*/ 1549 w 3317"/>
                    <a:gd name="T37" fmla="*/ 744 h 2046"/>
                    <a:gd name="T38" fmla="*/ 1240 w 3317"/>
                    <a:gd name="T39" fmla="*/ 681 h 2046"/>
                    <a:gd name="T40" fmla="*/ 1085 w 3317"/>
                    <a:gd name="T41" fmla="*/ 558 h 2046"/>
                    <a:gd name="T42" fmla="*/ 898 w 3317"/>
                    <a:gd name="T43" fmla="*/ 434 h 2046"/>
                    <a:gd name="T44" fmla="*/ 713 w 3317"/>
                    <a:gd name="T45" fmla="*/ 279 h 2046"/>
                    <a:gd name="T46" fmla="*/ 620 w 3317"/>
                    <a:gd name="T47" fmla="*/ 434 h 2046"/>
                    <a:gd name="T48" fmla="*/ 496 w 3317"/>
                    <a:gd name="T49" fmla="*/ 434 h 2046"/>
                    <a:gd name="T50" fmla="*/ 433 w 3317"/>
                    <a:gd name="T51" fmla="*/ 558 h 2046"/>
                    <a:gd name="T52" fmla="*/ 372 w 3317"/>
                    <a:gd name="T53" fmla="*/ 651 h 2046"/>
                    <a:gd name="T54" fmla="*/ 341 w 3317"/>
                    <a:gd name="T55" fmla="*/ 744 h 2046"/>
                    <a:gd name="T56" fmla="*/ 61 w 3317"/>
                    <a:gd name="T57" fmla="*/ 836 h 2046"/>
                    <a:gd name="T58" fmla="*/ 0 w 3317"/>
                    <a:gd name="T59" fmla="*/ 899 h 2046"/>
                    <a:gd name="T60" fmla="*/ 124 w 3317"/>
                    <a:gd name="T61" fmla="*/ 1053 h 2046"/>
                    <a:gd name="T62" fmla="*/ 248 w 3317"/>
                    <a:gd name="T63" fmla="*/ 1084 h 2046"/>
                    <a:gd name="T64" fmla="*/ 341 w 3317"/>
                    <a:gd name="T65" fmla="*/ 1084 h 2046"/>
                    <a:gd name="T66" fmla="*/ 341 w 3317"/>
                    <a:gd name="T67" fmla="*/ 1208 h 2046"/>
                    <a:gd name="T68" fmla="*/ 278 w 3317"/>
                    <a:gd name="T69" fmla="*/ 1364 h 2046"/>
                    <a:gd name="T70" fmla="*/ 372 w 3317"/>
                    <a:gd name="T71" fmla="*/ 1456 h 2046"/>
                    <a:gd name="T72" fmla="*/ 526 w 3317"/>
                    <a:gd name="T73" fmla="*/ 1488 h 2046"/>
                    <a:gd name="T74" fmla="*/ 650 w 3317"/>
                    <a:gd name="T75" fmla="*/ 1549 h 2046"/>
                    <a:gd name="T76" fmla="*/ 774 w 3317"/>
                    <a:gd name="T77" fmla="*/ 1580 h 2046"/>
                    <a:gd name="T78" fmla="*/ 868 w 3317"/>
                    <a:gd name="T79" fmla="*/ 1549 h 2046"/>
                    <a:gd name="T80" fmla="*/ 961 w 3317"/>
                    <a:gd name="T81" fmla="*/ 1580 h 2046"/>
                    <a:gd name="T82" fmla="*/ 1085 w 3317"/>
                    <a:gd name="T83" fmla="*/ 1519 h 2046"/>
                    <a:gd name="T84" fmla="*/ 1240 w 3317"/>
                    <a:gd name="T85" fmla="*/ 1488 h 2046"/>
                    <a:gd name="T86" fmla="*/ 1394 w 3317"/>
                    <a:gd name="T87" fmla="*/ 1704 h 2046"/>
                    <a:gd name="T88" fmla="*/ 1332 w 3317"/>
                    <a:gd name="T89" fmla="*/ 1828 h 2046"/>
                    <a:gd name="T90" fmla="*/ 1394 w 3317"/>
                    <a:gd name="T91" fmla="*/ 1890 h 2046"/>
                    <a:gd name="T92" fmla="*/ 1457 w 3317"/>
                    <a:gd name="T93" fmla="*/ 1984 h 2046"/>
                    <a:gd name="T94" fmla="*/ 1549 w 3317"/>
                    <a:gd name="T95" fmla="*/ 1952 h 2046"/>
                    <a:gd name="T96" fmla="*/ 1673 w 3317"/>
                    <a:gd name="T97" fmla="*/ 1921 h 2046"/>
                    <a:gd name="T98" fmla="*/ 1766 w 3317"/>
                    <a:gd name="T99" fmla="*/ 1921 h 2046"/>
                    <a:gd name="T100" fmla="*/ 1890 w 3317"/>
                    <a:gd name="T101" fmla="*/ 2014 h 2046"/>
                    <a:gd name="T102" fmla="*/ 2169 w 3317"/>
                    <a:gd name="T103" fmla="*/ 1952 h 2046"/>
                    <a:gd name="T104" fmla="*/ 2386 w 3317"/>
                    <a:gd name="T105" fmla="*/ 1828 h 2046"/>
                    <a:gd name="T106" fmla="*/ 2573 w 3317"/>
                    <a:gd name="T107" fmla="*/ 1612 h 2046"/>
                    <a:gd name="T108" fmla="*/ 2573 w 3317"/>
                    <a:gd name="T109" fmla="*/ 1519 h 2046"/>
                    <a:gd name="T110" fmla="*/ 2573 w 3317"/>
                    <a:gd name="T111" fmla="*/ 1271 h 2046"/>
                    <a:gd name="T112" fmla="*/ 2541 w 3317"/>
                    <a:gd name="T113" fmla="*/ 1053 h 2046"/>
                    <a:gd name="T114" fmla="*/ 2386 w 3317"/>
                    <a:gd name="T115" fmla="*/ 960 h 2046"/>
                    <a:gd name="T116" fmla="*/ 2603 w 3317"/>
                    <a:gd name="T117" fmla="*/ 744 h 2046"/>
                    <a:gd name="T118" fmla="*/ 2821 w 3317"/>
                    <a:gd name="T119" fmla="*/ 775 h 2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317" h="2046">
                      <a:moveTo>
                        <a:pt x="2821" y="775"/>
                      </a:move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51" y="744"/>
                      </a:lnTo>
                      <a:lnTo>
                        <a:pt x="2851" y="744"/>
                      </a:lnTo>
                      <a:lnTo>
                        <a:pt x="2851" y="744"/>
                      </a:lnTo>
                      <a:lnTo>
                        <a:pt x="2882" y="744"/>
                      </a:lnTo>
                      <a:cubicBezTo>
                        <a:pt x="2882" y="712"/>
                        <a:pt x="2882" y="712"/>
                        <a:pt x="2913" y="712"/>
                      </a:cubicBezTo>
                      <a:lnTo>
                        <a:pt x="2913" y="712"/>
                      </a:lnTo>
                      <a:cubicBezTo>
                        <a:pt x="2944" y="712"/>
                        <a:pt x="2944" y="712"/>
                        <a:pt x="2944" y="712"/>
                      </a:cubicBezTo>
                      <a:cubicBezTo>
                        <a:pt x="2944" y="712"/>
                        <a:pt x="2975" y="712"/>
                        <a:pt x="2975" y="681"/>
                      </a:cubicBezTo>
                      <a:lnTo>
                        <a:pt x="2975" y="681"/>
                      </a:lnTo>
                      <a:lnTo>
                        <a:pt x="3006" y="681"/>
                      </a:lnTo>
                      <a:lnTo>
                        <a:pt x="3006" y="681"/>
                      </a:lnTo>
                      <a:cubicBezTo>
                        <a:pt x="3037" y="681"/>
                        <a:pt x="3037" y="651"/>
                        <a:pt x="3037" y="651"/>
                      </a:cubicBezTo>
                      <a:cubicBezTo>
                        <a:pt x="3037" y="651"/>
                        <a:pt x="3037" y="651"/>
                        <a:pt x="3069" y="620"/>
                      </a:cubicBezTo>
                      <a:lnTo>
                        <a:pt x="3069" y="620"/>
                      </a:lnTo>
                      <a:lnTo>
                        <a:pt x="3069" y="620"/>
                      </a:lnTo>
                      <a:cubicBezTo>
                        <a:pt x="3099" y="620"/>
                        <a:pt x="3099" y="620"/>
                        <a:pt x="3099" y="620"/>
                      </a:cubicBezTo>
                      <a:lnTo>
                        <a:pt x="3130" y="620"/>
                      </a:lnTo>
                      <a:lnTo>
                        <a:pt x="3130" y="620"/>
                      </a:lnTo>
                      <a:lnTo>
                        <a:pt x="3130" y="620"/>
                      </a:lnTo>
                      <a:cubicBezTo>
                        <a:pt x="3130" y="620"/>
                        <a:pt x="3130" y="620"/>
                        <a:pt x="3130" y="588"/>
                      </a:cubicBezTo>
                      <a:lnTo>
                        <a:pt x="3130" y="588"/>
                      </a:lnTo>
                      <a:lnTo>
                        <a:pt x="3130" y="558"/>
                      </a:lnTo>
                      <a:lnTo>
                        <a:pt x="3130" y="558"/>
                      </a:lnTo>
                      <a:lnTo>
                        <a:pt x="3099" y="558"/>
                      </a:lnTo>
                      <a:cubicBezTo>
                        <a:pt x="3099" y="527"/>
                        <a:pt x="3099" y="527"/>
                        <a:pt x="3099" y="527"/>
                      </a:cubicBezTo>
                      <a:cubicBezTo>
                        <a:pt x="3099" y="527"/>
                        <a:pt x="3099" y="496"/>
                        <a:pt x="3130" y="496"/>
                      </a:cubicBezTo>
                      <a:lnTo>
                        <a:pt x="3130" y="496"/>
                      </a:lnTo>
                      <a:lnTo>
                        <a:pt x="3161" y="496"/>
                      </a:lnTo>
                      <a:cubicBezTo>
                        <a:pt x="3161" y="496"/>
                        <a:pt x="3161" y="496"/>
                        <a:pt x="3161" y="464"/>
                      </a:cubicBezTo>
                      <a:lnTo>
                        <a:pt x="3161" y="464"/>
                      </a:lnTo>
                      <a:cubicBezTo>
                        <a:pt x="3161" y="464"/>
                        <a:pt x="3161" y="464"/>
                        <a:pt x="3192" y="464"/>
                      </a:cubicBezTo>
                      <a:lnTo>
                        <a:pt x="3192" y="464"/>
                      </a:lnTo>
                      <a:lnTo>
                        <a:pt x="3192" y="464"/>
                      </a:lnTo>
                      <a:cubicBezTo>
                        <a:pt x="3192" y="464"/>
                        <a:pt x="3192" y="464"/>
                        <a:pt x="3223" y="496"/>
                      </a:cubicBezTo>
                      <a:lnTo>
                        <a:pt x="3223" y="496"/>
                      </a:lnTo>
                      <a:cubicBezTo>
                        <a:pt x="3223" y="464"/>
                        <a:pt x="3254" y="464"/>
                        <a:pt x="3254" y="464"/>
                      </a:cubicBezTo>
                      <a:lnTo>
                        <a:pt x="3254" y="464"/>
                      </a:lnTo>
                      <a:lnTo>
                        <a:pt x="3254" y="464"/>
                      </a:lnTo>
                      <a:lnTo>
                        <a:pt x="3254" y="464"/>
                      </a:lnTo>
                      <a:lnTo>
                        <a:pt x="3254" y="464"/>
                      </a:lnTo>
                      <a:cubicBezTo>
                        <a:pt x="3254" y="434"/>
                        <a:pt x="3285" y="434"/>
                        <a:pt x="3285" y="403"/>
                      </a:cubicBezTo>
                      <a:lnTo>
                        <a:pt x="3285" y="403"/>
                      </a:lnTo>
                      <a:lnTo>
                        <a:pt x="3285" y="403"/>
                      </a:lnTo>
                      <a:cubicBezTo>
                        <a:pt x="3285" y="372"/>
                        <a:pt x="3285" y="372"/>
                        <a:pt x="3285" y="372"/>
                      </a:cubicBezTo>
                      <a:cubicBezTo>
                        <a:pt x="3285" y="372"/>
                        <a:pt x="3285" y="340"/>
                        <a:pt x="3316" y="340"/>
                      </a:cubicBezTo>
                      <a:lnTo>
                        <a:pt x="3316" y="340"/>
                      </a:lnTo>
                      <a:lnTo>
                        <a:pt x="3316" y="340"/>
                      </a:lnTo>
                      <a:lnTo>
                        <a:pt x="3285" y="340"/>
                      </a:lnTo>
                      <a:lnTo>
                        <a:pt x="3285" y="340"/>
                      </a:lnTo>
                      <a:cubicBezTo>
                        <a:pt x="3254" y="340"/>
                        <a:pt x="3254" y="340"/>
                        <a:pt x="3254" y="340"/>
                      </a:cubicBezTo>
                      <a:lnTo>
                        <a:pt x="3254" y="340"/>
                      </a:lnTo>
                      <a:lnTo>
                        <a:pt x="3254" y="340"/>
                      </a:lnTo>
                      <a:cubicBezTo>
                        <a:pt x="3254" y="372"/>
                        <a:pt x="3223" y="372"/>
                        <a:pt x="3192" y="372"/>
                      </a:cubicBezTo>
                      <a:lnTo>
                        <a:pt x="3192" y="372"/>
                      </a:lnTo>
                      <a:cubicBezTo>
                        <a:pt x="3161" y="372"/>
                        <a:pt x="3161" y="372"/>
                        <a:pt x="3130" y="372"/>
                      </a:cubicBezTo>
                      <a:lnTo>
                        <a:pt x="3130" y="372"/>
                      </a:lnTo>
                      <a:cubicBezTo>
                        <a:pt x="3099" y="372"/>
                        <a:pt x="3099" y="340"/>
                        <a:pt x="3099" y="340"/>
                      </a:cubicBezTo>
                      <a:cubicBezTo>
                        <a:pt x="3099" y="340"/>
                        <a:pt x="3099" y="340"/>
                        <a:pt x="3099" y="310"/>
                      </a:cubicBezTo>
                      <a:lnTo>
                        <a:pt x="3099" y="310"/>
                      </a:lnTo>
                      <a:lnTo>
                        <a:pt x="3099" y="310"/>
                      </a:lnTo>
                      <a:cubicBezTo>
                        <a:pt x="3069" y="310"/>
                        <a:pt x="3069" y="310"/>
                        <a:pt x="3069" y="279"/>
                      </a:cubicBezTo>
                      <a:cubicBezTo>
                        <a:pt x="3069" y="279"/>
                        <a:pt x="3069" y="279"/>
                        <a:pt x="3037" y="279"/>
                      </a:cubicBezTo>
                      <a:lnTo>
                        <a:pt x="3037" y="279"/>
                      </a:lnTo>
                      <a:lnTo>
                        <a:pt x="3037" y="279"/>
                      </a:lnTo>
                      <a:lnTo>
                        <a:pt x="3037" y="279"/>
                      </a:lnTo>
                      <a:cubicBezTo>
                        <a:pt x="3006" y="279"/>
                        <a:pt x="2975" y="279"/>
                        <a:pt x="2975" y="279"/>
                      </a:cubicBezTo>
                      <a:cubicBezTo>
                        <a:pt x="2944" y="248"/>
                        <a:pt x="2944" y="248"/>
                        <a:pt x="2913" y="216"/>
                      </a:cubicBezTo>
                      <a:lnTo>
                        <a:pt x="2913" y="186"/>
                      </a:lnTo>
                      <a:cubicBezTo>
                        <a:pt x="2913" y="155"/>
                        <a:pt x="2913" y="155"/>
                        <a:pt x="2882" y="155"/>
                      </a:cubicBezTo>
                      <a:cubicBezTo>
                        <a:pt x="2882" y="124"/>
                        <a:pt x="2882" y="124"/>
                        <a:pt x="2882" y="124"/>
                      </a:cubicBezTo>
                      <a:cubicBezTo>
                        <a:pt x="2882" y="124"/>
                        <a:pt x="2882" y="92"/>
                        <a:pt x="2851" y="92"/>
                      </a:cubicBezTo>
                      <a:lnTo>
                        <a:pt x="2851" y="62"/>
                      </a:lnTo>
                      <a:cubicBezTo>
                        <a:pt x="2851" y="62"/>
                        <a:pt x="2851" y="31"/>
                        <a:pt x="2821" y="31"/>
                      </a:cubicBez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789" y="31"/>
                      </a:lnTo>
                      <a:lnTo>
                        <a:pt x="2789" y="31"/>
                      </a:lnTo>
                      <a:lnTo>
                        <a:pt x="2758" y="31"/>
                      </a:lnTo>
                      <a:cubicBezTo>
                        <a:pt x="2758" y="31"/>
                        <a:pt x="2758" y="0"/>
                        <a:pt x="2727" y="0"/>
                      </a:cubicBezTo>
                      <a:lnTo>
                        <a:pt x="2665" y="0"/>
                      </a:lnTo>
                      <a:lnTo>
                        <a:pt x="2665" y="0"/>
                      </a:lnTo>
                      <a:cubicBezTo>
                        <a:pt x="2634" y="0"/>
                        <a:pt x="2634" y="0"/>
                        <a:pt x="2634" y="0"/>
                      </a:cubicBezTo>
                      <a:cubicBezTo>
                        <a:pt x="2634" y="31"/>
                        <a:pt x="2634" y="31"/>
                        <a:pt x="2603" y="31"/>
                      </a:cubicBezTo>
                      <a:lnTo>
                        <a:pt x="2603" y="31"/>
                      </a:lnTo>
                      <a:lnTo>
                        <a:pt x="2603" y="31"/>
                      </a:lnTo>
                      <a:cubicBezTo>
                        <a:pt x="2603" y="0"/>
                        <a:pt x="2603" y="0"/>
                        <a:pt x="2603" y="0"/>
                      </a:cubicBezTo>
                      <a:lnTo>
                        <a:pt x="2573" y="31"/>
                      </a:lnTo>
                      <a:lnTo>
                        <a:pt x="2573" y="31"/>
                      </a:lnTo>
                      <a:lnTo>
                        <a:pt x="2603" y="31"/>
                      </a:lnTo>
                      <a:cubicBezTo>
                        <a:pt x="2603" y="62"/>
                        <a:pt x="2603" y="62"/>
                        <a:pt x="2603" y="62"/>
                      </a:cubicBezTo>
                      <a:lnTo>
                        <a:pt x="2603" y="62"/>
                      </a:lnTo>
                      <a:lnTo>
                        <a:pt x="2603" y="62"/>
                      </a:lnTo>
                      <a:cubicBezTo>
                        <a:pt x="2603" y="92"/>
                        <a:pt x="2573" y="92"/>
                        <a:pt x="2573" y="124"/>
                      </a:cubicBezTo>
                      <a:lnTo>
                        <a:pt x="2541" y="124"/>
                      </a:lnTo>
                      <a:lnTo>
                        <a:pt x="2541" y="155"/>
                      </a:lnTo>
                      <a:lnTo>
                        <a:pt x="2541" y="155"/>
                      </a:lnTo>
                      <a:lnTo>
                        <a:pt x="2541" y="155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cubicBezTo>
                        <a:pt x="2510" y="216"/>
                        <a:pt x="2510" y="216"/>
                        <a:pt x="2479" y="216"/>
                      </a:cubicBezTo>
                      <a:lnTo>
                        <a:pt x="2479" y="216"/>
                      </a:lnTo>
                      <a:lnTo>
                        <a:pt x="2479" y="216"/>
                      </a:lnTo>
                      <a:cubicBezTo>
                        <a:pt x="2479" y="248"/>
                        <a:pt x="2479" y="248"/>
                        <a:pt x="2449" y="248"/>
                      </a:cubicBezTo>
                      <a:cubicBezTo>
                        <a:pt x="2449" y="248"/>
                        <a:pt x="2417" y="248"/>
                        <a:pt x="2386" y="248"/>
                      </a:cubicBezTo>
                      <a:lnTo>
                        <a:pt x="2386" y="248"/>
                      </a:lnTo>
                      <a:lnTo>
                        <a:pt x="2355" y="248"/>
                      </a:lnTo>
                      <a:cubicBezTo>
                        <a:pt x="2355" y="248"/>
                        <a:pt x="2355" y="279"/>
                        <a:pt x="2325" y="279"/>
                      </a:cubicBez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cubicBezTo>
                        <a:pt x="2355" y="310"/>
                        <a:pt x="2355" y="310"/>
                        <a:pt x="2355" y="310"/>
                      </a:cubicBezTo>
                      <a:lnTo>
                        <a:pt x="2355" y="310"/>
                      </a:lnTo>
                      <a:lnTo>
                        <a:pt x="2386" y="310"/>
                      </a:lnTo>
                      <a:lnTo>
                        <a:pt x="2386" y="310"/>
                      </a:lnTo>
                      <a:cubicBezTo>
                        <a:pt x="2417" y="310"/>
                        <a:pt x="2417" y="310"/>
                        <a:pt x="2417" y="310"/>
                      </a:cubicBezTo>
                      <a:lnTo>
                        <a:pt x="2417" y="310"/>
                      </a:lnTo>
                      <a:cubicBezTo>
                        <a:pt x="2449" y="310"/>
                        <a:pt x="2449" y="310"/>
                        <a:pt x="2449" y="310"/>
                      </a:cubicBezTo>
                      <a:cubicBezTo>
                        <a:pt x="2449" y="310"/>
                        <a:pt x="2449" y="310"/>
                        <a:pt x="2479" y="310"/>
                      </a:cubicBezTo>
                      <a:cubicBezTo>
                        <a:pt x="2479" y="340"/>
                        <a:pt x="2541" y="372"/>
                        <a:pt x="2541" y="372"/>
                      </a:cubicBezTo>
                      <a:lnTo>
                        <a:pt x="2541" y="403"/>
                      </a:lnTo>
                      <a:cubicBezTo>
                        <a:pt x="2541" y="403"/>
                        <a:pt x="2541" y="403"/>
                        <a:pt x="2541" y="434"/>
                      </a:cubicBezTo>
                      <a:lnTo>
                        <a:pt x="2541" y="434"/>
                      </a:lnTo>
                      <a:cubicBezTo>
                        <a:pt x="2541" y="434"/>
                        <a:pt x="2541" y="464"/>
                        <a:pt x="2510" y="464"/>
                      </a:cubicBezTo>
                      <a:lnTo>
                        <a:pt x="2510" y="464"/>
                      </a:lnTo>
                      <a:lnTo>
                        <a:pt x="2510" y="434"/>
                      </a:lnTo>
                      <a:lnTo>
                        <a:pt x="2510" y="434"/>
                      </a:lnTo>
                      <a:cubicBezTo>
                        <a:pt x="2479" y="434"/>
                        <a:pt x="2479" y="434"/>
                        <a:pt x="2479" y="434"/>
                      </a:cubicBezTo>
                      <a:lnTo>
                        <a:pt x="2479" y="434"/>
                      </a:lnTo>
                      <a:lnTo>
                        <a:pt x="2479" y="434"/>
                      </a:lnTo>
                      <a:lnTo>
                        <a:pt x="2479" y="434"/>
                      </a:lnTo>
                      <a:lnTo>
                        <a:pt x="2479" y="434"/>
                      </a:lnTo>
                      <a:cubicBezTo>
                        <a:pt x="2449" y="434"/>
                        <a:pt x="2449" y="434"/>
                        <a:pt x="2449" y="434"/>
                      </a:cubicBezTo>
                      <a:lnTo>
                        <a:pt x="2449" y="434"/>
                      </a:lnTo>
                      <a:lnTo>
                        <a:pt x="2449" y="434"/>
                      </a:lnTo>
                      <a:cubicBezTo>
                        <a:pt x="2449" y="434"/>
                        <a:pt x="2449" y="434"/>
                        <a:pt x="2417" y="434"/>
                      </a:cubicBezTo>
                      <a:cubicBezTo>
                        <a:pt x="2417" y="464"/>
                        <a:pt x="2417" y="464"/>
                        <a:pt x="2417" y="464"/>
                      </a:cubicBezTo>
                      <a:lnTo>
                        <a:pt x="2417" y="464"/>
                      </a:lnTo>
                      <a:lnTo>
                        <a:pt x="2417" y="464"/>
                      </a:lnTo>
                      <a:cubicBezTo>
                        <a:pt x="2386" y="464"/>
                        <a:pt x="2386" y="464"/>
                        <a:pt x="2386" y="464"/>
                      </a:cubicBezTo>
                      <a:lnTo>
                        <a:pt x="2386" y="464"/>
                      </a:lnTo>
                      <a:lnTo>
                        <a:pt x="2386" y="464"/>
                      </a:lnTo>
                      <a:lnTo>
                        <a:pt x="2355" y="464"/>
                      </a:lnTo>
                      <a:lnTo>
                        <a:pt x="2355" y="464"/>
                      </a:lnTo>
                      <a:lnTo>
                        <a:pt x="2355" y="464"/>
                      </a:lnTo>
                      <a:cubicBezTo>
                        <a:pt x="2355" y="496"/>
                        <a:pt x="2355" y="496"/>
                        <a:pt x="2325" y="496"/>
                      </a:cubicBezTo>
                      <a:cubicBezTo>
                        <a:pt x="2325" y="527"/>
                        <a:pt x="2325" y="527"/>
                        <a:pt x="2325" y="527"/>
                      </a:cubicBezTo>
                      <a:cubicBezTo>
                        <a:pt x="2293" y="527"/>
                        <a:pt x="2293" y="527"/>
                        <a:pt x="2293" y="527"/>
                      </a:cubicBezTo>
                      <a:lnTo>
                        <a:pt x="2293" y="527"/>
                      </a:lnTo>
                      <a:lnTo>
                        <a:pt x="2262" y="527"/>
                      </a:lnTo>
                      <a:lnTo>
                        <a:pt x="2262" y="527"/>
                      </a:lnTo>
                      <a:lnTo>
                        <a:pt x="2262" y="527"/>
                      </a:lnTo>
                      <a:cubicBezTo>
                        <a:pt x="2262" y="527"/>
                        <a:pt x="2231" y="527"/>
                        <a:pt x="2231" y="558"/>
                      </a:cubicBezTo>
                      <a:cubicBezTo>
                        <a:pt x="2201" y="558"/>
                        <a:pt x="2201" y="558"/>
                        <a:pt x="2201" y="558"/>
                      </a:cubicBezTo>
                      <a:lnTo>
                        <a:pt x="2201" y="558"/>
                      </a:lnTo>
                      <a:lnTo>
                        <a:pt x="2201" y="558"/>
                      </a:lnTo>
                      <a:cubicBezTo>
                        <a:pt x="2169" y="558"/>
                        <a:pt x="2169" y="558"/>
                        <a:pt x="2169" y="558"/>
                      </a:cubicBezTo>
                      <a:lnTo>
                        <a:pt x="2169" y="558"/>
                      </a:lnTo>
                      <a:cubicBezTo>
                        <a:pt x="2138" y="558"/>
                        <a:pt x="2138" y="558"/>
                        <a:pt x="2138" y="558"/>
                      </a:cubicBezTo>
                      <a:cubicBezTo>
                        <a:pt x="2107" y="558"/>
                        <a:pt x="2107" y="558"/>
                        <a:pt x="2077" y="558"/>
                      </a:cubicBezTo>
                      <a:lnTo>
                        <a:pt x="2077" y="558"/>
                      </a:lnTo>
                      <a:lnTo>
                        <a:pt x="2077" y="558"/>
                      </a:lnTo>
                      <a:lnTo>
                        <a:pt x="2077" y="558"/>
                      </a:lnTo>
                      <a:lnTo>
                        <a:pt x="2077" y="558"/>
                      </a:lnTo>
                      <a:cubicBezTo>
                        <a:pt x="2107" y="558"/>
                        <a:pt x="2107" y="588"/>
                        <a:pt x="2107" y="588"/>
                      </a:cubicBezTo>
                      <a:cubicBezTo>
                        <a:pt x="2107" y="620"/>
                        <a:pt x="2107" y="620"/>
                        <a:pt x="2107" y="620"/>
                      </a:cubicBezTo>
                      <a:lnTo>
                        <a:pt x="2107" y="620"/>
                      </a:lnTo>
                      <a:cubicBezTo>
                        <a:pt x="2107" y="651"/>
                        <a:pt x="2077" y="651"/>
                        <a:pt x="2077" y="651"/>
                      </a:cubicBezTo>
                      <a:lnTo>
                        <a:pt x="2077" y="651"/>
                      </a:lnTo>
                      <a:cubicBezTo>
                        <a:pt x="2077" y="651"/>
                        <a:pt x="2077" y="651"/>
                        <a:pt x="2045" y="651"/>
                      </a:cubicBezTo>
                      <a:lnTo>
                        <a:pt x="2045" y="651"/>
                      </a:lnTo>
                      <a:lnTo>
                        <a:pt x="2045" y="651"/>
                      </a:lnTo>
                      <a:lnTo>
                        <a:pt x="2045" y="651"/>
                      </a:lnTo>
                      <a:lnTo>
                        <a:pt x="2045" y="651"/>
                      </a:lnTo>
                      <a:cubicBezTo>
                        <a:pt x="2045" y="681"/>
                        <a:pt x="2045" y="681"/>
                        <a:pt x="2014" y="681"/>
                      </a:cubicBezTo>
                      <a:cubicBezTo>
                        <a:pt x="2014" y="712"/>
                        <a:pt x="1983" y="712"/>
                        <a:pt x="1983" y="712"/>
                      </a:cubicBezTo>
                      <a:lnTo>
                        <a:pt x="1983" y="712"/>
                      </a:lnTo>
                      <a:cubicBezTo>
                        <a:pt x="1953" y="712"/>
                        <a:pt x="1953" y="712"/>
                        <a:pt x="1953" y="712"/>
                      </a:cubicBezTo>
                      <a:lnTo>
                        <a:pt x="1921" y="712"/>
                      </a:lnTo>
                      <a:cubicBezTo>
                        <a:pt x="1890" y="712"/>
                        <a:pt x="1890" y="712"/>
                        <a:pt x="1859" y="712"/>
                      </a:cubicBezTo>
                      <a:lnTo>
                        <a:pt x="1829" y="712"/>
                      </a:lnTo>
                      <a:lnTo>
                        <a:pt x="1829" y="712"/>
                      </a:lnTo>
                      <a:cubicBezTo>
                        <a:pt x="1829" y="712"/>
                        <a:pt x="1797" y="744"/>
                        <a:pt x="1766" y="744"/>
                      </a:cubicBezTo>
                      <a:cubicBezTo>
                        <a:pt x="1766" y="744"/>
                        <a:pt x="1735" y="775"/>
                        <a:pt x="1705" y="775"/>
                      </a:cubicBezTo>
                      <a:lnTo>
                        <a:pt x="1705" y="775"/>
                      </a:lnTo>
                      <a:cubicBezTo>
                        <a:pt x="1673" y="775"/>
                        <a:pt x="1673" y="775"/>
                        <a:pt x="1673" y="744"/>
                      </a:cubicBezTo>
                      <a:lnTo>
                        <a:pt x="1673" y="744"/>
                      </a:lnTo>
                      <a:cubicBezTo>
                        <a:pt x="1642" y="744"/>
                        <a:pt x="1642" y="775"/>
                        <a:pt x="1642" y="775"/>
                      </a:cubicBezTo>
                      <a:lnTo>
                        <a:pt x="1642" y="775"/>
                      </a:lnTo>
                      <a:lnTo>
                        <a:pt x="1642" y="775"/>
                      </a:lnTo>
                      <a:cubicBezTo>
                        <a:pt x="1642" y="775"/>
                        <a:pt x="1642" y="775"/>
                        <a:pt x="1611" y="775"/>
                      </a:cubicBezTo>
                      <a:lnTo>
                        <a:pt x="1611" y="775"/>
                      </a:lnTo>
                      <a:cubicBezTo>
                        <a:pt x="1611" y="775"/>
                        <a:pt x="1611" y="775"/>
                        <a:pt x="1581" y="744"/>
                      </a:cubicBezTo>
                      <a:lnTo>
                        <a:pt x="1581" y="744"/>
                      </a:lnTo>
                      <a:lnTo>
                        <a:pt x="1581" y="744"/>
                      </a:lnTo>
                      <a:lnTo>
                        <a:pt x="1581" y="744"/>
                      </a:lnTo>
                      <a:lnTo>
                        <a:pt x="1581" y="744"/>
                      </a:lnTo>
                      <a:cubicBezTo>
                        <a:pt x="1581" y="744"/>
                        <a:pt x="1581" y="744"/>
                        <a:pt x="1549" y="744"/>
                      </a:cubicBezTo>
                      <a:lnTo>
                        <a:pt x="1549" y="744"/>
                      </a:lnTo>
                      <a:cubicBezTo>
                        <a:pt x="1518" y="744"/>
                        <a:pt x="1518" y="712"/>
                        <a:pt x="1487" y="712"/>
                      </a:cubicBezTo>
                      <a:lnTo>
                        <a:pt x="1487" y="712"/>
                      </a:lnTo>
                      <a:lnTo>
                        <a:pt x="1487" y="712"/>
                      </a:lnTo>
                      <a:cubicBezTo>
                        <a:pt x="1457" y="712"/>
                        <a:pt x="1457" y="712"/>
                        <a:pt x="1457" y="712"/>
                      </a:cubicBezTo>
                      <a:lnTo>
                        <a:pt x="1425" y="712"/>
                      </a:lnTo>
                      <a:lnTo>
                        <a:pt x="1425" y="712"/>
                      </a:lnTo>
                      <a:cubicBezTo>
                        <a:pt x="1394" y="712"/>
                        <a:pt x="1394" y="712"/>
                        <a:pt x="1394" y="712"/>
                      </a:cubicBezTo>
                      <a:cubicBezTo>
                        <a:pt x="1364" y="712"/>
                        <a:pt x="1332" y="712"/>
                        <a:pt x="1332" y="712"/>
                      </a:cubicBezTo>
                      <a:cubicBezTo>
                        <a:pt x="1332" y="712"/>
                        <a:pt x="1270" y="712"/>
                        <a:pt x="1240" y="681"/>
                      </a:cubicBezTo>
                      <a:lnTo>
                        <a:pt x="1240" y="681"/>
                      </a:lnTo>
                      <a:cubicBezTo>
                        <a:pt x="1209" y="681"/>
                        <a:pt x="1209" y="681"/>
                        <a:pt x="1209" y="681"/>
                      </a:cubicBezTo>
                      <a:lnTo>
                        <a:pt x="1209" y="681"/>
                      </a:lnTo>
                      <a:cubicBezTo>
                        <a:pt x="1177" y="681"/>
                        <a:pt x="1177" y="651"/>
                        <a:pt x="1177" y="651"/>
                      </a:cubicBezTo>
                      <a:lnTo>
                        <a:pt x="1146" y="620"/>
                      </a:lnTo>
                      <a:lnTo>
                        <a:pt x="1146" y="620"/>
                      </a:lnTo>
                      <a:cubicBezTo>
                        <a:pt x="1146" y="620"/>
                        <a:pt x="1146" y="620"/>
                        <a:pt x="1146" y="588"/>
                      </a:cubicBezTo>
                      <a:lnTo>
                        <a:pt x="1146" y="588"/>
                      </a:lnTo>
                      <a:lnTo>
                        <a:pt x="1146" y="588"/>
                      </a:lnTo>
                      <a:lnTo>
                        <a:pt x="1146" y="588"/>
                      </a:lnTo>
                      <a:cubicBezTo>
                        <a:pt x="1116" y="588"/>
                        <a:pt x="1116" y="588"/>
                        <a:pt x="1116" y="588"/>
                      </a:cubicBezTo>
                      <a:cubicBezTo>
                        <a:pt x="1085" y="588"/>
                        <a:pt x="1085" y="558"/>
                        <a:pt x="1085" y="558"/>
                      </a:cubicBezTo>
                      <a:lnTo>
                        <a:pt x="1053" y="558"/>
                      </a:lnTo>
                      <a:lnTo>
                        <a:pt x="1053" y="558"/>
                      </a:lnTo>
                      <a:cubicBezTo>
                        <a:pt x="1053" y="558"/>
                        <a:pt x="1053" y="558"/>
                        <a:pt x="1022" y="558"/>
                      </a:cubicBezTo>
                      <a:cubicBezTo>
                        <a:pt x="1022" y="558"/>
                        <a:pt x="1022" y="558"/>
                        <a:pt x="992" y="558"/>
                      </a:cubicBezTo>
                      <a:lnTo>
                        <a:pt x="992" y="558"/>
                      </a:lnTo>
                      <a:lnTo>
                        <a:pt x="992" y="558"/>
                      </a:lnTo>
                      <a:cubicBezTo>
                        <a:pt x="961" y="558"/>
                        <a:pt x="961" y="558"/>
                        <a:pt x="929" y="558"/>
                      </a:cubicBezTo>
                      <a:cubicBezTo>
                        <a:pt x="898" y="558"/>
                        <a:pt x="898" y="527"/>
                        <a:pt x="898" y="527"/>
                      </a:cubicBezTo>
                      <a:cubicBezTo>
                        <a:pt x="898" y="496"/>
                        <a:pt x="898" y="496"/>
                        <a:pt x="898" y="496"/>
                      </a:cubicBezTo>
                      <a:lnTo>
                        <a:pt x="898" y="464"/>
                      </a:lnTo>
                      <a:cubicBezTo>
                        <a:pt x="898" y="434"/>
                        <a:pt x="898" y="434"/>
                        <a:pt x="898" y="434"/>
                      </a:cubicBezTo>
                      <a:cubicBezTo>
                        <a:pt x="898" y="434"/>
                        <a:pt x="898" y="434"/>
                        <a:pt x="898" y="403"/>
                      </a:cubicBezTo>
                      <a:cubicBezTo>
                        <a:pt x="898" y="403"/>
                        <a:pt x="868" y="403"/>
                        <a:pt x="868" y="372"/>
                      </a:cubicBezTo>
                      <a:lnTo>
                        <a:pt x="868" y="372"/>
                      </a:lnTo>
                      <a:lnTo>
                        <a:pt x="868" y="372"/>
                      </a:lnTo>
                      <a:cubicBezTo>
                        <a:pt x="868" y="372"/>
                        <a:pt x="868" y="372"/>
                        <a:pt x="837" y="372"/>
                      </a:cubicBezTo>
                      <a:lnTo>
                        <a:pt x="837" y="372"/>
                      </a:lnTo>
                      <a:cubicBezTo>
                        <a:pt x="837" y="372"/>
                        <a:pt x="837" y="372"/>
                        <a:pt x="805" y="372"/>
                      </a:cubicBezTo>
                      <a:cubicBezTo>
                        <a:pt x="805" y="340"/>
                        <a:pt x="774" y="340"/>
                        <a:pt x="774" y="340"/>
                      </a:cubicBezTo>
                      <a:lnTo>
                        <a:pt x="774" y="340"/>
                      </a:lnTo>
                      <a:cubicBezTo>
                        <a:pt x="744" y="340"/>
                        <a:pt x="744" y="310"/>
                        <a:pt x="744" y="310"/>
                      </a:cubicBezTo>
                      <a:cubicBezTo>
                        <a:pt x="744" y="310"/>
                        <a:pt x="713" y="310"/>
                        <a:pt x="713" y="279"/>
                      </a:cubicBezTo>
                      <a:cubicBezTo>
                        <a:pt x="713" y="310"/>
                        <a:pt x="713" y="310"/>
                        <a:pt x="713" y="310"/>
                      </a:cubicBezTo>
                      <a:cubicBezTo>
                        <a:pt x="713" y="340"/>
                        <a:pt x="681" y="340"/>
                        <a:pt x="681" y="340"/>
                      </a:cubicBezTo>
                      <a:cubicBezTo>
                        <a:pt x="681" y="340"/>
                        <a:pt x="681" y="340"/>
                        <a:pt x="650" y="340"/>
                      </a:cubicBezTo>
                      <a:lnTo>
                        <a:pt x="650" y="340"/>
                      </a:lnTo>
                      <a:lnTo>
                        <a:pt x="650" y="340"/>
                      </a:lnTo>
                      <a:lnTo>
                        <a:pt x="650" y="340"/>
                      </a:lnTo>
                      <a:cubicBezTo>
                        <a:pt x="650" y="372"/>
                        <a:pt x="650" y="372"/>
                        <a:pt x="650" y="372"/>
                      </a:cubicBezTo>
                      <a:lnTo>
                        <a:pt x="650" y="372"/>
                      </a:lnTo>
                      <a:lnTo>
                        <a:pt x="650" y="372"/>
                      </a:lnTo>
                      <a:cubicBezTo>
                        <a:pt x="650" y="403"/>
                        <a:pt x="650" y="403"/>
                        <a:pt x="650" y="403"/>
                      </a:cubicBezTo>
                      <a:cubicBezTo>
                        <a:pt x="620" y="434"/>
                        <a:pt x="620" y="434"/>
                        <a:pt x="620" y="434"/>
                      </a:cubicBezTo>
                      <a:cubicBezTo>
                        <a:pt x="589" y="434"/>
                        <a:pt x="589" y="434"/>
                        <a:pt x="589" y="434"/>
                      </a:cubicBez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57" y="434"/>
                      </a:lnTo>
                      <a:cubicBezTo>
                        <a:pt x="557" y="434"/>
                        <a:pt x="557" y="434"/>
                        <a:pt x="526" y="434"/>
                      </a:cubicBezTo>
                      <a:lnTo>
                        <a:pt x="526" y="434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cubicBezTo>
                        <a:pt x="496" y="403"/>
                        <a:pt x="496" y="403"/>
                        <a:pt x="496" y="403"/>
                      </a:cubicBezTo>
                      <a:lnTo>
                        <a:pt x="496" y="403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lnTo>
                        <a:pt x="496" y="434"/>
                      </a:lnTo>
                      <a:lnTo>
                        <a:pt x="496" y="434"/>
                      </a:lnTo>
                      <a:cubicBezTo>
                        <a:pt x="496" y="464"/>
                        <a:pt x="496" y="464"/>
                        <a:pt x="496" y="464"/>
                      </a:cubicBezTo>
                      <a:cubicBezTo>
                        <a:pt x="496" y="464"/>
                        <a:pt x="465" y="464"/>
                        <a:pt x="465" y="496"/>
                      </a:cubicBezTo>
                      <a:cubicBezTo>
                        <a:pt x="496" y="496"/>
                        <a:pt x="496" y="496"/>
                        <a:pt x="496" y="496"/>
                      </a:cubicBezTo>
                      <a:lnTo>
                        <a:pt x="496" y="496"/>
                      </a:lnTo>
                      <a:cubicBezTo>
                        <a:pt x="496" y="527"/>
                        <a:pt x="496" y="527"/>
                        <a:pt x="496" y="527"/>
                      </a:cubicBezTo>
                      <a:lnTo>
                        <a:pt x="496" y="527"/>
                      </a:lnTo>
                      <a:cubicBezTo>
                        <a:pt x="496" y="527"/>
                        <a:pt x="465" y="558"/>
                        <a:pt x="433" y="558"/>
                      </a:cubicBezTo>
                      <a:lnTo>
                        <a:pt x="433" y="558"/>
                      </a:lnTo>
                      <a:lnTo>
                        <a:pt x="433" y="558"/>
                      </a:lnTo>
                      <a:lnTo>
                        <a:pt x="433" y="558"/>
                      </a:lnTo>
                      <a:lnTo>
                        <a:pt x="433" y="558"/>
                      </a:lnTo>
                      <a:cubicBezTo>
                        <a:pt x="402" y="527"/>
                        <a:pt x="402" y="527"/>
                        <a:pt x="402" y="527"/>
                      </a:cubicBezTo>
                      <a:cubicBezTo>
                        <a:pt x="402" y="527"/>
                        <a:pt x="402" y="527"/>
                        <a:pt x="372" y="558"/>
                      </a:cubicBez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88"/>
                      </a:lnTo>
                      <a:lnTo>
                        <a:pt x="372" y="588"/>
                      </a:lnTo>
                      <a:cubicBezTo>
                        <a:pt x="372" y="620"/>
                        <a:pt x="372" y="620"/>
                        <a:pt x="372" y="651"/>
                      </a:cubicBezTo>
                      <a:lnTo>
                        <a:pt x="372" y="651"/>
                      </a:lnTo>
                      <a:lnTo>
                        <a:pt x="372" y="651"/>
                      </a:lnTo>
                      <a:cubicBezTo>
                        <a:pt x="372" y="681"/>
                        <a:pt x="372" y="681"/>
                        <a:pt x="372" y="681"/>
                      </a:cubicBezTo>
                      <a:lnTo>
                        <a:pt x="372" y="681"/>
                      </a:lnTo>
                      <a:lnTo>
                        <a:pt x="372" y="681"/>
                      </a:lnTo>
                      <a:cubicBezTo>
                        <a:pt x="341" y="681"/>
                        <a:pt x="341" y="681"/>
                        <a:pt x="341" y="681"/>
                      </a:cubicBezTo>
                      <a:lnTo>
                        <a:pt x="341" y="681"/>
                      </a:lnTo>
                      <a:lnTo>
                        <a:pt x="341" y="681"/>
                      </a:lnTo>
                      <a:cubicBezTo>
                        <a:pt x="341" y="712"/>
                        <a:pt x="341" y="712"/>
                        <a:pt x="341" y="712"/>
                      </a:cubicBezTo>
                      <a:cubicBezTo>
                        <a:pt x="341" y="744"/>
                        <a:pt x="341" y="744"/>
                        <a:pt x="341" y="744"/>
                      </a:cubicBezTo>
                      <a:lnTo>
                        <a:pt x="341" y="744"/>
                      </a:lnTo>
                      <a:lnTo>
                        <a:pt x="309" y="744"/>
                      </a:lnTo>
                      <a:cubicBezTo>
                        <a:pt x="278" y="744"/>
                        <a:pt x="278" y="744"/>
                        <a:pt x="278" y="744"/>
                      </a:cubicBezTo>
                      <a:lnTo>
                        <a:pt x="278" y="775"/>
                      </a:lnTo>
                      <a:lnTo>
                        <a:pt x="248" y="775"/>
                      </a:lnTo>
                      <a:cubicBezTo>
                        <a:pt x="248" y="805"/>
                        <a:pt x="217" y="805"/>
                        <a:pt x="217" y="805"/>
                      </a:cubicBezTo>
                      <a:cubicBezTo>
                        <a:pt x="185" y="805"/>
                        <a:pt x="185" y="805"/>
                        <a:pt x="154" y="805"/>
                      </a:cubicBezTo>
                      <a:cubicBezTo>
                        <a:pt x="154" y="836"/>
                        <a:pt x="154" y="836"/>
                        <a:pt x="124" y="836"/>
                      </a:cubicBezTo>
                      <a:lnTo>
                        <a:pt x="124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lnTo>
                        <a:pt x="61" y="836"/>
                      </a:lnTo>
                      <a:cubicBezTo>
                        <a:pt x="61" y="836"/>
                        <a:pt x="61" y="836"/>
                        <a:pt x="30" y="836"/>
                      </a:cubicBezTo>
                      <a:lnTo>
                        <a:pt x="30" y="836"/>
                      </a:lnTo>
                      <a:lnTo>
                        <a:pt x="30" y="836"/>
                      </a:lnTo>
                      <a:lnTo>
                        <a:pt x="30" y="868"/>
                      </a:lnTo>
                      <a:lnTo>
                        <a:pt x="3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cubicBezTo>
                        <a:pt x="0" y="899"/>
                        <a:pt x="0" y="899"/>
                        <a:pt x="0" y="899"/>
                      </a:cubicBezTo>
                      <a:lnTo>
                        <a:pt x="0" y="899"/>
                      </a:lnTo>
                      <a:lnTo>
                        <a:pt x="0" y="899"/>
                      </a:lnTo>
                      <a:cubicBezTo>
                        <a:pt x="0" y="899"/>
                        <a:pt x="0" y="899"/>
                        <a:pt x="30" y="899"/>
                      </a:cubicBezTo>
                      <a:lnTo>
                        <a:pt x="30" y="899"/>
                      </a:lnTo>
                      <a:lnTo>
                        <a:pt x="30" y="899"/>
                      </a:lnTo>
                      <a:cubicBezTo>
                        <a:pt x="61" y="929"/>
                        <a:pt x="61" y="960"/>
                        <a:pt x="61" y="960"/>
                      </a:cubicBezTo>
                      <a:cubicBezTo>
                        <a:pt x="61" y="992"/>
                        <a:pt x="61" y="992"/>
                        <a:pt x="61" y="992"/>
                      </a:cubicBezTo>
                      <a:lnTo>
                        <a:pt x="61" y="1023"/>
                      </a:lnTo>
                      <a:lnTo>
                        <a:pt x="93" y="1023"/>
                      </a:lnTo>
                      <a:lnTo>
                        <a:pt x="93" y="1023"/>
                      </a:lnTo>
                      <a:cubicBezTo>
                        <a:pt x="124" y="1053"/>
                        <a:pt x="124" y="1053"/>
                        <a:pt x="124" y="1053"/>
                      </a:cubicBezTo>
                      <a:lnTo>
                        <a:pt x="124" y="1053"/>
                      </a:lnTo>
                      <a:lnTo>
                        <a:pt x="124" y="1053"/>
                      </a:lnTo>
                      <a:lnTo>
                        <a:pt x="124" y="1084"/>
                      </a:lnTo>
                      <a:lnTo>
                        <a:pt x="124" y="1084"/>
                      </a:lnTo>
                      <a:cubicBezTo>
                        <a:pt x="124" y="1084"/>
                        <a:pt x="124" y="1084"/>
                        <a:pt x="154" y="1084"/>
                      </a:cubicBezTo>
                      <a:lnTo>
                        <a:pt x="154" y="1084"/>
                      </a:lnTo>
                      <a:cubicBezTo>
                        <a:pt x="185" y="1116"/>
                        <a:pt x="185" y="1116"/>
                        <a:pt x="185" y="1116"/>
                      </a:cubicBezTo>
                      <a:cubicBezTo>
                        <a:pt x="185" y="1116"/>
                        <a:pt x="185" y="1116"/>
                        <a:pt x="217" y="1084"/>
                      </a:cubicBezTo>
                      <a:lnTo>
                        <a:pt x="217" y="1084"/>
                      </a:lnTo>
                      <a:lnTo>
                        <a:pt x="217" y="1084"/>
                      </a:lnTo>
                      <a:cubicBezTo>
                        <a:pt x="217" y="1084"/>
                        <a:pt x="217" y="1084"/>
                        <a:pt x="248" y="1084"/>
                      </a:cubicBezTo>
                      <a:lnTo>
                        <a:pt x="248" y="1084"/>
                      </a:lnTo>
                      <a:lnTo>
                        <a:pt x="248" y="1084"/>
                      </a:lnTo>
                      <a:lnTo>
                        <a:pt x="278" y="1084"/>
                      </a:lnTo>
                      <a:cubicBezTo>
                        <a:pt x="278" y="1084"/>
                        <a:pt x="278" y="1084"/>
                        <a:pt x="309" y="1084"/>
                      </a:cubicBezTo>
                      <a:lnTo>
                        <a:pt x="309" y="1084"/>
                      </a:lnTo>
                      <a:lnTo>
                        <a:pt x="309" y="1084"/>
                      </a:lnTo>
                      <a:lnTo>
                        <a:pt x="309" y="1084"/>
                      </a:lnTo>
                      <a:cubicBezTo>
                        <a:pt x="341" y="1084"/>
                        <a:pt x="341" y="1084"/>
                        <a:pt x="341" y="1084"/>
                      </a:cubicBez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116"/>
                      </a:lnTo>
                      <a:cubicBezTo>
                        <a:pt x="341" y="1116"/>
                        <a:pt x="372" y="1116"/>
                        <a:pt x="372" y="1147"/>
                      </a:cubicBezTo>
                      <a:lnTo>
                        <a:pt x="372" y="1177"/>
                      </a:lnTo>
                      <a:lnTo>
                        <a:pt x="372" y="1177"/>
                      </a:lnTo>
                      <a:lnTo>
                        <a:pt x="341" y="1177"/>
                      </a:lnTo>
                      <a:lnTo>
                        <a:pt x="341" y="1177"/>
                      </a:lnTo>
                      <a:lnTo>
                        <a:pt x="341" y="1208"/>
                      </a:lnTo>
                      <a:lnTo>
                        <a:pt x="341" y="1208"/>
                      </a:lnTo>
                      <a:cubicBezTo>
                        <a:pt x="341" y="1208"/>
                        <a:pt x="341" y="1240"/>
                        <a:pt x="309" y="1240"/>
                      </a:cubicBezTo>
                      <a:lnTo>
                        <a:pt x="309" y="1240"/>
                      </a:lnTo>
                      <a:lnTo>
                        <a:pt x="309" y="1240"/>
                      </a:lnTo>
                      <a:lnTo>
                        <a:pt x="309" y="1271"/>
                      </a:lnTo>
                      <a:lnTo>
                        <a:pt x="309" y="1271"/>
                      </a:lnTo>
                      <a:lnTo>
                        <a:pt x="309" y="1301"/>
                      </a:lnTo>
                      <a:lnTo>
                        <a:pt x="309" y="1301"/>
                      </a:lnTo>
                      <a:cubicBezTo>
                        <a:pt x="309" y="1332"/>
                        <a:pt x="309" y="1332"/>
                        <a:pt x="278" y="1364"/>
                      </a:cubicBez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cubicBezTo>
                        <a:pt x="278" y="1364"/>
                        <a:pt x="309" y="1364"/>
                        <a:pt x="309" y="1395"/>
                      </a:cubicBezTo>
                      <a:lnTo>
                        <a:pt x="309" y="1395"/>
                      </a:lnTo>
                      <a:lnTo>
                        <a:pt x="309" y="1395"/>
                      </a:lnTo>
                      <a:cubicBezTo>
                        <a:pt x="309" y="1395"/>
                        <a:pt x="309" y="1395"/>
                        <a:pt x="341" y="1395"/>
                      </a:cubicBezTo>
                      <a:cubicBezTo>
                        <a:pt x="341" y="1425"/>
                        <a:pt x="372" y="1425"/>
                        <a:pt x="372" y="1456"/>
                      </a:cubicBez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402" y="1425"/>
                      </a:lnTo>
                      <a:lnTo>
                        <a:pt x="402" y="1425"/>
                      </a:lnTo>
                      <a:lnTo>
                        <a:pt x="402" y="1425"/>
                      </a:lnTo>
                      <a:cubicBezTo>
                        <a:pt x="433" y="1425"/>
                        <a:pt x="465" y="1425"/>
                        <a:pt x="465" y="1456"/>
                      </a:cubicBezTo>
                      <a:cubicBezTo>
                        <a:pt x="465" y="1456"/>
                        <a:pt x="465" y="1456"/>
                        <a:pt x="465" y="1488"/>
                      </a:cubicBezTo>
                      <a:cubicBezTo>
                        <a:pt x="496" y="1488"/>
                        <a:pt x="496" y="1488"/>
                        <a:pt x="496" y="1488"/>
                      </a:cubicBezTo>
                      <a:lnTo>
                        <a:pt x="496" y="1488"/>
                      </a:lnTo>
                      <a:cubicBezTo>
                        <a:pt x="526" y="1488"/>
                        <a:pt x="526" y="1488"/>
                        <a:pt x="526" y="1488"/>
                      </a:cubicBezTo>
                      <a:lnTo>
                        <a:pt x="526" y="1488"/>
                      </a:lnTo>
                      <a:lnTo>
                        <a:pt x="526" y="1488"/>
                      </a:lnTo>
                      <a:cubicBezTo>
                        <a:pt x="557" y="1488"/>
                        <a:pt x="557" y="1488"/>
                        <a:pt x="557" y="1488"/>
                      </a:cubicBezTo>
                      <a:lnTo>
                        <a:pt x="557" y="1488"/>
                      </a:lnTo>
                      <a:cubicBezTo>
                        <a:pt x="557" y="1488"/>
                        <a:pt x="557" y="1488"/>
                        <a:pt x="557" y="1519"/>
                      </a:cubicBezTo>
                      <a:cubicBezTo>
                        <a:pt x="589" y="1519"/>
                        <a:pt x="589" y="1519"/>
                        <a:pt x="589" y="1549"/>
                      </a:cubicBezTo>
                      <a:lnTo>
                        <a:pt x="589" y="1549"/>
                      </a:lnTo>
                      <a:lnTo>
                        <a:pt x="589" y="1549"/>
                      </a:lnTo>
                      <a:lnTo>
                        <a:pt x="589" y="1549"/>
                      </a:lnTo>
                      <a:lnTo>
                        <a:pt x="620" y="1549"/>
                      </a:lnTo>
                      <a:lnTo>
                        <a:pt x="620" y="1549"/>
                      </a:lnTo>
                      <a:lnTo>
                        <a:pt x="650" y="1549"/>
                      </a:lnTo>
                      <a:lnTo>
                        <a:pt x="650" y="1549"/>
                      </a:lnTo>
                      <a:cubicBezTo>
                        <a:pt x="650" y="1549"/>
                        <a:pt x="650" y="1549"/>
                        <a:pt x="650" y="1580"/>
                      </a:cubicBezTo>
                      <a:lnTo>
                        <a:pt x="681" y="1580"/>
                      </a:lnTo>
                      <a:lnTo>
                        <a:pt x="681" y="1580"/>
                      </a:lnTo>
                      <a:lnTo>
                        <a:pt x="681" y="1580"/>
                      </a:lnTo>
                      <a:lnTo>
                        <a:pt x="713" y="1580"/>
                      </a:lnTo>
                      <a:lnTo>
                        <a:pt x="713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cubicBezTo>
                        <a:pt x="774" y="1580"/>
                        <a:pt x="774" y="1580"/>
                        <a:pt x="774" y="1580"/>
                      </a:cubicBezTo>
                      <a:lnTo>
                        <a:pt x="774" y="1580"/>
                      </a:lnTo>
                      <a:cubicBezTo>
                        <a:pt x="805" y="1580"/>
                        <a:pt x="805" y="1580"/>
                        <a:pt x="805" y="1580"/>
                      </a:cubicBezTo>
                      <a:lnTo>
                        <a:pt x="805" y="1580"/>
                      </a:lnTo>
                      <a:lnTo>
                        <a:pt x="805" y="1580"/>
                      </a:lnTo>
                      <a:lnTo>
                        <a:pt x="805" y="1580"/>
                      </a:lnTo>
                      <a:cubicBezTo>
                        <a:pt x="805" y="1580"/>
                        <a:pt x="805" y="1580"/>
                        <a:pt x="837" y="1580"/>
                      </a:cubicBezTo>
                      <a:lnTo>
                        <a:pt x="837" y="1580"/>
                      </a:lnTo>
                      <a:lnTo>
                        <a:pt x="837" y="1580"/>
                      </a:lnTo>
                      <a:lnTo>
                        <a:pt x="837" y="1580"/>
                      </a:lnTo>
                      <a:cubicBezTo>
                        <a:pt x="837" y="1580"/>
                        <a:pt x="837" y="1549"/>
                        <a:pt x="868" y="1549"/>
                      </a:cubicBezTo>
                      <a:lnTo>
                        <a:pt x="868" y="1549"/>
                      </a:lnTo>
                      <a:cubicBezTo>
                        <a:pt x="898" y="1549"/>
                        <a:pt x="898" y="1580"/>
                        <a:pt x="898" y="1580"/>
                      </a:cubicBezTo>
                      <a:lnTo>
                        <a:pt x="898" y="1580"/>
                      </a:lnTo>
                      <a:lnTo>
                        <a:pt x="898" y="1580"/>
                      </a:lnTo>
                      <a:cubicBezTo>
                        <a:pt x="929" y="1580"/>
                        <a:pt x="929" y="1580"/>
                        <a:pt x="929" y="1580"/>
                      </a:cubicBezTo>
                      <a:lnTo>
                        <a:pt x="929" y="1580"/>
                      </a:lnTo>
                      <a:lnTo>
                        <a:pt x="929" y="1580"/>
                      </a:lnTo>
                      <a:lnTo>
                        <a:pt x="929" y="1580"/>
                      </a:lnTo>
                      <a:cubicBezTo>
                        <a:pt x="961" y="1580"/>
                        <a:pt x="961" y="1580"/>
                        <a:pt x="961" y="1580"/>
                      </a:cubicBezTo>
                      <a:lnTo>
                        <a:pt x="961" y="1580"/>
                      </a:lnTo>
                      <a:lnTo>
                        <a:pt x="961" y="1580"/>
                      </a:lnTo>
                      <a:lnTo>
                        <a:pt x="961" y="1580"/>
                      </a:lnTo>
                      <a:lnTo>
                        <a:pt x="961" y="1612"/>
                      </a:lnTo>
                      <a:cubicBezTo>
                        <a:pt x="992" y="1612"/>
                        <a:pt x="992" y="1612"/>
                        <a:pt x="992" y="1612"/>
                      </a:cubicBezTo>
                      <a:lnTo>
                        <a:pt x="992" y="1612"/>
                      </a:lnTo>
                      <a:cubicBezTo>
                        <a:pt x="992" y="1612"/>
                        <a:pt x="992" y="1612"/>
                        <a:pt x="992" y="1580"/>
                      </a:cubicBezTo>
                      <a:cubicBezTo>
                        <a:pt x="1022" y="1580"/>
                        <a:pt x="1022" y="1580"/>
                        <a:pt x="1022" y="1580"/>
                      </a:cubicBezTo>
                      <a:lnTo>
                        <a:pt x="1022" y="1580"/>
                      </a:lnTo>
                      <a:lnTo>
                        <a:pt x="1022" y="1580"/>
                      </a:lnTo>
                      <a:lnTo>
                        <a:pt x="1022" y="1580"/>
                      </a:lnTo>
                      <a:cubicBezTo>
                        <a:pt x="1022" y="1549"/>
                        <a:pt x="1053" y="1549"/>
                        <a:pt x="1053" y="1549"/>
                      </a:cubicBezTo>
                      <a:cubicBezTo>
                        <a:pt x="1053" y="1519"/>
                        <a:pt x="1085" y="1519"/>
                        <a:pt x="1085" y="1519"/>
                      </a:cubicBezTo>
                      <a:lnTo>
                        <a:pt x="1085" y="1519"/>
                      </a:lnTo>
                      <a:cubicBezTo>
                        <a:pt x="1085" y="1519"/>
                        <a:pt x="1085" y="1519"/>
                        <a:pt x="1116" y="1519"/>
                      </a:cubicBezTo>
                      <a:lnTo>
                        <a:pt x="1116" y="1519"/>
                      </a:lnTo>
                      <a:lnTo>
                        <a:pt x="1116" y="1488"/>
                      </a:lnTo>
                      <a:lnTo>
                        <a:pt x="1116" y="1488"/>
                      </a:lnTo>
                      <a:cubicBezTo>
                        <a:pt x="1146" y="1488"/>
                        <a:pt x="1146" y="1488"/>
                        <a:pt x="1146" y="1519"/>
                      </a:cubicBezTo>
                      <a:lnTo>
                        <a:pt x="1146" y="1519"/>
                      </a:lnTo>
                      <a:lnTo>
                        <a:pt x="1146" y="1519"/>
                      </a:lnTo>
                      <a:cubicBezTo>
                        <a:pt x="1177" y="1488"/>
                        <a:pt x="1177" y="1488"/>
                        <a:pt x="1209" y="1488"/>
                      </a:cubicBezTo>
                      <a:lnTo>
                        <a:pt x="1209" y="1488"/>
                      </a:lnTo>
                      <a:lnTo>
                        <a:pt x="1209" y="1488"/>
                      </a:lnTo>
                      <a:cubicBezTo>
                        <a:pt x="1209" y="1488"/>
                        <a:pt x="1209" y="1488"/>
                        <a:pt x="1240" y="1488"/>
                      </a:cubicBezTo>
                      <a:cubicBezTo>
                        <a:pt x="1240" y="1519"/>
                        <a:pt x="1270" y="1519"/>
                        <a:pt x="1270" y="1549"/>
                      </a:cubicBezTo>
                      <a:lnTo>
                        <a:pt x="1270" y="1549"/>
                      </a:lnTo>
                      <a:cubicBezTo>
                        <a:pt x="1270" y="1549"/>
                        <a:pt x="1270" y="1549"/>
                        <a:pt x="1240" y="1549"/>
                      </a:cubicBezTo>
                      <a:cubicBezTo>
                        <a:pt x="1270" y="1549"/>
                        <a:pt x="1270" y="1549"/>
                        <a:pt x="1270" y="1549"/>
                      </a:cubicBezTo>
                      <a:cubicBezTo>
                        <a:pt x="1270" y="1549"/>
                        <a:pt x="1270" y="1549"/>
                        <a:pt x="1301" y="1549"/>
                      </a:cubicBezTo>
                      <a:lnTo>
                        <a:pt x="1301" y="1549"/>
                      </a:lnTo>
                      <a:lnTo>
                        <a:pt x="1301" y="1549"/>
                      </a:lnTo>
                      <a:cubicBezTo>
                        <a:pt x="1332" y="1580"/>
                        <a:pt x="1332" y="1580"/>
                        <a:pt x="1332" y="1612"/>
                      </a:cubicBezTo>
                      <a:lnTo>
                        <a:pt x="1332" y="1612"/>
                      </a:lnTo>
                      <a:cubicBezTo>
                        <a:pt x="1364" y="1612"/>
                        <a:pt x="1364" y="1643"/>
                        <a:pt x="1364" y="1643"/>
                      </a:cubicBezTo>
                      <a:cubicBezTo>
                        <a:pt x="1394" y="1643"/>
                        <a:pt x="1394" y="1704"/>
                        <a:pt x="1394" y="1704"/>
                      </a:cubicBezTo>
                      <a:lnTo>
                        <a:pt x="1394" y="1704"/>
                      </a:lnTo>
                      <a:cubicBezTo>
                        <a:pt x="1394" y="1704"/>
                        <a:pt x="1394" y="1736"/>
                        <a:pt x="1364" y="1767"/>
                      </a:cubicBezTo>
                      <a:lnTo>
                        <a:pt x="1364" y="1767"/>
                      </a:lnTo>
                      <a:lnTo>
                        <a:pt x="1364" y="1767"/>
                      </a:lnTo>
                      <a:lnTo>
                        <a:pt x="1364" y="1797"/>
                      </a:lnTo>
                      <a:lnTo>
                        <a:pt x="1364" y="1797"/>
                      </a:lnTo>
                      <a:lnTo>
                        <a:pt x="1332" y="1797"/>
                      </a:lnTo>
                      <a:lnTo>
                        <a:pt x="1332" y="1797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cubicBezTo>
                        <a:pt x="1332" y="1828"/>
                        <a:pt x="1332" y="1828"/>
                        <a:pt x="1364" y="1828"/>
                      </a:cubicBezTo>
                      <a:lnTo>
                        <a:pt x="1364" y="1828"/>
                      </a:lnTo>
                      <a:cubicBezTo>
                        <a:pt x="1364" y="1828"/>
                        <a:pt x="1394" y="1828"/>
                        <a:pt x="1394" y="1860"/>
                      </a:cubicBezTo>
                      <a:lnTo>
                        <a:pt x="1394" y="1890"/>
                      </a:lnTo>
                      <a:lnTo>
                        <a:pt x="1394" y="1890"/>
                      </a:lnTo>
                      <a:lnTo>
                        <a:pt x="1394" y="1890"/>
                      </a:lnTo>
                      <a:cubicBezTo>
                        <a:pt x="1394" y="1890"/>
                        <a:pt x="1394" y="1890"/>
                        <a:pt x="1425" y="1921"/>
                      </a:cubicBezTo>
                      <a:lnTo>
                        <a:pt x="1425" y="1921"/>
                      </a:lnTo>
                      <a:lnTo>
                        <a:pt x="1425" y="1921"/>
                      </a:lnTo>
                      <a:cubicBezTo>
                        <a:pt x="1425" y="1952"/>
                        <a:pt x="1425" y="1952"/>
                        <a:pt x="1425" y="1952"/>
                      </a:cubicBezTo>
                      <a:lnTo>
                        <a:pt x="1425" y="1952"/>
                      </a:lnTo>
                      <a:lnTo>
                        <a:pt x="1425" y="1952"/>
                      </a:lnTo>
                      <a:cubicBezTo>
                        <a:pt x="1425" y="1952"/>
                        <a:pt x="1425" y="1952"/>
                        <a:pt x="1394" y="1952"/>
                      </a:cubicBezTo>
                      <a:cubicBezTo>
                        <a:pt x="1425" y="1952"/>
                        <a:pt x="1425" y="1952"/>
                        <a:pt x="1425" y="1952"/>
                      </a:cubicBezTo>
                      <a:cubicBezTo>
                        <a:pt x="1425" y="1984"/>
                        <a:pt x="1425" y="1984"/>
                        <a:pt x="1425" y="1984"/>
                      </a:cubicBezTo>
                      <a:lnTo>
                        <a:pt x="1425" y="1984"/>
                      </a:lnTo>
                      <a:lnTo>
                        <a:pt x="1457" y="1984"/>
                      </a:lnTo>
                      <a:lnTo>
                        <a:pt x="1457" y="1984"/>
                      </a:lnTo>
                      <a:cubicBezTo>
                        <a:pt x="1457" y="1984"/>
                        <a:pt x="1457" y="1984"/>
                        <a:pt x="1457" y="2014"/>
                      </a:cubicBezTo>
                      <a:cubicBezTo>
                        <a:pt x="1457" y="1984"/>
                        <a:pt x="1457" y="1984"/>
                        <a:pt x="1457" y="1984"/>
                      </a:cubicBezTo>
                      <a:cubicBezTo>
                        <a:pt x="1457" y="1984"/>
                        <a:pt x="1457" y="1984"/>
                        <a:pt x="1487" y="1984"/>
                      </a:cubicBezTo>
                      <a:lnTo>
                        <a:pt x="1487" y="1984"/>
                      </a:lnTo>
                      <a:lnTo>
                        <a:pt x="1487" y="1984"/>
                      </a:lnTo>
                      <a:lnTo>
                        <a:pt x="1487" y="1984"/>
                      </a:lnTo>
                      <a:lnTo>
                        <a:pt x="1487" y="1984"/>
                      </a:lnTo>
                      <a:cubicBezTo>
                        <a:pt x="1487" y="1952"/>
                        <a:pt x="1487" y="1952"/>
                        <a:pt x="1518" y="1952"/>
                      </a:cubicBezTo>
                      <a:lnTo>
                        <a:pt x="1518" y="1952"/>
                      </a:lnTo>
                      <a:cubicBezTo>
                        <a:pt x="1518" y="1952"/>
                        <a:pt x="1518" y="1952"/>
                        <a:pt x="1549" y="1952"/>
                      </a:cubicBezTo>
                      <a:lnTo>
                        <a:pt x="1549" y="1952"/>
                      </a:lnTo>
                      <a:cubicBezTo>
                        <a:pt x="1549" y="1921"/>
                        <a:pt x="1549" y="1921"/>
                        <a:pt x="1581" y="1921"/>
                      </a:cubicBezTo>
                      <a:lnTo>
                        <a:pt x="1581" y="1921"/>
                      </a:lnTo>
                      <a:lnTo>
                        <a:pt x="1581" y="1921"/>
                      </a:lnTo>
                      <a:cubicBezTo>
                        <a:pt x="1611" y="1921"/>
                        <a:pt x="1611" y="1921"/>
                        <a:pt x="1611" y="1921"/>
                      </a:cubicBezTo>
                      <a:lnTo>
                        <a:pt x="1611" y="1921"/>
                      </a:lnTo>
                      <a:lnTo>
                        <a:pt x="1611" y="1921"/>
                      </a:lnTo>
                      <a:cubicBezTo>
                        <a:pt x="1642" y="1921"/>
                        <a:pt x="1642" y="1921"/>
                        <a:pt x="1642" y="1921"/>
                      </a:cubicBezTo>
                      <a:lnTo>
                        <a:pt x="1642" y="1921"/>
                      </a:lnTo>
                      <a:cubicBezTo>
                        <a:pt x="1673" y="1921"/>
                        <a:pt x="1673" y="1921"/>
                        <a:pt x="1673" y="1921"/>
                      </a:cubicBezTo>
                      <a:lnTo>
                        <a:pt x="1673" y="1921"/>
                      </a:lnTo>
                      <a:lnTo>
                        <a:pt x="1673" y="1921"/>
                      </a:lnTo>
                      <a:cubicBezTo>
                        <a:pt x="1673" y="1921"/>
                        <a:pt x="1673" y="1890"/>
                        <a:pt x="1705" y="1890"/>
                      </a:cubicBezTo>
                      <a:lnTo>
                        <a:pt x="1705" y="1890"/>
                      </a:lnTo>
                      <a:lnTo>
                        <a:pt x="1705" y="1890"/>
                      </a:lnTo>
                      <a:lnTo>
                        <a:pt x="170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cubicBezTo>
                        <a:pt x="1735" y="1890"/>
                        <a:pt x="1766" y="1890"/>
                        <a:pt x="1766" y="1921"/>
                      </a:cubicBezTo>
                      <a:lnTo>
                        <a:pt x="1766" y="1921"/>
                      </a:lnTo>
                      <a:cubicBezTo>
                        <a:pt x="1766" y="1921"/>
                        <a:pt x="1766" y="1921"/>
                        <a:pt x="1797" y="1921"/>
                      </a:cubicBezTo>
                      <a:lnTo>
                        <a:pt x="1797" y="1921"/>
                      </a:lnTo>
                      <a:lnTo>
                        <a:pt x="1797" y="1921"/>
                      </a:lnTo>
                      <a:cubicBezTo>
                        <a:pt x="1829" y="1921"/>
                        <a:pt x="1829" y="1952"/>
                        <a:pt x="1829" y="1952"/>
                      </a:cubicBezTo>
                      <a:lnTo>
                        <a:pt x="1829" y="1952"/>
                      </a:lnTo>
                      <a:lnTo>
                        <a:pt x="1829" y="1952"/>
                      </a:lnTo>
                      <a:lnTo>
                        <a:pt x="1829" y="1952"/>
                      </a:lnTo>
                      <a:cubicBezTo>
                        <a:pt x="1829" y="1984"/>
                        <a:pt x="1829" y="1984"/>
                        <a:pt x="1829" y="1984"/>
                      </a:cubicBezTo>
                      <a:lnTo>
                        <a:pt x="1829" y="1984"/>
                      </a:lnTo>
                      <a:cubicBezTo>
                        <a:pt x="1829" y="1984"/>
                        <a:pt x="1859" y="1984"/>
                        <a:pt x="1859" y="2014"/>
                      </a:cubicBezTo>
                      <a:cubicBezTo>
                        <a:pt x="1890" y="2014"/>
                        <a:pt x="1890" y="2014"/>
                        <a:pt x="1890" y="2014"/>
                      </a:cubicBezTo>
                      <a:lnTo>
                        <a:pt x="1890" y="2014"/>
                      </a:lnTo>
                      <a:cubicBezTo>
                        <a:pt x="1890" y="1984"/>
                        <a:pt x="1921" y="1984"/>
                        <a:pt x="1921" y="1984"/>
                      </a:cubicBezTo>
                      <a:cubicBezTo>
                        <a:pt x="1921" y="1984"/>
                        <a:pt x="1921" y="2014"/>
                        <a:pt x="1953" y="2014"/>
                      </a:cubicBezTo>
                      <a:lnTo>
                        <a:pt x="1953" y="2014"/>
                      </a:lnTo>
                      <a:lnTo>
                        <a:pt x="1953" y="2014"/>
                      </a:lnTo>
                      <a:lnTo>
                        <a:pt x="1953" y="2014"/>
                      </a:lnTo>
                      <a:cubicBezTo>
                        <a:pt x="1983" y="2014"/>
                        <a:pt x="1983" y="2014"/>
                        <a:pt x="1983" y="2014"/>
                      </a:cubicBezTo>
                      <a:lnTo>
                        <a:pt x="1983" y="2045"/>
                      </a:lnTo>
                      <a:cubicBezTo>
                        <a:pt x="2014" y="2014"/>
                        <a:pt x="2014" y="2014"/>
                        <a:pt x="2045" y="2014"/>
                      </a:cubicBezTo>
                      <a:lnTo>
                        <a:pt x="2138" y="1984"/>
                      </a:lnTo>
                      <a:cubicBezTo>
                        <a:pt x="2138" y="1984"/>
                        <a:pt x="2169" y="1984"/>
                        <a:pt x="2169" y="1952"/>
                      </a:cubicBezTo>
                      <a:cubicBezTo>
                        <a:pt x="2169" y="1952"/>
                        <a:pt x="2169" y="1921"/>
                        <a:pt x="2201" y="1921"/>
                      </a:cubicBezTo>
                      <a:cubicBezTo>
                        <a:pt x="2201" y="1921"/>
                        <a:pt x="2201" y="1921"/>
                        <a:pt x="2231" y="1952"/>
                      </a:cubicBezTo>
                      <a:cubicBezTo>
                        <a:pt x="2231" y="1921"/>
                        <a:pt x="2262" y="1921"/>
                        <a:pt x="2262" y="1921"/>
                      </a:cubicBezTo>
                      <a:lnTo>
                        <a:pt x="2262" y="1921"/>
                      </a:lnTo>
                      <a:cubicBezTo>
                        <a:pt x="2293" y="1921"/>
                        <a:pt x="2293" y="1921"/>
                        <a:pt x="2293" y="1921"/>
                      </a:cubicBezTo>
                      <a:lnTo>
                        <a:pt x="2293" y="1921"/>
                      </a:lnTo>
                      <a:cubicBezTo>
                        <a:pt x="2325" y="1921"/>
                        <a:pt x="2325" y="1921"/>
                        <a:pt x="2325" y="1921"/>
                      </a:cubicBezTo>
                      <a:cubicBezTo>
                        <a:pt x="2325" y="1890"/>
                        <a:pt x="2325" y="1890"/>
                        <a:pt x="2355" y="1890"/>
                      </a:cubicBezTo>
                      <a:cubicBezTo>
                        <a:pt x="2355" y="1890"/>
                        <a:pt x="2355" y="1890"/>
                        <a:pt x="2355" y="1860"/>
                      </a:cubicBezTo>
                      <a:lnTo>
                        <a:pt x="2355" y="1860"/>
                      </a:lnTo>
                      <a:cubicBezTo>
                        <a:pt x="2386" y="1860"/>
                        <a:pt x="2386" y="1828"/>
                        <a:pt x="2386" y="1828"/>
                      </a:cubicBezTo>
                      <a:cubicBezTo>
                        <a:pt x="2417" y="1828"/>
                        <a:pt x="2417" y="1797"/>
                        <a:pt x="2417" y="1797"/>
                      </a:cubicBezTo>
                      <a:lnTo>
                        <a:pt x="2417" y="1797"/>
                      </a:lnTo>
                      <a:cubicBezTo>
                        <a:pt x="2449" y="1797"/>
                        <a:pt x="2449" y="1797"/>
                        <a:pt x="2449" y="1797"/>
                      </a:cubicBezTo>
                      <a:lnTo>
                        <a:pt x="2449" y="1797"/>
                      </a:lnTo>
                      <a:lnTo>
                        <a:pt x="2449" y="1797"/>
                      </a:lnTo>
                      <a:cubicBezTo>
                        <a:pt x="2449" y="1797"/>
                        <a:pt x="2479" y="1797"/>
                        <a:pt x="2479" y="1767"/>
                      </a:cubicBezTo>
                      <a:lnTo>
                        <a:pt x="2510" y="1736"/>
                      </a:lnTo>
                      <a:cubicBezTo>
                        <a:pt x="2510" y="1704"/>
                        <a:pt x="2510" y="1704"/>
                        <a:pt x="2510" y="1704"/>
                      </a:cubicBezTo>
                      <a:cubicBezTo>
                        <a:pt x="2510" y="1704"/>
                        <a:pt x="2510" y="1704"/>
                        <a:pt x="2510" y="1673"/>
                      </a:cubicBezTo>
                      <a:cubicBezTo>
                        <a:pt x="2541" y="1673"/>
                        <a:pt x="2541" y="1643"/>
                        <a:pt x="2541" y="1643"/>
                      </a:cubicBezTo>
                      <a:cubicBezTo>
                        <a:pt x="2541" y="1643"/>
                        <a:pt x="2541" y="1612"/>
                        <a:pt x="2573" y="1612"/>
                      </a:cubicBezTo>
                      <a:lnTo>
                        <a:pt x="2573" y="1612"/>
                      </a:lnTo>
                      <a:cubicBezTo>
                        <a:pt x="2573" y="1580"/>
                        <a:pt x="2603" y="1580"/>
                        <a:pt x="2603" y="1580"/>
                      </a:cubicBezTo>
                      <a:lnTo>
                        <a:pt x="2603" y="1580"/>
                      </a:lnTo>
                      <a:lnTo>
                        <a:pt x="2603" y="1580"/>
                      </a:lnTo>
                      <a:lnTo>
                        <a:pt x="2603" y="1549"/>
                      </a:lnTo>
                      <a:lnTo>
                        <a:pt x="2603" y="1549"/>
                      </a:lnTo>
                      <a:lnTo>
                        <a:pt x="2603" y="1549"/>
                      </a:lnTo>
                      <a:cubicBezTo>
                        <a:pt x="2603" y="1519"/>
                        <a:pt x="2603" y="1519"/>
                        <a:pt x="2603" y="1519"/>
                      </a:cubicBezTo>
                      <a:lnTo>
                        <a:pt x="2603" y="1519"/>
                      </a:lnTo>
                      <a:lnTo>
                        <a:pt x="2603" y="1519"/>
                      </a:lnTo>
                      <a:cubicBezTo>
                        <a:pt x="2573" y="1519"/>
                        <a:pt x="2573" y="1519"/>
                        <a:pt x="2573" y="1519"/>
                      </a:cubicBezTo>
                      <a:cubicBezTo>
                        <a:pt x="2479" y="1488"/>
                        <a:pt x="2479" y="1488"/>
                        <a:pt x="2479" y="1488"/>
                      </a:cubicBezTo>
                      <a:cubicBezTo>
                        <a:pt x="2541" y="1456"/>
                        <a:pt x="2541" y="1456"/>
                        <a:pt x="2541" y="1456"/>
                      </a:cubicBezTo>
                      <a:cubicBezTo>
                        <a:pt x="2541" y="1456"/>
                        <a:pt x="2573" y="1425"/>
                        <a:pt x="2603" y="1425"/>
                      </a:cubicBezTo>
                      <a:cubicBezTo>
                        <a:pt x="2573" y="1425"/>
                        <a:pt x="2573" y="1395"/>
                        <a:pt x="2573" y="1395"/>
                      </a:cubicBezTo>
                      <a:cubicBezTo>
                        <a:pt x="2541" y="1332"/>
                        <a:pt x="2541" y="1332"/>
                        <a:pt x="2541" y="1332"/>
                      </a:cubicBezTo>
                      <a:cubicBezTo>
                        <a:pt x="2573" y="1332"/>
                        <a:pt x="2573" y="1332"/>
                        <a:pt x="2573" y="1332"/>
                      </a:cubicBezTo>
                      <a:lnTo>
                        <a:pt x="2573" y="1332"/>
                      </a:lnTo>
                      <a:lnTo>
                        <a:pt x="2573" y="1332"/>
                      </a:lnTo>
                      <a:cubicBezTo>
                        <a:pt x="2541" y="1332"/>
                        <a:pt x="2573" y="1301"/>
                        <a:pt x="2573" y="1301"/>
                      </a:cubicBezTo>
                      <a:cubicBezTo>
                        <a:pt x="2573" y="1301"/>
                        <a:pt x="2573" y="1301"/>
                        <a:pt x="2573" y="1271"/>
                      </a:cubicBezTo>
                      <a:lnTo>
                        <a:pt x="2573" y="1271"/>
                      </a:lnTo>
                      <a:cubicBezTo>
                        <a:pt x="2573" y="1271"/>
                        <a:pt x="2541" y="1271"/>
                        <a:pt x="2541" y="1240"/>
                      </a:cubicBezTo>
                      <a:lnTo>
                        <a:pt x="2541" y="1240"/>
                      </a:lnTo>
                      <a:lnTo>
                        <a:pt x="2541" y="1240"/>
                      </a:lnTo>
                      <a:lnTo>
                        <a:pt x="2541" y="1240"/>
                      </a:lnTo>
                      <a:cubicBezTo>
                        <a:pt x="2510" y="1240"/>
                        <a:pt x="2510" y="1208"/>
                        <a:pt x="2479" y="1208"/>
                      </a:cubicBezTo>
                      <a:cubicBezTo>
                        <a:pt x="2479" y="1208"/>
                        <a:pt x="2479" y="1208"/>
                        <a:pt x="2449" y="1208"/>
                      </a:cubicBezTo>
                      <a:cubicBezTo>
                        <a:pt x="2449" y="1177"/>
                        <a:pt x="2479" y="1177"/>
                        <a:pt x="2479" y="1147"/>
                      </a:cubicBezTo>
                      <a:lnTo>
                        <a:pt x="2479" y="1147"/>
                      </a:lnTo>
                      <a:cubicBezTo>
                        <a:pt x="2479" y="1147"/>
                        <a:pt x="2479" y="1116"/>
                        <a:pt x="2510" y="1116"/>
                      </a:cubicBezTo>
                      <a:cubicBezTo>
                        <a:pt x="2510" y="1116"/>
                        <a:pt x="2510" y="1116"/>
                        <a:pt x="2510" y="1084"/>
                      </a:cubicBezTo>
                      <a:cubicBezTo>
                        <a:pt x="2541" y="1084"/>
                        <a:pt x="2541" y="1053"/>
                        <a:pt x="2541" y="1053"/>
                      </a:cubicBezTo>
                      <a:lnTo>
                        <a:pt x="2541" y="1053"/>
                      </a:lnTo>
                      <a:cubicBezTo>
                        <a:pt x="2541" y="1053"/>
                        <a:pt x="2541" y="1053"/>
                        <a:pt x="2510" y="1053"/>
                      </a:cubicBezTo>
                      <a:cubicBezTo>
                        <a:pt x="2510" y="1053"/>
                        <a:pt x="2510" y="1053"/>
                        <a:pt x="2479" y="1053"/>
                      </a:cubicBezTo>
                      <a:lnTo>
                        <a:pt x="2479" y="1053"/>
                      </a:lnTo>
                      <a:cubicBezTo>
                        <a:pt x="2479" y="1053"/>
                        <a:pt x="2449" y="1053"/>
                        <a:pt x="2449" y="1023"/>
                      </a:cubicBezTo>
                      <a:cubicBezTo>
                        <a:pt x="2449" y="1023"/>
                        <a:pt x="2449" y="992"/>
                        <a:pt x="2479" y="992"/>
                      </a:cubicBezTo>
                      <a:lnTo>
                        <a:pt x="2479" y="992"/>
                      </a:lnTo>
                      <a:lnTo>
                        <a:pt x="2479" y="992"/>
                      </a:lnTo>
                      <a:cubicBezTo>
                        <a:pt x="2479" y="992"/>
                        <a:pt x="2479" y="992"/>
                        <a:pt x="2449" y="992"/>
                      </a:cubicBezTo>
                      <a:lnTo>
                        <a:pt x="2449" y="992"/>
                      </a:lnTo>
                      <a:cubicBezTo>
                        <a:pt x="2417" y="992"/>
                        <a:pt x="2386" y="960"/>
                        <a:pt x="2386" y="960"/>
                      </a:cubicBezTo>
                      <a:cubicBezTo>
                        <a:pt x="2386" y="929"/>
                        <a:pt x="2386" y="929"/>
                        <a:pt x="2386" y="899"/>
                      </a:cubicBezTo>
                      <a:cubicBezTo>
                        <a:pt x="2386" y="899"/>
                        <a:pt x="2386" y="899"/>
                        <a:pt x="2417" y="899"/>
                      </a:cubicBezTo>
                      <a:lnTo>
                        <a:pt x="2417" y="899"/>
                      </a:lnTo>
                      <a:cubicBezTo>
                        <a:pt x="2417" y="868"/>
                        <a:pt x="2417" y="868"/>
                        <a:pt x="2417" y="868"/>
                      </a:cubicBezTo>
                      <a:lnTo>
                        <a:pt x="2449" y="868"/>
                      </a:lnTo>
                      <a:lnTo>
                        <a:pt x="2449" y="868"/>
                      </a:lnTo>
                      <a:cubicBezTo>
                        <a:pt x="2449" y="868"/>
                        <a:pt x="2449" y="868"/>
                        <a:pt x="2479" y="868"/>
                      </a:cubicBezTo>
                      <a:cubicBezTo>
                        <a:pt x="2479" y="836"/>
                        <a:pt x="2479" y="836"/>
                        <a:pt x="2510" y="836"/>
                      </a:cubicBezTo>
                      <a:cubicBezTo>
                        <a:pt x="2510" y="805"/>
                        <a:pt x="2541" y="805"/>
                        <a:pt x="2541" y="775"/>
                      </a:cubicBezTo>
                      <a:cubicBezTo>
                        <a:pt x="2573" y="744"/>
                        <a:pt x="2603" y="744"/>
                        <a:pt x="2603" y="744"/>
                      </a:cubicBezTo>
                      <a:lnTo>
                        <a:pt x="2603" y="744"/>
                      </a:lnTo>
                      <a:cubicBezTo>
                        <a:pt x="2634" y="744"/>
                        <a:pt x="2665" y="744"/>
                        <a:pt x="2665" y="775"/>
                      </a:cubicBezTo>
                      <a:cubicBezTo>
                        <a:pt x="2697" y="805"/>
                        <a:pt x="2697" y="805"/>
                        <a:pt x="2665" y="836"/>
                      </a:cubicBezTo>
                      <a:cubicBezTo>
                        <a:pt x="2665" y="836"/>
                        <a:pt x="2665" y="836"/>
                        <a:pt x="2665" y="868"/>
                      </a:cubicBezTo>
                      <a:cubicBezTo>
                        <a:pt x="2665" y="868"/>
                        <a:pt x="2665" y="868"/>
                        <a:pt x="2634" y="868"/>
                      </a:cubicBezTo>
                      <a:lnTo>
                        <a:pt x="2634" y="868"/>
                      </a:lnTo>
                      <a:lnTo>
                        <a:pt x="2665" y="868"/>
                      </a:lnTo>
                      <a:cubicBezTo>
                        <a:pt x="2665" y="868"/>
                        <a:pt x="2697" y="836"/>
                        <a:pt x="2727" y="836"/>
                      </a:cubicBezTo>
                      <a:cubicBezTo>
                        <a:pt x="2727" y="836"/>
                        <a:pt x="2727" y="836"/>
                        <a:pt x="2758" y="805"/>
                      </a:cubicBezTo>
                      <a:cubicBezTo>
                        <a:pt x="2758" y="805"/>
                        <a:pt x="2758" y="805"/>
                        <a:pt x="2789" y="805"/>
                      </a:cubicBezTo>
                      <a:lnTo>
                        <a:pt x="2789" y="805"/>
                      </a:lnTo>
                      <a:cubicBezTo>
                        <a:pt x="2789" y="775"/>
                        <a:pt x="2789" y="775"/>
                        <a:pt x="2821" y="77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7" name="Freeform 376"/>
                <p:cNvSpPr>
                  <a:spLocks noChangeArrowheads="1"/>
                </p:cNvSpPr>
                <p:nvPr/>
              </p:nvSpPr>
              <p:spPr bwMode="auto">
                <a:xfrm>
                  <a:off x="6291263" y="1712913"/>
                  <a:ext cx="190500" cy="157162"/>
                </a:xfrm>
                <a:custGeom>
                  <a:avLst/>
                  <a:gdLst>
                    <a:gd name="T0" fmla="*/ 527 w 528"/>
                    <a:gd name="T1" fmla="*/ 31 h 436"/>
                    <a:gd name="T2" fmla="*/ 496 w 528"/>
                    <a:gd name="T3" fmla="*/ 0 h 436"/>
                    <a:gd name="T4" fmla="*/ 496 w 528"/>
                    <a:gd name="T5" fmla="*/ 0 h 436"/>
                    <a:gd name="T6" fmla="*/ 465 w 528"/>
                    <a:gd name="T7" fmla="*/ 0 h 436"/>
                    <a:gd name="T8" fmla="*/ 465 w 528"/>
                    <a:gd name="T9" fmla="*/ 31 h 436"/>
                    <a:gd name="T10" fmla="*/ 465 w 528"/>
                    <a:gd name="T11" fmla="*/ 31 h 436"/>
                    <a:gd name="T12" fmla="*/ 465 w 528"/>
                    <a:gd name="T13" fmla="*/ 94 h 436"/>
                    <a:gd name="T14" fmla="*/ 465 w 528"/>
                    <a:gd name="T15" fmla="*/ 94 h 436"/>
                    <a:gd name="T16" fmla="*/ 465 w 528"/>
                    <a:gd name="T17" fmla="*/ 124 h 436"/>
                    <a:gd name="T18" fmla="*/ 434 w 528"/>
                    <a:gd name="T19" fmla="*/ 187 h 436"/>
                    <a:gd name="T20" fmla="*/ 403 w 528"/>
                    <a:gd name="T21" fmla="*/ 187 h 436"/>
                    <a:gd name="T22" fmla="*/ 372 w 528"/>
                    <a:gd name="T23" fmla="*/ 218 h 436"/>
                    <a:gd name="T24" fmla="*/ 279 w 528"/>
                    <a:gd name="T25" fmla="*/ 279 h 436"/>
                    <a:gd name="T26" fmla="*/ 279 w 528"/>
                    <a:gd name="T27" fmla="*/ 248 h 436"/>
                    <a:gd name="T28" fmla="*/ 248 w 528"/>
                    <a:gd name="T29" fmla="*/ 279 h 436"/>
                    <a:gd name="T30" fmla="*/ 217 w 528"/>
                    <a:gd name="T31" fmla="*/ 342 h 436"/>
                    <a:gd name="T32" fmla="*/ 186 w 528"/>
                    <a:gd name="T33" fmla="*/ 342 h 436"/>
                    <a:gd name="T34" fmla="*/ 155 w 528"/>
                    <a:gd name="T35" fmla="*/ 342 h 436"/>
                    <a:gd name="T36" fmla="*/ 93 w 528"/>
                    <a:gd name="T37" fmla="*/ 342 h 436"/>
                    <a:gd name="T38" fmla="*/ 62 w 528"/>
                    <a:gd name="T39" fmla="*/ 342 h 436"/>
                    <a:gd name="T40" fmla="*/ 0 w 528"/>
                    <a:gd name="T41" fmla="*/ 403 h 436"/>
                    <a:gd name="T42" fmla="*/ 0 w 528"/>
                    <a:gd name="T43" fmla="*/ 403 h 436"/>
                    <a:gd name="T44" fmla="*/ 31 w 528"/>
                    <a:gd name="T45" fmla="*/ 403 h 436"/>
                    <a:gd name="T46" fmla="*/ 62 w 528"/>
                    <a:gd name="T47" fmla="*/ 403 h 436"/>
                    <a:gd name="T48" fmla="*/ 93 w 528"/>
                    <a:gd name="T49" fmla="*/ 372 h 436"/>
                    <a:gd name="T50" fmla="*/ 155 w 528"/>
                    <a:gd name="T51" fmla="*/ 342 h 436"/>
                    <a:gd name="T52" fmla="*/ 155 w 528"/>
                    <a:gd name="T53" fmla="*/ 342 h 436"/>
                    <a:gd name="T54" fmla="*/ 186 w 528"/>
                    <a:gd name="T55" fmla="*/ 342 h 436"/>
                    <a:gd name="T56" fmla="*/ 186 w 528"/>
                    <a:gd name="T57" fmla="*/ 403 h 436"/>
                    <a:gd name="T58" fmla="*/ 217 w 528"/>
                    <a:gd name="T59" fmla="*/ 435 h 436"/>
                    <a:gd name="T60" fmla="*/ 217 w 528"/>
                    <a:gd name="T61" fmla="*/ 403 h 436"/>
                    <a:gd name="T62" fmla="*/ 248 w 528"/>
                    <a:gd name="T63" fmla="*/ 372 h 436"/>
                    <a:gd name="T64" fmla="*/ 248 w 528"/>
                    <a:gd name="T65" fmla="*/ 342 h 436"/>
                    <a:gd name="T66" fmla="*/ 310 w 528"/>
                    <a:gd name="T67" fmla="*/ 372 h 436"/>
                    <a:gd name="T68" fmla="*/ 310 w 528"/>
                    <a:gd name="T69" fmla="*/ 372 h 436"/>
                    <a:gd name="T70" fmla="*/ 372 w 528"/>
                    <a:gd name="T71" fmla="*/ 342 h 436"/>
                    <a:gd name="T72" fmla="*/ 372 w 528"/>
                    <a:gd name="T73" fmla="*/ 342 h 436"/>
                    <a:gd name="T74" fmla="*/ 403 w 528"/>
                    <a:gd name="T75" fmla="*/ 311 h 436"/>
                    <a:gd name="T76" fmla="*/ 434 w 528"/>
                    <a:gd name="T77" fmla="*/ 311 h 436"/>
                    <a:gd name="T78" fmla="*/ 465 w 528"/>
                    <a:gd name="T79" fmla="*/ 311 h 436"/>
                    <a:gd name="T80" fmla="*/ 465 w 528"/>
                    <a:gd name="T81" fmla="*/ 248 h 436"/>
                    <a:gd name="T82" fmla="*/ 496 w 528"/>
                    <a:gd name="T83" fmla="*/ 218 h 436"/>
                    <a:gd name="T84" fmla="*/ 465 w 528"/>
                    <a:gd name="T85" fmla="*/ 187 h 436"/>
                    <a:gd name="T86" fmla="*/ 496 w 528"/>
                    <a:gd name="T87" fmla="*/ 124 h 436"/>
                    <a:gd name="T88" fmla="*/ 527 w 528"/>
                    <a:gd name="T89" fmla="*/ 94 h 436"/>
                    <a:gd name="T90" fmla="*/ 527 w 528"/>
                    <a:gd name="T91" fmla="*/ 94 h 436"/>
                    <a:gd name="T92" fmla="*/ 527 w 528"/>
                    <a:gd name="T93" fmla="*/ 63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28" h="436">
                      <a:moveTo>
                        <a:pt x="527" y="31"/>
                      </a:moveTo>
                      <a:lnTo>
                        <a:pt x="527" y="31"/>
                      </a:lnTo>
                      <a:lnTo>
                        <a:pt x="527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cubicBezTo>
                        <a:pt x="496" y="0"/>
                        <a:pt x="496" y="0"/>
                        <a:pt x="465" y="0"/>
                      </a:cubicBezTo>
                      <a:lnTo>
                        <a:pt x="465" y="0"/>
                      </a:lnTo>
                      <a:lnTo>
                        <a:pt x="465" y="0"/>
                      </a:lnTo>
                      <a:lnTo>
                        <a:pt x="465" y="31"/>
                      </a:lnTo>
                      <a:lnTo>
                        <a:pt x="465" y="31"/>
                      </a:lnTo>
                      <a:lnTo>
                        <a:pt x="465" y="31"/>
                      </a:lnTo>
                      <a:cubicBezTo>
                        <a:pt x="465" y="31"/>
                        <a:pt x="465" y="31"/>
                        <a:pt x="465" y="63"/>
                      </a:cubicBezTo>
                      <a:cubicBezTo>
                        <a:pt x="465" y="63"/>
                        <a:pt x="465" y="63"/>
                        <a:pt x="465" y="94"/>
                      </a:cubicBezTo>
                      <a:lnTo>
                        <a:pt x="465" y="94"/>
                      </a:lnTo>
                      <a:lnTo>
                        <a:pt x="465" y="94"/>
                      </a:lnTo>
                      <a:cubicBezTo>
                        <a:pt x="465" y="94"/>
                        <a:pt x="465" y="94"/>
                        <a:pt x="465" y="124"/>
                      </a:cubicBez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65" y="124"/>
                        <a:pt x="434" y="155"/>
                        <a:pt x="434" y="187"/>
                      </a:cubicBezTo>
                      <a:lnTo>
                        <a:pt x="434" y="187"/>
                      </a:lnTo>
                      <a:cubicBezTo>
                        <a:pt x="403" y="187"/>
                        <a:pt x="403" y="187"/>
                        <a:pt x="403" y="187"/>
                      </a:cubicBezTo>
                      <a:lnTo>
                        <a:pt x="403" y="187"/>
                      </a:lnTo>
                      <a:cubicBezTo>
                        <a:pt x="403" y="187"/>
                        <a:pt x="403" y="218"/>
                        <a:pt x="372" y="218"/>
                      </a:cubicBezTo>
                      <a:lnTo>
                        <a:pt x="341" y="248"/>
                      </a:lnTo>
                      <a:cubicBezTo>
                        <a:pt x="341" y="248"/>
                        <a:pt x="310" y="279"/>
                        <a:pt x="279" y="279"/>
                      </a:cubicBezTo>
                      <a:lnTo>
                        <a:pt x="279" y="248"/>
                      </a:lnTo>
                      <a:lnTo>
                        <a:pt x="279" y="248"/>
                      </a:lnTo>
                      <a:cubicBezTo>
                        <a:pt x="279" y="279"/>
                        <a:pt x="279" y="279"/>
                        <a:pt x="248" y="279"/>
                      </a:cubicBez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48" y="311"/>
                        <a:pt x="248" y="342"/>
                        <a:pt x="217" y="342"/>
                      </a:cubicBezTo>
                      <a:lnTo>
                        <a:pt x="217" y="342"/>
                      </a:lnTo>
                      <a:cubicBezTo>
                        <a:pt x="217" y="342"/>
                        <a:pt x="217" y="342"/>
                        <a:pt x="186" y="342"/>
                      </a:cubicBezTo>
                      <a:lnTo>
                        <a:pt x="186" y="342"/>
                      </a:lnTo>
                      <a:lnTo>
                        <a:pt x="155" y="342"/>
                      </a:lnTo>
                      <a:lnTo>
                        <a:pt x="124" y="342"/>
                      </a:lnTo>
                      <a:cubicBezTo>
                        <a:pt x="93" y="342"/>
                        <a:pt x="93" y="342"/>
                        <a:pt x="93" y="342"/>
                      </a:cubicBezTo>
                      <a:cubicBezTo>
                        <a:pt x="62" y="342"/>
                        <a:pt x="62" y="342"/>
                        <a:pt x="62" y="342"/>
                      </a:cubicBezTo>
                      <a:lnTo>
                        <a:pt x="62" y="342"/>
                      </a:lnTo>
                      <a:cubicBezTo>
                        <a:pt x="31" y="372"/>
                        <a:pt x="31" y="372"/>
                        <a:pt x="0" y="372"/>
                      </a:cubicBez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31" y="403"/>
                      </a:lnTo>
                      <a:lnTo>
                        <a:pt x="31" y="403"/>
                      </a:lnTo>
                      <a:lnTo>
                        <a:pt x="62" y="403"/>
                      </a:lnTo>
                      <a:cubicBezTo>
                        <a:pt x="62" y="372"/>
                        <a:pt x="62" y="372"/>
                        <a:pt x="93" y="372"/>
                      </a:cubicBezTo>
                      <a:lnTo>
                        <a:pt x="93" y="372"/>
                      </a:lnTo>
                      <a:lnTo>
                        <a:pt x="124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86" y="342"/>
                      </a:lnTo>
                      <a:cubicBezTo>
                        <a:pt x="186" y="342"/>
                        <a:pt x="186" y="342"/>
                        <a:pt x="217" y="372"/>
                      </a:cubicBezTo>
                      <a:cubicBezTo>
                        <a:pt x="217" y="372"/>
                        <a:pt x="217" y="403"/>
                        <a:pt x="186" y="403"/>
                      </a:cubicBezTo>
                      <a:lnTo>
                        <a:pt x="186" y="403"/>
                      </a:lnTo>
                      <a:cubicBezTo>
                        <a:pt x="186" y="435"/>
                        <a:pt x="186" y="435"/>
                        <a:pt x="217" y="435"/>
                      </a:cubicBezTo>
                      <a:lnTo>
                        <a:pt x="217" y="435"/>
                      </a:lnTo>
                      <a:cubicBezTo>
                        <a:pt x="217" y="435"/>
                        <a:pt x="217" y="435"/>
                        <a:pt x="217" y="403"/>
                      </a:cubicBezTo>
                      <a:cubicBezTo>
                        <a:pt x="217" y="403"/>
                        <a:pt x="217" y="403"/>
                        <a:pt x="248" y="403"/>
                      </a:cubicBezTo>
                      <a:cubicBezTo>
                        <a:pt x="248" y="372"/>
                        <a:pt x="248" y="372"/>
                        <a:pt x="248" y="372"/>
                      </a:cubicBezTo>
                      <a:cubicBezTo>
                        <a:pt x="248" y="342"/>
                        <a:pt x="248" y="342"/>
                        <a:pt x="248" y="342"/>
                      </a:cubicBezTo>
                      <a:lnTo>
                        <a:pt x="248" y="342"/>
                      </a:lnTo>
                      <a:cubicBezTo>
                        <a:pt x="279" y="342"/>
                        <a:pt x="279" y="342"/>
                        <a:pt x="310" y="372"/>
                      </a:cubicBezTo>
                      <a:lnTo>
                        <a:pt x="310" y="372"/>
                      </a:lnTo>
                      <a:lnTo>
                        <a:pt x="310" y="372"/>
                      </a:lnTo>
                      <a:lnTo>
                        <a:pt x="310" y="372"/>
                      </a:lnTo>
                      <a:cubicBezTo>
                        <a:pt x="341" y="342"/>
                        <a:pt x="341" y="342"/>
                        <a:pt x="341" y="342"/>
                      </a:cubicBezTo>
                      <a:lnTo>
                        <a:pt x="372" y="342"/>
                      </a:lnTo>
                      <a:lnTo>
                        <a:pt x="372" y="342"/>
                      </a:lnTo>
                      <a:lnTo>
                        <a:pt x="372" y="342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03" y="311"/>
                        <a:pt x="403" y="311"/>
                        <a:pt x="434" y="311"/>
                      </a:cubicBezTo>
                      <a:lnTo>
                        <a:pt x="434" y="311"/>
                      </a:lnTo>
                      <a:lnTo>
                        <a:pt x="434" y="311"/>
                      </a:lnTo>
                      <a:cubicBezTo>
                        <a:pt x="465" y="311"/>
                        <a:pt x="465" y="311"/>
                        <a:pt x="465" y="311"/>
                      </a:cubicBezTo>
                      <a:lnTo>
                        <a:pt x="465" y="311"/>
                      </a:lnTo>
                      <a:cubicBezTo>
                        <a:pt x="465" y="311"/>
                        <a:pt x="465" y="279"/>
                        <a:pt x="465" y="248"/>
                      </a:cubicBezTo>
                      <a:cubicBezTo>
                        <a:pt x="465" y="248"/>
                        <a:pt x="465" y="248"/>
                        <a:pt x="465" y="218"/>
                      </a:cubicBezTo>
                      <a:lnTo>
                        <a:pt x="496" y="218"/>
                      </a:lnTo>
                      <a:lnTo>
                        <a:pt x="465" y="187"/>
                      </a:lnTo>
                      <a:lnTo>
                        <a:pt x="465" y="187"/>
                      </a:lnTo>
                      <a:lnTo>
                        <a:pt x="465" y="155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cubicBezTo>
                        <a:pt x="527" y="94"/>
                        <a:pt x="527" y="94"/>
                        <a:pt x="527" y="94"/>
                      </a:cubicBezTo>
                      <a:lnTo>
                        <a:pt x="527" y="94"/>
                      </a:lnTo>
                      <a:lnTo>
                        <a:pt x="527" y="94"/>
                      </a:lnTo>
                      <a:lnTo>
                        <a:pt x="527" y="94"/>
                      </a:lnTo>
                      <a:cubicBezTo>
                        <a:pt x="527" y="63"/>
                        <a:pt x="527" y="63"/>
                        <a:pt x="527" y="63"/>
                      </a:cubicBezTo>
                      <a:cubicBezTo>
                        <a:pt x="527" y="31"/>
                        <a:pt x="527" y="31"/>
                        <a:pt x="527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8" name="Freeform 377"/>
                <p:cNvSpPr>
                  <a:spLocks noChangeArrowheads="1"/>
                </p:cNvSpPr>
                <p:nvPr/>
              </p:nvSpPr>
              <p:spPr bwMode="auto">
                <a:xfrm>
                  <a:off x="6246813" y="1870075"/>
                  <a:ext cx="33337" cy="55563"/>
                </a:xfrm>
                <a:custGeom>
                  <a:avLst/>
                  <a:gdLst>
                    <a:gd name="T0" fmla="*/ 61 w 93"/>
                    <a:gd name="T1" fmla="*/ 31 h 156"/>
                    <a:gd name="T2" fmla="*/ 61 w 93"/>
                    <a:gd name="T3" fmla="*/ 31 h 156"/>
                    <a:gd name="T4" fmla="*/ 61 w 93"/>
                    <a:gd name="T5" fmla="*/ 31 h 156"/>
                    <a:gd name="T6" fmla="*/ 61 w 93"/>
                    <a:gd name="T7" fmla="*/ 0 h 156"/>
                    <a:gd name="T8" fmla="*/ 61 w 93"/>
                    <a:gd name="T9" fmla="*/ 0 h 156"/>
                    <a:gd name="T10" fmla="*/ 61 w 93"/>
                    <a:gd name="T11" fmla="*/ 31 h 156"/>
                    <a:gd name="T12" fmla="*/ 30 w 93"/>
                    <a:gd name="T13" fmla="*/ 31 h 156"/>
                    <a:gd name="T14" fmla="*/ 0 w 93"/>
                    <a:gd name="T15" fmla="*/ 31 h 156"/>
                    <a:gd name="T16" fmla="*/ 0 w 93"/>
                    <a:gd name="T17" fmla="*/ 31 h 156"/>
                    <a:gd name="T18" fmla="*/ 0 w 93"/>
                    <a:gd name="T19" fmla="*/ 61 h 156"/>
                    <a:gd name="T20" fmla="*/ 30 w 93"/>
                    <a:gd name="T21" fmla="*/ 92 h 156"/>
                    <a:gd name="T22" fmla="*/ 30 w 93"/>
                    <a:gd name="T23" fmla="*/ 124 h 156"/>
                    <a:gd name="T24" fmla="*/ 61 w 93"/>
                    <a:gd name="T25" fmla="*/ 124 h 156"/>
                    <a:gd name="T26" fmla="*/ 61 w 93"/>
                    <a:gd name="T27" fmla="*/ 155 h 156"/>
                    <a:gd name="T28" fmla="*/ 61 w 93"/>
                    <a:gd name="T29" fmla="*/ 124 h 156"/>
                    <a:gd name="T30" fmla="*/ 92 w 93"/>
                    <a:gd name="T31" fmla="*/ 124 h 156"/>
                    <a:gd name="T32" fmla="*/ 92 w 93"/>
                    <a:gd name="T33" fmla="*/ 92 h 156"/>
                    <a:gd name="T34" fmla="*/ 92 w 93"/>
                    <a:gd name="T35" fmla="*/ 61 h 156"/>
                    <a:gd name="T36" fmla="*/ 92 w 93"/>
                    <a:gd name="T37" fmla="*/ 61 h 156"/>
                    <a:gd name="T38" fmla="*/ 92 w 93"/>
                    <a:gd name="T39" fmla="*/ 31 h 156"/>
                    <a:gd name="T40" fmla="*/ 61 w 93"/>
                    <a:gd name="T41" fmla="*/ 3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156">
                      <a:moveTo>
                        <a:pt x="61" y="31"/>
                      </a:moveTo>
                      <a:lnTo>
                        <a:pt x="61" y="31"/>
                      </a:lnTo>
                      <a:lnTo>
                        <a:pt x="61" y="31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31"/>
                      </a:ln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0" y="31"/>
                        <a:pt x="30" y="31"/>
                        <a:pt x="0" y="31"/>
                      </a:cubicBezTo>
                      <a:lnTo>
                        <a:pt x="0" y="31"/>
                      </a:ln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30" y="61"/>
                        <a:pt x="30" y="61"/>
                        <a:pt x="30" y="92"/>
                      </a:cubicBezTo>
                      <a:cubicBezTo>
                        <a:pt x="30" y="92"/>
                        <a:pt x="30" y="92"/>
                        <a:pt x="30" y="124"/>
                      </a:cubicBezTo>
                      <a:lnTo>
                        <a:pt x="61" y="124"/>
                      </a:lnTo>
                      <a:cubicBezTo>
                        <a:pt x="61" y="124"/>
                        <a:pt x="61" y="124"/>
                        <a:pt x="61" y="155"/>
                      </a:cubicBezTo>
                      <a:cubicBezTo>
                        <a:pt x="61" y="124"/>
                        <a:pt x="61" y="124"/>
                        <a:pt x="61" y="124"/>
                      </a:cubicBezTo>
                      <a:lnTo>
                        <a:pt x="92" y="124"/>
                      </a:lnTo>
                      <a:lnTo>
                        <a:pt x="92" y="92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31"/>
                      </a:lnTo>
                      <a:cubicBezTo>
                        <a:pt x="61" y="31"/>
                        <a:pt x="61" y="31"/>
                        <a:pt x="61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79" name="Freeform 378"/>
                <p:cNvSpPr>
                  <a:spLocks noChangeArrowheads="1"/>
                </p:cNvSpPr>
                <p:nvPr/>
              </p:nvSpPr>
              <p:spPr bwMode="auto">
                <a:xfrm>
                  <a:off x="5419725" y="1457325"/>
                  <a:ext cx="614363" cy="223838"/>
                </a:xfrm>
                <a:custGeom>
                  <a:avLst/>
                  <a:gdLst>
                    <a:gd name="T0" fmla="*/ 558 w 1706"/>
                    <a:gd name="T1" fmla="*/ 124 h 621"/>
                    <a:gd name="T2" fmla="*/ 496 w 1706"/>
                    <a:gd name="T3" fmla="*/ 156 h 621"/>
                    <a:gd name="T4" fmla="*/ 435 w 1706"/>
                    <a:gd name="T5" fmla="*/ 156 h 621"/>
                    <a:gd name="T6" fmla="*/ 372 w 1706"/>
                    <a:gd name="T7" fmla="*/ 156 h 621"/>
                    <a:gd name="T8" fmla="*/ 311 w 1706"/>
                    <a:gd name="T9" fmla="*/ 94 h 621"/>
                    <a:gd name="T10" fmla="*/ 248 w 1706"/>
                    <a:gd name="T11" fmla="*/ 94 h 621"/>
                    <a:gd name="T12" fmla="*/ 187 w 1706"/>
                    <a:gd name="T13" fmla="*/ 94 h 621"/>
                    <a:gd name="T14" fmla="*/ 94 w 1706"/>
                    <a:gd name="T15" fmla="*/ 124 h 621"/>
                    <a:gd name="T16" fmla="*/ 63 w 1706"/>
                    <a:gd name="T17" fmla="*/ 187 h 621"/>
                    <a:gd name="T18" fmla="*/ 0 w 1706"/>
                    <a:gd name="T19" fmla="*/ 187 h 621"/>
                    <a:gd name="T20" fmla="*/ 63 w 1706"/>
                    <a:gd name="T21" fmla="*/ 218 h 621"/>
                    <a:gd name="T22" fmla="*/ 124 w 1706"/>
                    <a:gd name="T23" fmla="*/ 248 h 621"/>
                    <a:gd name="T24" fmla="*/ 187 w 1706"/>
                    <a:gd name="T25" fmla="*/ 311 h 621"/>
                    <a:gd name="T26" fmla="*/ 155 w 1706"/>
                    <a:gd name="T27" fmla="*/ 404 h 621"/>
                    <a:gd name="T28" fmla="*/ 218 w 1706"/>
                    <a:gd name="T29" fmla="*/ 404 h 621"/>
                    <a:gd name="T30" fmla="*/ 279 w 1706"/>
                    <a:gd name="T31" fmla="*/ 404 h 621"/>
                    <a:gd name="T32" fmla="*/ 342 w 1706"/>
                    <a:gd name="T33" fmla="*/ 404 h 621"/>
                    <a:gd name="T34" fmla="*/ 403 w 1706"/>
                    <a:gd name="T35" fmla="*/ 435 h 621"/>
                    <a:gd name="T36" fmla="*/ 435 w 1706"/>
                    <a:gd name="T37" fmla="*/ 496 h 621"/>
                    <a:gd name="T38" fmla="*/ 466 w 1706"/>
                    <a:gd name="T39" fmla="*/ 559 h 621"/>
                    <a:gd name="T40" fmla="*/ 620 w 1706"/>
                    <a:gd name="T41" fmla="*/ 559 h 621"/>
                    <a:gd name="T42" fmla="*/ 713 w 1706"/>
                    <a:gd name="T43" fmla="*/ 559 h 621"/>
                    <a:gd name="T44" fmla="*/ 807 w 1706"/>
                    <a:gd name="T45" fmla="*/ 589 h 621"/>
                    <a:gd name="T46" fmla="*/ 837 w 1706"/>
                    <a:gd name="T47" fmla="*/ 620 h 621"/>
                    <a:gd name="T48" fmla="*/ 899 w 1706"/>
                    <a:gd name="T49" fmla="*/ 589 h 621"/>
                    <a:gd name="T50" fmla="*/ 992 w 1706"/>
                    <a:gd name="T51" fmla="*/ 589 h 621"/>
                    <a:gd name="T52" fmla="*/ 1147 w 1706"/>
                    <a:gd name="T53" fmla="*/ 559 h 621"/>
                    <a:gd name="T54" fmla="*/ 1209 w 1706"/>
                    <a:gd name="T55" fmla="*/ 559 h 621"/>
                    <a:gd name="T56" fmla="*/ 1271 w 1706"/>
                    <a:gd name="T57" fmla="*/ 496 h 621"/>
                    <a:gd name="T58" fmla="*/ 1271 w 1706"/>
                    <a:gd name="T59" fmla="*/ 466 h 621"/>
                    <a:gd name="T60" fmla="*/ 1364 w 1706"/>
                    <a:gd name="T61" fmla="*/ 404 h 621"/>
                    <a:gd name="T62" fmla="*/ 1427 w 1706"/>
                    <a:gd name="T63" fmla="*/ 404 h 621"/>
                    <a:gd name="T64" fmla="*/ 1488 w 1706"/>
                    <a:gd name="T65" fmla="*/ 372 h 621"/>
                    <a:gd name="T66" fmla="*/ 1519 w 1706"/>
                    <a:gd name="T67" fmla="*/ 372 h 621"/>
                    <a:gd name="T68" fmla="*/ 1551 w 1706"/>
                    <a:gd name="T69" fmla="*/ 342 h 621"/>
                    <a:gd name="T70" fmla="*/ 1612 w 1706"/>
                    <a:gd name="T71" fmla="*/ 311 h 621"/>
                    <a:gd name="T72" fmla="*/ 1675 w 1706"/>
                    <a:gd name="T73" fmla="*/ 280 h 621"/>
                    <a:gd name="T74" fmla="*/ 1705 w 1706"/>
                    <a:gd name="T75" fmla="*/ 280 h 621"/>
                    <a:gd name="T76" fmla="*/ 1643 w 1706"/>
                    <a:gd name="T77" fmla="*/ 280 h 621"/>
                    <a:gd name="T78" fmla="*/ 1581 w 1706"/>
                    <a:gd name="T79" fmla="*/ 280 h 621"/>
                    <a:gd name="T80" fmla="*/ 1551 w 1706"/>
                    <a:gd name="T81" fmla="*/ 280 h 621"/>
                    <a:gd name="T82" fmla="*/ 1551 w 1706"/>
                    <a:gd name="T83" fmla="*/ 280 h 621"/>
                    <a:gd name="T84" fmla="*/ 1488 w 1706"/>
                    <a:gd name="T85" fmla="*/ 218 h 621"/>
                    <a:gd name="T86" fmla="*/ 1519 w 1706"/>
                    <a:gd name="T87" fmla="*/ 156 h 621"/>
                    <a:gd name="T88" fmla="*/ 1457 w 1706"/>
                    <a:gd name="T89" fmla="*/ 124 h 621"/>
                    <a:gd name="T90" fmla="*/ 1364 w 1706"/>
                    <a:gd name="T91" fmla="*/ 156 h 621"/>
                    <a:gd name="T92" fmla="*/ 1271 w 1706"/>
                    <a:gd name="T93" fmla="*/ 187 h 621"/>
                    <a:gd name="T94" fmla="*/ 1209 w 1706"/>
                    <a:gd name="T95" fmla="*/ 187 h 621"/>
                    <a:gd name="T96" fmla="*/ 1085 w 1706"/>
                    <a:gd name="T97" fmla="*/ 156 h 621"/>
                    <a:gd name="T98" fmla="*/ 961 w 1706"/>
                    <a:gd name="T99" fmla="*/ 124 h 621"/>
                    <a:gd name="T100" fmla="*/ 868 w 1706"/>
                    <a:gd name="T101" fmla="*/ 124 h 621"/>
                    <a:gd name="T102" fmla="*/ 775 w 1706"/>
                    <a:gd name="T103" fmla="*/ 124 h 621"/>
                    <a:gd name="T104" fmla="*/ 744 w 1706"/>
                    <a:gd name="T105" fmla="*/ 63 h 621"/>
                    <a:gd name="T106" fmla="*/ 651 w 1706"/>
                    <a:gd name="T107" fmla="*/ 32 h 621"/>
                    <a:gd name="T108" fmla="*/ 558 w 1706"/>
                    <a:gd name="T109" fmla="*/ 63 h 621"/>
                    <a:gd name="T110" fmla="*/ 590 w 1706"/>
                    <a:gd name="T111" fmla="*/ 94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06" h="621">
                      <a:moveTo>
                        <a:pt x="558" y="124"/>
                      </a:move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cubicBezTo>
                        <a:pt x="527" y="156"/>
                        <a:pt x="527" y="156"/>
                        <a:pt x="496" y="156"/>
                      </a:cubicBezTo>
                      <a:lnTo>
                        <a:pt x="496" y="156"/>
                      </a:lnTo>
                      <a:lnTo>
                        <a:pt x="496" y="156"/>
                      </a:lnTo>
                      <a:lnTo>
                        <a:pt x="466" y="156"/>
                      </a:lnTo>
                      <a:lnTo>
                        <a:pt x="466" y="156"/>
                      </a:lnTo>
                      <a:cubicBezTo>
                        <a:pt x="466" y="156"/>
                        <a:pt x="466" y="156"/>
                        <a:pt x="435" y="156"/>
                      </a:cubicBezTo>
                      <a:lnTo>
                        <a:pt x="435" y="156"/>
                      </a:lnTo>
                      <a:lnTo>
                        <a:pt x="403" y="156"/>
                      </a:lnTo>
                      <a:lnTo>
                        <a:pt x="403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cubicBezTo>
                        <a:pt x="342" y="156"/>
                        <a:pt x="342" y="124"/>
                        <a:pt x="342" y="124"/>
                      </a:cubicBezTo>
                      <a:lnTo>
                        <a:pt x="342" y="124"/>
                      </a:lnTo>
                      <a:cubicBezTo>
                        <a:pt x="311" y="124"/>
                        <a:pt x="311" y="124"/>
                        <a:pt x="311" y="94"/>
                      </a:cubicBezTo>
                      <a:lnTo>
                        <a:pt x="311" y="94"/>
                      </a:lnTo>
                      <a:lnTo>
                        <a:pt x="311" y="94"/>
                      </a:lnTo>
                      <a:lnTo>
                        <a:pt x="311" y="94"/>
                      </a:lnTo>
                      <a:cubicBezTo>
                        <a:pt x="279" y="94"/>
                        <a:pt x="279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18" y="94"/>
                      </a:lnTo>
                      <a:cubicBezTo>
                        <a:pt x="218" y="94"/>
                        <a:pt x="218" y="94"/>
                        <a:pt x="187" y="94"/>
                      </a:cubicBezTo>
                      <a:lnTo>
                        <a:pt x="187" y="94"/>
                      </a:lnTo>
                      <a:cubicBezTo>
                        <a:pt x="187" y="94"/>
                        <a:pt x="187" y="94"/>
                        <a:pt x="155" y="94"/>
                      </a:cubicBezTo>
                      <a:lnTo>
                        <a:pt x="155" y="124"/>
                      </a:lnTo>
                      <a:cubicBezTo>
                        <a:pt x="124" y="124"/>
                        <a:pt x="124" y="124"/>
                        <a:pt x="94" y="124"/>
                      </a:cubicBezTo>
                      <a:lnTo>
                        <a:pt x="94" y="156"/>
                      </a:lnTo>
                      <a:lnTo>
                        <a:pt x="94" y="156"/>
                      </a:lnTo>
                      <a:cubicBezTo>
                        <a:pt x="63" y="187"/>
                        <a:pt x="63" y="187"/>
                        <a:pt x="63" y="187"/>
                      </a:cubicBezTo>
                      <a:lnTo>
                        <a:pt x="63" y="187"/>
                      </a:lnTo>
                      <a:lnTo>
                        <a:pt x="63" y="187"/>
                      </a:lnTo>
                      <a:cubicBezTo>
                        <a:pt x="31" y="187"/>
                        <a:pt x="31" y="187"/>
                        <a:pt x="31" y="187"/>
                      </a:cubicBez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31" y="187"/>
                        <a:pt x="31" y="218"/>
                        <a:pt x="31" y="218"/>
                      </a:cubicBezTo>
                      <a:cubicBezTo>
                        <a:pt x="63" y="218"/>
                        <a:pt x="63" y="218"/>
                        <a:pt x="63" y="218"/>
                      </a:cubicBezTo>
                      <a:cubicBezTo>
                        <a:pt x="94" y="218"/>
                        <a:pt x="94" y="218"/>
                        <a:pt x="94" y="218"/>
                      </a:cubicBezTo>
                      <a:cubicBezTo>
                        <a:pt x="94" y="218"/>
                        <a:pt x="94" y="218"/>
                        <a:pt x="124" y="248"/>
                      </a:cubicBezTo>
                      <a:lnTo>
                        <a:pt x="124" y="248"/>
                      </a:lnTo>
                      <a:lnTo>
                        <a:pt x="124" y="248"/>
                      </a:lnTo>
                      <a:cubicBezTo>
                        <a:pt x="124" y="248"/>
                        <a:pt x="124" y="248"/>
                        <a:pt x="124" y="280"/>
                      </a:cubicBezTo>
                      <a:cubicBezTo>
                        <a:pt x="124" y="280"/>
                        <a:pt x="124" y="280"/>
                        <a:pt x="155" y="280"/>
                      </a:cubicBezTo>
                      <a:lnTo>
                        <a:pt x="155" y="280"/>
                      </a:lnTo>
                      <a:lnTo>
                        <a:pt x="187" y="311"/>
                      </a:lnTo>
                      <a:lnTo>
                        <a:pt x="187" y="342"/>
                      </a:lnTo>
                      <a:lnTo>
                        <a:pt x="187" y="342"/>
                      </a:lnTo>
                      <a:cubicBezTo>
                        <a:pt x="187" y="372"/>
                        <a:pt x="155" y="372"/>
                        <a:pt x="155" y="372"/>
                      </a:cubicBezTo>
                      <a:cubicBezTo>
                        <a:pt x="155" y="404"/>
                        <a:pt x="155" y="404"/>
                        <a:pt x="155" y="404"/>
                      </a:cubicBezTo>
                      <a:lnTo>
                        <a:pt x="155" y="404"/>
                      </a:lnTo>
                      <a:cubicBezTo>
                        <a:pt x="187" y="404"/>
                        <a:pt x="187" y="404"/>
                        <a:pt x="218" y="404"/>
                      </a:cubicBezTo>
                      <a:lnTo>
                        <a:pt x="218" y="404"/>
                      </a:lnTo>
                      <a:lnTo>
                        <a:pt x="218" y="404"/>
                      </a:lnTo>
                      <a:cubicBezTo>
                        <a:pt x="248" y="404"/>
                        <a:pt x="248" y="404"/>
                        <a:pt x="279" y="404"/>
                      </a:cubicBezTo>
                      <a:lnTo>
                        <a:pt x="279" y="404"/>
                      </a:lnTo>
                      <a:lnTo>
                        <a:pt x="279" y="404"/>
                      </a:lnTo>
                      <a:lnTo>
                        <a:pt x="279" y="404"/>
                      </a:lnTo>
                      <a:cubicBezTo>
                        <a:pt x="311" y="404"/>
                        <a:pt x="311" y="404"/>
                        <a:pt x="311" y="404"/>
                      </a:cubicBezTo>
                      <a:lnTo>
                        <a:pt x="311" y="404"/>
                      </a:lnTo>
                      <a:cubicBezTo>
                        <a:pt x="311" y="404"/>
                        <a:pt x="311" y="404"/>
                        <a:pt x="342" y="404"/>
                      </a:cubicBezTo>
                      <a:lnTo>
                        <a:pt x="342" y="404"/>
                      </a:lnTo>
                      <a:lnTo>
                        <a:pt x="342" y="435"/>
                      </a:lnTo>
                      <a:lnTo>
                        <a:pt x="342" y="435"/>
                      </a:lnTo>
                      <a:lnTo>
                        <a:pt x="372" y="435"/>
                      </a:lnTo>
                      <a:lnTo>
                        <a:pt x="403" y="435"/>
                      </a:lnTo>
                      <a:cubicBezTo>
                        <a:pt x="403" y="466"/>
                        <a:pt x="435" y="466"/>
                        <a:pt x="435" y="466"/>
                      </a:cubicBezTo>
                      <a:lnTo>
                        <a:pt x="435" y="466"/>
                      </a:lnTo>
                      <a:lnTo>
                        <a:pt x="435" y="496"/>
                      </a:lnTo>
                      <a:lnTo>
                        <a:pt x="435" y="496"/>
                      </a:lnTo>
                      <a:lnTo>
                        <a:pt x="435" y="496"/>
                      </a:lnTo>
                      <a:lnTo>
                        <a:pt x="435" y="528"/>
                      </a:lnTo>
                      <a:cubicBezTo>
                        <a:pt x="466" y="528"/>
                        <a:pt x="466" y="528"/>
                        <a:pt x="466" y="559"/>
                      </a:cubicBezTo>
                      <a:lnTo>
                        <a:pt x="466" y="559"/>
                      </a:lnTo>
                      <a:lnTo>
                        <a:pt x="466" y="559"/>
                      </a:lnTo>
                      <a:cubicBezTo>
                        <a:pt x="496" y="559"/>
                        <a:pt x="558" y="559"/>
                        <a:pt x="558" y="559"/>
                      </a:cubicBezTo>
                      <a:cubicBezTo>
                        <a:pt x="590" y="559"/>
                        <a:pt x="590" y="559"/>
                        <a:pt x="620" y="559"/>
                      </a:cubicBezTo>
                      <a:lnTo>
                        <a:pt x="620" y="559"/>
                      </a:lnTo>
                      <a:cubicBezTo>
                        <a:pt x="651" y="559"/>
                        <a:pt x="651" y="559"/>
                        <a:pt x="651" y="559"/>
                      </a:cubicBezTo>
                      <a:lnTo>
                        <a:pt x="683" y="559"/>
                      </a:lnTo>
                      <a:cubicBezTo>
                        <a:pt x="683" y="559"/>
                        <a:pt x="683" y="559"/>
                        <a:pt x="713" y="559"/>
                      </a:cubicBezTo>
                      <a:lnTo>
                        <a:pt x="713" y="559"/>
                      </a:lnTo>
                      <a:lnTo>
                        <a:pt x="744" y="559"/>
                      </a:lnTo>
                      <a:cubicBezTo>
                        <a:pt x="775" y="589"/>
                        <a:pt x="775" y="589"/>
                        <a:pt x="775" y="589"/>
                      </a:cubicBezTo>
                      <a:lnTo>
                        <a:pt x="775" y="589"/>
                      </a:lnTo>
                      <a:cubicBezTo>
                        <a:pt x="807" y="589"/>
                        <a:pt x="807" y="589"/>
                        <a:pt x="807" y="589"/>
                      </a:cubicBezTo>
                      <a:lnTo>
                        <a:pt x="807" y="589"/>
                      </a:lnTo>
                      <a:cubicBezTo>
                        <a:pt x="807" y="589"/>
                        <a:pt x="807" y="589"/>
                        <a:pt x="837" y="589"/>
                      </a:cubicBezTo>
                      <a:lnTo>
                        <a:pt x="837" y="620"/>
                      </a:lnTo>
                      <a:lnTo>
                        <a:pt x="837" y="620"/>
                      </a:lnTo>
                      <a:cubicBezTo>
                        <a:pt x="868" y="620"/>
                        <a:pt x="868" y="589"/>
                        <a:pt x="868" y="589"/>
                      </a:cubicBezTo>
                      <a:lnTo>
                        <a:pt x="868" y="589"/>
                      </a:lnTo>
                      <a:lnTo>
                        <a:pt x="868" y="589"/>
                      </a:lnTo>
                      <a:lnTo>
                        <a:pt x="899" y="589"/>
                      </a:lnTo>
                      <a:lnTo>
                        <a:pt x="899" y="589"/>
                      </a:lnTo>
                      <a:cubicBezTo>
                        <a:pt x="899" y="589"/>
                        <a:pt x="899" y="589"/>
                        <a:pt x="899" y="620"/>
                      </a:cubicBezTo>
                      <a:cubicBezTo>
                        <a:pt x="931" y="620"/>
                        <a:pt x="931" y="620"/>
                        <a:pt x="931" y="620"/>
                      </a:cubicBezTo>
                      <a:cubicBezTo>
                        <a:pt x="931" y="620"/>
                        <a:pt x="961" y="589"/>
                        <a:pt x="992" y="589"/>
                      </a:cubicBezTo>
                      <a:cubicBezTo>
                        <a:pt x="992" y="589"/>
                        <a:pt x="1023" y="559"/>
                        <a:pt x="1055" y="559"/>
                      </a:cubicBezTo>
                      <a:lnTo>
                        <a:pt x="1055" y="559"/>
                      </a:lnTo>
                      <a:lnTo>
                        <a:pt x="1085" y="559"/>
                      </a:lnTo>
                      <a:cubicBezTo>
                        <a:pt x="1116" y="559"/>
                        <a:pt x="1116" y="559"/>
                        <a:pt x="1147" y="559"/>
                      </a:cubicBezTo>
                      <a:lnTo>
                        <a:pt x="1147" y="559"/>
                      </a:lnTo>
                      <a:cubicBezTo>
                        <a:pt x="1179" y="559"/>
                        <a:pt x="1179" y="559"/>
                        <a:pt x="1209" y="559"/>
                      </a:cubicBezTo>
                      <a:lnTo>
                        <a:pt x="1209" y="559"/>
                      </a:lnTo>
                      <a:lnTo>
                        <a:pt x="1209" y="559"/>
                      </a:lnTo>
                      <a:cubicBezTo>
                        <a:pt x="1209" y="559"/>
                        <a:pt x="1209" y="528"/>
                        <a:pt x="1240" y="528"/>
                      </a:cubicBezTo>
                      <a:lnTo>
                        <a:pt x="1240" y="528"/>
                      </a:lnTo>
                      <a:cubicBezTo>
                        <a:pt x="1240" y="528"/>
                        <a:pt x="1240" y="528"/>
                        <a:pt x="1240" y="496"/>
                      </a:cubicBezTo>
                      <a:cubicBezTo>
                        <a:pt x="1271" y="496"/>
                        <a:pt x="1271" y="496"/>
                        <a:pt x="1271" y="496"/>
                      </a:cubicBezTo>
                      <a:lnTo>
                        <a:pt x="1271" y="496"/>
                      </a:lnTo>
                      <a:lnTo>
                        <a:pt x="1271" y="466"/>
                      </a:lnTo>
                      <a:lnTo>
                        <a:pt x="1271" y="466"/>
                      </a:lnTo>
                      <a:lnTo>
                        <a:pt x="1271" y="466"/>
                      </a:lnTo>
                      <a:cubicBezTo>
                        <a:pt x="1271" y="435"/>
                        <a:pt x="1271" y="435"/>
                        <a:pt x="1271" y="435"/>
                      </a:cubicBezTo>
                      <a:cubicBezTo>
                        <a:pt x="1271" y="404"/>
                        <a:pt x="1271" y="404"/>
                        <a:pt x="1303" y="404"/>
                      </a:cubicBezTo>
                      <a:lnTo>
                        <a:pt x="1303" y="404"/>
                      </a:lnTo>
                      <a:cubicBezTo>
                        <a:pt x="1333" y="404"/>
                        <a:pt x="1364" y="404"/>
                        <a:pt x="1364" y="404"/>
                      </a:cubicBezTo>
                      <a:cubicBezTo>
                        <a:pt x="1364" y="404"/>
                        <a:pt x="1364" y="404"/>
                        <a:pt x="1395" y="404"/>
                      </a:cubicBezTo>
                      <a:lnTo>
                        <a:pt x="1395" y="404"/>
                      </a:lnTo>
                      <a:lnTo>
                        <a:pt x="1395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cubicBezTo>
                        <a:pt x="1427" y="404"/>
                        <a:pt x="1457" y="372"/>
                        <a:pt x="1488" y="372"/>
                      </a:cubicBezTo>
                      <a:lnTo>
                        <a:pt x="1488" y="372"/>
                      </a:lnTo>
                      <a:lnTo>
                        <a:pt x="1488" y="372"/>
                      </a:lnTo>
                      <a:cubicBezTo>
                        <a:pt x="1519" y="372"/>
                        <a:pt x="1519" y="372"/>
                        <a:pt x="1519" y="372"/>
                      </a:cubicBezTo>
                      <a:lnTo>
                        <a:pt x="1519" y="372"/>
                      </a:lnTo>
                      <a:lnTo>
                        <a:pt x="1519" y="372"/>
                      </a:lnTo>
                      <a:lnTo>
                        <a:pt x="1519" y="372"/>
                      </a:lnTo>
                      <a:lnTo>
                        <a:pt x="1551" y="372"/>
                      </a:lnTo>
                      <a:cubicBezTo>
                        <a:pt x="1551" y="342"/>
                        <a:pt x="1551" y="342"/>
                        <a:pt x="1551" y="342"/>
                      </a:cubicBezTo>
                      <a:cubicBezTo>
                        <a:pt x="1551" y="342"/>
                        <a:pt x="1551" y="311"/>
                        <a:pt x="1581" y="311"/>
                      </a:cubicBezTo>
                      <a:lnTo>
                        <a:pt x="1581" y="311"/>
                      </a:lnTo>
                      <a:cubicBezTo>
                        <a:pt x="1581" y="311"/>
                        <a:pt x="1581" y="311"/>
                        <a:pt x="1612" y="311"/>
                      </a:cubicBezTo>
                      <a:lnTo>
                        <a:pt x="1612" y="311"/>
                      </a:lnTo>
                      <a:lnTo>
                        <a:pt x="1612" y="311"/>
                      </a:lnTo>
                      <a:cubicBezTo>
                        <a:pt x="1643" y="280"/>
                        <a:pt x="1643" y="280"/>
                        <a:pt x="1643" y="280"/>
                      </a:cubicBez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705" y="280"/>
                      </a:lnTo>
                      <a:lnTo>
                        <a:pt x="170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cubicBezTo>
                        <a:pt x="1643" y="280"/>
                        <a:pt x="1643" y="280"/>
                        <a:pt x="1643" y="280"/>
                      </a:cubicBezTo>
                      <a:lnTo>
                        <a:pt x="1643" y="280"/>
                      </a:lnTo>
                      <a:lnTo>
                        <a:pt x="1612" y="280"/>
                      </a:lnTo>
                      <a:lnTo>
                        <a:pt x="1612" y="280"/>
                      </a:lnTo>
                      <a:cubicBezTo>
                        <a:pt x="1612" y="280"/>
                        <a:pt x="1612" y="280"/>
                        <a:pt x="1581" y="280"/>
                      </a:cubicBezTo>
                      <a:lnTo>
                        <a:pt x="1581" y="280"/>
                      </a:lnTo>
                      <a:lnTo>
                        <a:pt x="1581" y="280"/>
                      </a:lnTo>
                      <a:cubicBezTo>
                        <a:pt x="1581" y="280"/>
                        <a:pt x="1581" y="280"/>
                        <a:pt x="1551" y="280"/>
                      </a:cubicBez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cubicBezTo>
                        <a:pt x="1519" y="280"/>
                        <a:pt x="1488" y="280"/>
                        <a:pt x="1488" y="248"/>
                      </a:cubicBezTo>
                      <a:lnTo>
                        <a:pt x="1488" y="248"/>
                      </a:lnTo>
                      <a:lnTo>
                        <a:pt x="1488" y="248"/>
                      </a:lnTo>
                      <a:cubicBezTo>
                        <a:pt x="1488" y="218"/>
                        <a:pt x="1488" y="218"/>
                        <a:pt x="1488" y="218"/>
                      </a:cubicBezTo>
                      <a:lnTo>
                        <a:pt x="1488" y="218"/>
                      </a:lnTo>
                      <a:cubicBezTo>
                        <a:pt x="1488" y="187"/>
                        <a:pt x="1488" y="187"/>
                        <a:pt x="1488" y="187"/>
                      </a:cubicBezTo>
                      <a:lnTo>
                        <a:pt x="1519" y="187"/>
                      </a:lnTo>
                      <a:lnTo>
                        <a:pt x="1519" y="156"/>
                      </a:lnTo>
                      <a:lnTo>
                        <a:pt x="1519" y="156"/>
                      </a:lnTo>
                      <a:lnTo>
                        <a:pt x="1519" y="156"/>
                      </a:lnTo>
                      <a:cubicBezTo>
                        <a:pt x="1488" y="156"/>
                        <a:pt x="1488" y="124"/>
                        <a:pt x="1488" y="124"/>
                      </a:cubicBezTo>
                      <a:cubicBezTo>
                        <a:pt x="1488" y="124"/>
                        <a:pt x="1488" y="124"/>
                        <a:pt x="1457" y="124"/>
                      </a:cubicBezTo>
                      <a:lnTo>
                        <a:pt x="1457" y="124"/>
                      </a:lnTo>
                      <a:lnTo>
                        <a:pt x="1427" y="124"/>
                      </a:lnTo>
                      <a:lnTo>
                        <a:pt x="1395" y="124"/>
                      </a:lnTo>
                      <a:cubicBezTo>
                        <a:pt x="1395" y="156"/>
                        <a:pt x="1395" y="156"/>
                        <a:pt x="1364" y="156"/>
                      </a:cubicBezTo>
                      <a:cubicBezTo>
                        <a:pt x="1364" y="187"/>
                        <a:pt x="1364" y="187"/>
                        <a:pt x="1333" y="187"/>
                      </a:cubicBezTo>
                      <a:cubicBezTo>
                        <a:pt x="1333" y="187"/>
                        <a:pt x="1333" y="187"/>
                        <a:pt x="1303" y="187"/>
                      </a:cubicBezTo>
                      <a:lnTo>
                        <a:pt x="1303" y="187"/>
                      </a:lnTo>
                      <a:lnTo>
                        <a:pt x="1271" y="187"/>
                      </a:lnTo>
                      <a:lnTo>
                        <a:pt x="1240" y="187"/>
                      </a:lnTo>
                      <a:lnTo>
                        <a:pt x="1240" y="187"/>
                      </a:lnTo>
                      <a:lnTo>
                        <a:pt x="1209" y="187"/>
                      </a:lnTo>
                      <a:lnTo>
                        <a:pt x="1209" y="187"/>
                      </a:lnTo>
                      <a:cubicBezTo>
                        <a:pt x="1179" y="187"/>
                        <a:pt x="1179" y="187"/>
                        <a:pt x="1179" y="187"/>
                      </a:cubicBezTo>
                      <a:cubicBezTo>
                        <a:pt x="1147" y="187"/>
                        <a:pt x="1147" y="187"/>
                        <a:pt x="1147" y="187"/>
                      </a:cubicBezTo>
                      <a:cubicBezTo>
                        <a:pt x="1116" y="187"/>
                        <a:pt x="1085" y="156"/>
                        <a:pt x="1085" y="156"/>
                      </a:cubicBezTo>
                      <a:lnTo>
                        <a:pt x="1085" y="156"/>
                      </a:lnTo>
                      <a:cubicBezTo>
                        <a:pt x="1055" y="156"/>
                        <a:pt x="1055" y="156"/>
                        <a:pt x="1055" y="124"/>
                      </a:cubicBezTo>
                      <a:cubicBezTo>
                        <a:pt x="1023" y="124"/>
                        <a:pt x="992" y="124"/>
                        <a:pt x="961" y="124"/>
                      </a:cubicBezTo>
                      <a:lnTo>
                        <a:pt x="961" y="124"/>
                      </a:lnTo>
                      <a:lnTo>
                        <a:pt x="961" y="124"/>
                      </a:lnTo>
                      <a:lnTo>
                        <a:pt x="931" y="124"/>
                      </a:lnTo>
                      <a:lnTo>
                        <a:pt x="899" y="124"/>
                      </a:lnTo>
                      <a:lnTo>
                        <a:pt x="868" y="124"/>
                      </a:lnTo>
                      <a:lnTo>
                        <a:pt x="868" y="124"/>
                      </a:lnTo>
                      <a:lnTo>
                        <a:pt x="837" y="124"/>
                      </a:lnTo>
                      <a:lnTo>
                        <a:pt x="837" y="124"/>
                      </a:lnTo>
                      <a:cubicBezTo>
                        <a:pt x="807" y="124"/>
                        <a:pt x="807" y="124"/>
                        <a:pt x="807" y="124"/>
                      </a:cubicBezTo>
                      <a:cubicBezTo>
                        <a:pt x="775" y="124"/>
                        <a:pt x="775" y="124"/>
                        <a:pt x="775" y="124"/>
                      </a:cubicBezTo>
                      <a:lnTo>
                        <a:pt x="775" y="94"/>
                      </a:lnTo>
                      <a:lnTo>
                        <a:pt x="744" y="94"/>
                      </a:lnTo>
                      <a:lnTo>
                        <a:pt x="744" y="94"/>
                      </a:lnTo>
                      <a:lnTo>
                        <a:pt x="744" y="63"/>
                      </a:lnTo>
                      <a:lnTo>
                        <a:pt x="744" y="63"/>
                      </a:lnTo>
                      <a:lnTo>
                        <a:pt x="713" y="32"/>
                      </a:lnTo>
                      <a:cubicBezTo>
                        <a:pt x="683" y="32"/>
                        <a:pt x="683" y="32"/>
                        <a:pt x="651" y="32"/>
                      </a:cubicBezTo>
                      <a:lnTo>
                        <a:pt x="651" y="32"/>
                      </a:lnTo>
                      <a:cubicBezTo>
                        <a:pt x="620" y="32"/>
                        <a:pt x="620" y="32"/>
                        <a:pt x="590" y="0"/>
                      </a:cubicBezTo>
                      <a:cubicBezTo>
                        <a:pt x="590" y="32"/>
                        <a:pt x="590" y="32"/>
                        <a:pt x="558" y="32"/>
                      </a:cubicBezTo>
                      <a:cubicBezTo>
                        <a:pt x="558" y="32"/>
                        <a:pt x="558" y="32"/>
                        <a:pt x="558" y="63"/>
                      </a:cubicBezTo>
                      <a:lnTo>
                        <a:pt x="558" y="63"/>
                      </a:lnTo>
                      <a:lnTo>
                        <a:pt x="558" y="63"/>
                      </a:lnTo>
                      <a:lnTo>
                        <a:pt x="558" y="63"/>
                      </a:lnTo>
                      <a:lnTo>
                        <a:pt x="558" y="63"/>
                      </a:lnTo>
                      <a:cubicBezTo>
                        <a:pt x="558" y="63"/>
                        <a:pt x="590" y="63"/>
                        <a:pt x="590" y="94"/>
                      </a:cubicBezTo>
                      <a:lnTo>
                        <a:pt x="590" y="94"/>
                      </a:lnTo>
                      <a:lnTo>
                        <a:pt x="590" y="94"/>
                      </a:lnTo>
                      <a:cubicBezTo>
                        <a:pt x="590" y="94"/>
                        <a:pt x="590" y="94"/>
                        <a:pt x="558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0" name="Freeform 379"/>
                <p:cNvSpPr>
                  <a:spLocks noChangeArrowheads="1"/>
                </p:cNvSpPr>
                <p:nvPr/>
              </p:nvSpPr>
              <p:spPr bwMode="auto">
                <a:xfrm>
                  <a:off x="4114800" y="798513"/>
                  <a:ext cx="33338" cy="11112"/>
                </a:xfrm>
                <a:custGeom>
                  <a:avLst/>
                  <a:gdLst>
                    <a:gd name="T0" fmla="*/ 31 w 93"/>
                    <a:gd name="T1" fmla="*/ 31 h 32"/>
                    <a:gd name="T2" fmla="*/ 31 w 93"/>
                    <a:gd name="T3" fmla="*/ 31 h 32"/>
                    <a:gd name="T4" fmla="*/ 62 w 93"/>
                    <a:gd name="T5" fmla="*/ 31 h 32"/>
                    <a:gd name="T6" fmla="*/ 92 w 93"/>
                    <a:gd name="T7" fmla="*/ 0 h 32"/>
                    <a:gd name="T8" fmla="*/ 92 w 93"/>
                    <a:gd name="T9" fmla="*/ 0 h 32"/>
                    <a:gd name="T10" fmla="*/ 62 w 93"/>
                    <a:gd name="T11" fmla="*/ 31 h 32"/>
                    <a:gd name="T12" fmla="*/ 31 w 93"/>
                    <a:gd name="T13" fmla="*/ 31 h 32"/>
                    <a:gd name="T14" fmla="*/ 31 w 93"/>
                    <a:gd name="T15" fmla="*/ 31 h 32"/>
                    <a:gd name="T16" fmla="*/ 0 w 93"/>
                    <a:gd name="T17" fmla="*/ 31 h 32"/>
                    <a:gd name="T18" fmla="*/ 0 w 93"/>
                    <a:gd name="T19" fmla="*/ 31 h 32"/>
                    <a:gd name="T20" fmla="*/ 0 w 93"/>
                    <a:gd name="T21" fmla="*/ 31 h 32"/>
                    <a:gd name="T22" fmla="*/ 31 w 93"/>
                    <a:gd name="T2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3" h="3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2" y="31"/>
                      </a:lnTo>
                      <a:cubicBezTo>
                        <a:pt x="62" y="31"/>
                        <a:pt x="92" y="31"/>
                        <a:pt x="92" y="0"/>
                      </a:cubicBezTo>
                      <a:lnTo>
                        <a:pt x="9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1" y="31"/>
                        <a:pt x="31" y="31"/>
                        <a:pt x="31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1" name="Freeform 380"/>
                <p:cNvSpPr>
                  <a:spLocks noChangeArrowheads="1"/>
                </p:cNvSpPr>
                <p:nvPr/>
              </p:nvSpPr>
              <p:spPr bwMode="auto">
                <a:xfrm>
                  <a:off x="3779838" y="1189038"/>
                  <a:ext cx="122237" cy="112712"/>
                </a:xfrm>
                <a:custGeom>
                  <a:avLst/>
                  <a:gdLst>
                    <a:gd name="T0" fmla="*/ 340 w 341"/>
                    <a:gd name="T1" fmla="*/ 187 h 312"/>
                    <a:gd name="T2" fmla="*/ 340 w 341"/>
                    <a:gd name="T3" fmla="*/ 187 h 312"/>
                    <a:gd name="T4" fmla="*/ 340 w 341"/>
                    <a:gd name="T5" fmla="*/ 187 h 312"/>
                    <a:gd name="T6" fmla="*/ 309 w 341"/>
                    <a:gd name="T7" fmla="*/ 156 h 312"/>
                    <a:gd name="T8" fmla="*/ 309 w 341"/>
                    <a:gd name="T9" fmla="*/ 156 h 312"/>
                    <a:gd name="T10" fmla="*/ 340 w 341"/>
                    <a:gd name="T11" fmla="*/ 94 h 312"/>
                    <a:gd name="T12" fmla="*/ 340 w 341"/>
                    <a:gd name="T13" fmla="*/ 94 h 312"/>
                    <a:gd name="T14" fmla="*/ 309 w 341"/>
                    <a:gd name="T15" fmla="*/ 63 h 312"/>
                    <a:gd name="T16" fmla="*/ 309 w 341"/>
                    <a:gd name="T17" fmla="*/ 32 h 312"/>
                    <a:gd name="T18" fmla="*/ 309 w 341"/>
                    <a:gd name="T19" fmla="*/ 0 h 312"/>
                    <a:gd name="T20" fmla="*/ 309 w 341"/>
                    <a:gd name="T21" fmla="*/ 0 h 312"/>
                    <a:gd name="T22" fmla="*/ 248 w 341"/>
                    <a:gd name="T23" fmla="*/ 32 h 312"/>
                    <a:gd name="T24" fmla="*/ 217 w 341"/>
                    <a:gd name="T25" fmla="*/ 0 h 312"/>
                    <a:gd name="T26" fmla="*/ 156 w 341"/>
                    <a:gd name="T27" fmla="*/ 32 h 312"/>
                    <a:gd name="T28" fmla="*/ 124 w 341"/>
                    <a:gd name="T29" fmla="*/ 32 h 312"/>
                    <a:gd name="T30" fmla="*/ 93 w 341"/>
                    <a:gd name="T31" fmla="*/ 63 h 312"/>
                    <a:gd name="T32" fmla="*/ 62 w 341"/>
                    <a:gd name="T33" fmla="*/ 63 h 312"/>
                    <a:gd name="T34" fmla="*/ 32 w 341"/>
                    <a:gd name="T35" fmla="*/ 94 h 312"/>
                    <a:gd name="T36" fmla="*/ 62 w 341"/>
                    <a:gd name="T37" fmla="*/ 94 h 312"/>
                    <a:gd name="T38" fmla="*/ 93 w 341"/>
                    <a:gd name="T39" fmla="*/ 94 h 312"/>
                    <a:gd name="T40" fmla="*/ 93 w 341"/>
                    <a:gd name="T41" fmla="*/ 156 h 312"/>
                    <a:gd name="T42" fmla="*/ 124 w 341"/>
                    <a:gd name="T43" fmla="*/ 156 h 312"/>
                    <a:gd name="T44" fmla="*/ 32 w 341"/>
                    <a:gd name="T45" fmla="*/ 248 h 312"/>
                    <a:gd name="T46" fmla="*/ 0 w 341"/>
                    <a:gd name="T47" fmla="*/ 248 h 312"/>
                    <a:gd name="T48" fmla="*/ 0 w 341"/>
                    <a:gd name="T49" fmla="*/ 280 h 312"/>
                    <a:gd name="T50" fmla="*/ 62 w 341"/>
                    <a:gd name="T51" fmla="*/ 311 h 312"/>
                    <a:gd name="T52" fmla="*/ 93 w 341"/>
                    <a:gd name="T53" fmla="*/ 311 h 312"/>
                    <a:gd name="T54" fmla="*/ 156 w 341"/>
                    <a:gd name="T55" fmla="*/ 280 h 312"/>
                    <a:gd name="T56" fmla="*/ 217 w 341"/>
                    <a:gd name="T57" fmla="*/ 248 h 312"/>
                    <a:gd name="T58" fmla="*/ 248 w 341"/>
                    <a:gd name="T59" fmla="*/ 218 h 312"/>
                    <a:gd name="T60" fmla="*/ 280 w 341"/>
                    <a:gd name="T61" fmla="*/ 218 h 312"/>
                    <a:gd name="T62" fmla="*/ 309 w 341"/>
                    <a:gd name="T63" fmla="*/ 218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1" h="312">
                      <a:moveTo>
                        <a:pt x="340" y="187"/>
                      </a:move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cubicBezTo>
                        <a:pt x="340" y="187"/>
                        <a:pt x="309" y="187"/>
                        <a:pt x="309" y="156"/>
                      </a:cubicBezTo>
                      <a:lnTo>
                        <a:pt x="309" y="156"/>
                      </a:lnTo>
                      <a:lnTo>
                        <a:pt x="309" y="156"/>
                      </a:lnTo>
                      <a:lnTo>
                        <a:pt x="309" y="156"/>
                      </a:lnTo>
                      <a:cubicBezTo>
                        <a:pt x="340" y="124"/>
                        <a:pt x="340" y="124"/>
                        <a:pt x="340" y="124"/>
                      </a:cubicBezTo>
                      <a:cubicBezTo>
                        <a:pt x="340" y="124"/>
                        <a:pt x="309" y="124"/>
                        <a:pt x="340" y="94"/>
                      </a:cubicBezTo>
                      <a:lnTo>
                        <a:pt x="340" y="94"/>
                      </a:lnTo>
                      <a:lnTo>
                        <a:pt x="340" y="94"/>
                      </a:lnTo>
                      <a:cubicBezTo>
                        <a:pt x="309" y="63"/>
                        <a:pt x="309" y="63"/>
                        <a:pt x="309" y="63"/>
                      </a:cubicBezTo>
                      <a:lnTo>
                        <a:pt x="309" y="63"/>
                      </a:lnTo>
                      <a:lnTo>
                        <a:pt x="309" y="63"/>
                      </a:lnTo>
                      <a:cubicBezTo>
                        <a:pt x="309" y="32"/>
                        <a:pt x="309" y="32"/>
                        <a:pt x="309" y="32"/>
                      </a:cubicBezTo>
                      <a:lnTo>
                        <a:pt x="309" y="32"/>
                      </a:lnTo>
                      <a:lnTo>
                        <a:pt x="309" y="0"/>
                      </a:ln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309" y="0"/>
                        <a:pt x="309" y="0"/>
                        <a:pt x="280" y="32"/>
                      </a:cubicBezTo>
                      <a:lnTo>
                        <a:pt x="248" y="32"/>
                      </a:lnTo>
                      <a:cubicBezTo>
                        <a:pt x="248" y="32"/>
                        <a:pt x="217" y="32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cubicBezTo>
                        <a:pt x="186" y="0"/>
                        <a:pt x="186" y="32"/>
                        <a:pt x="156" y="32"/>
                      </a:cubicBezTo>
                      <a:lnTo>
                        <a:pt x="156" y="32"/>
                      </a:lnTo>
                      <a:lnTo>
                        <a:pt x="124" y="32"/>
                      </a:lnTo>
                      <a:lnTo>
                        <a:pt x="124" y="32"/>
                      </a:lnTo>
                      <a:cubicBezTo>
                        <a:pt x="124" y="32"/>
                        <a:pt x="124" y="63"/>
                        <a:pt x="93" y="63"/>
                      </a:cubicBez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62" y="94"/>
                        <a:pt x="32" y="94"/>
                        <a:pt x="32" y="94"/>
                      </a:cubicBezTo>
                      <a:lnTo>
                        <a:pt x="32" y="94"/>
                      </a:lnTo>
                      <a:cubicBezTo>
                        <a:pt x="62" y="94"/>
                        <a:pt x="62" y="94"/>
                        <a:pt x="62" y="94"/>
                      </a:cubicBez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93" y="94"/>
                      </a:lnTo>
                      <a:cubicBezTo>
                        <a:pt x="93" y="94"/>
                        <a:pt x="93" y="94"/>
                        <a:pt x="93" y="124"/>
                      </a:cubicBezTo>
                      <a:cubicBezTo>
                        <a:pt x="124" y="124"/>
                        <a:pt x="93" y="156"/>
                        <a:pt x="93" y="156"/>
                      </a:cubicBezTo>
                      <a:cubicBezTo>
                        <a:pt x="93" y="156"/>
                        <a:pt x="93" y="156"/>
                        <a:pt x="62" y="156"/>
                      </a:cubicBezTo>
                      <a:cubicBezTo>
                        <a:pt x="124" y="156"/>
                        <a:pt x="124" y="156"/>
                        <a:pt x="124" y="156"/>
                      </a:cubicBezTo>
                      <a:cubicBezTo>
                        <a:pt x="62" y="218"/>
                        <a:pt x="62" y="218"/>
                        <a:pt x="62" y="218"/>
                      </a:cubicBezTo>
                      <a:cubicBezTo>
                        <a:pt x="62" y="218"/>
                        <a:pt x="62" y="218"/>
                        <a:pt x="32" y="248"/>
                      </a:cubicBez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80"/>
                      </a:lnTo>
                      <a:lnTo>
                        <a:pt x="0" y="280"/>
                      </a:lnTo>
                      <a:cubicBezTo>
                        <a:pt x="0" y="280"/>
                        <a:pt x="32" y="280"/>
                        <a:pt x="32" y="311"/>
                      </a:cubicBezTo>
                      <a:cubicBezTo>
                        <a:pt x="32" y="311"/>
                        <a:pt x="32" y="311"/>
                        <a:pt x="62" y="311"/>
                      </a:cubicBezTo>
                      <a:lnTo>
                        <a:pt x="62" y="311"/>
                      </a:lnTo>
                      <a:lnTo>
                        <a:pt x="93" y="311"/>
                      </a:lnTo>
                      <a:cubicBezTo>
                        <a:pt x="124" y="311"/>
                        <a:pt x="124" y="311"/>
                        <a:pt x="156" y="280"/>
                      </a:cubicBezTo>
                      <a:lnTo>
                        <a:pt x="156" y="280"/>
                      </a:lnTo>
                      <a:cubicBezTo>
                        <a:pt x="186" y="248"/>
                        <a:pt x="186" y="248"/>
                        <a:pt x="217" y="248"/>
                      </a:cubicBezTo>
                      <a:lnTo>
                        <a:pt x="217" y="248"/>
                      </a:lnTo>
                      <a:lnTo>
                        <a:pt x="217" y="248"/>
                      </a:lnTo>
                      <a:cubicBezTo>
                        <a:pt x="217" y="248"/>
                        <a:pt x="217" y="218"/>
                        <a:pt x="248" y="218"/>
                      </a:cubicBezTo>
                      <a:cubicBezTo>
                        <a:pt x="248" y="187"/>
                        <a:pt x="248" y="187"/>
                        <a:pt x="248" y="187"/>
                      </a:cubicBezTo>
                      <a:cubicBezTo>
                        <a:pt x="280" y="187"/>
                        <a:pt x="280" y="187"/>
                        <a:pt x="280" y="218"/>
                      </a:cubicBezTo>
                      <a:cubicBezTo>
                        <a:pt x="309" y="218"/>
                        <a:pt x="309" y="218"/>
                        <a:pt x="309" y="218"/>
                      </a:cubicBezTo>
                      <a:lnTo>
                        <a:pt x="309" y="218"/>
                      </a:lnTo>
                      <a:cubicBezTo>
                        <a:pt x="309" y="187"/>
                        <a:pt x="309" y="187"/>
                        <a:pt x="340" y="187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2" name="Freeform 381"/>
                <p:cNvSpPr>
                  <a:spLocks noChangeArrowheads="1"/>
                </p:cNvSpPr>
                <p:nvPr/>
              </p:nvSpPr>
              <p:spPr bwMode="auto">
                <a:xfrm>
                  <a:off x="4092575" y="1033463"/>
                  <a:ext cx="77788" cy="22225"/>
                </a:xfrm>
                <a:custGeom>
                  <a:avLst/>
                  <a:gdLst>
                    <a:gd name="T0" fmla="*/ 31 w 218"/>
                    <a:gd name="T1" fmla="*/ 31 h 63"/>
                    <a:gd name="T2" fmla="*/ 31 w 218"/>
                    <a:gd name="T3" fmla="*/ 31 h 63"/>
                    <a:gd name="T4" fmla="*/ 62 w 218"/>
                    <a:gd name="T5" fmla="*/ 62 h 63"/>
                    <a:gd name="T6" fmla="*/ 93 w 218"/>
                    <a:gd name="T7" fmla="*/ 62 h 63"/>
                    <a:gd name="T8" fmla="*/ 124 w 218"/>
                    <a:gd name="T9" fmla="*/ 62 h 63"/>
                    <a:gd name="T10" fmla="*/ 124 w 218"/>
                    <a:gd name="T11" fmla="*/ 62 h 63"/>
                    <a:gd name="T12" fmla="*/ 186 w 218"/>
                    <a:gd name="T13" fmla="*/ 62 h 63"/>
                    <a:gd name="T14" fmla="*/ 186 w 218"/>
                    <a:gd name="T15" fmla="*/ 62 h 63"/>
                    <a:gd name="T16" fmla="*/ 186 w 218"/>
                    <a:gd name="T17" fmla="*/ 62 h 63"/>
                    <a:gd name="T18" fmla="*/ 186 w 218"/>
                    <a:gd name="T19" fmla="*/ 62 h 63"/>
                    <a:gd name="T20" fmla="*/ 217 w 218"/>
                    <a:gd name="T21" fmla="*/ 62 h 63"/>
                    <a:gd name="T22" fmla="*/ 217 w 218"/>
                    <a:gd name="T23" fmla="*/ 62 h 63"/>
                    <a:gd name="T24" fmla="*/ 217 w 218"/>
                    <a:gd name="T25" fmla="*/ 31 h 63"/>
                    <a:gd name="T26" fmla="*/ 217 w 218"/>
                    <a:gd name="T27" fmla="*/ 0 h 63"/>
                    <a:gd name="T28" fmla="*/ 217 w 218"/>
                    <a:gd name="T29" fmla="*/ 0 h 63"/>
                    <a:gd name="T30" fmla="*/ 217 w 218"/>
                    <a:gd name="T31" fmla="*/ 31 h 63"/>
                    <a:gd name="T32" fmla="*/ 186 w 218"/>
                    <a:gd name="T33" fmla="*/ 0 h 63"/>
                    <a:gd name="T34" fmla="*/ 186 w 218"/>
                    <a:gd name="T35" fmla="*/ 0 h 63"/>
                    <a:gd name="T36" fmla="*/ 124 w 218"/>
                    <a:gd name="T37" fmla="*/ 0 h 63"/>
                    <a:gd name="T38" fmla="*/ 124 w 218"/>
                    <a:gd name="T39" fmla="*/ 0 h 63"/>
                    <a:gd name="T40" fmla="*/ 93 w 218"/>
                    <a:gd name="T41" fmla="*/ 0 h 63"/>
                    <a:gd name="T42" fmla="*/ 93 w 218"/>
                    <a:gd name="T43" fmla="*/ 0 h 63"/>
                    <a:gd name="T44" fmla="*/ 62 w 218"/>
                    <a:gd name="T45" fmla="*/ 0 h 63"/>
                    <a:gd name="T46" fmla="*/ 31 w 218"/>
                    <a:gd name="T47" fmla="*/ 0 h 63"/>
                    <a:gd name="T48" fmla="*/ 0 w 218"/>
                    <a:gd name="T49" fmla="*/ 0 h 63"/>
                    <a:gd name="T50" fmla="*/ 0 w 218"/>
                    <a:gd name="T51" fmla="*/ 31 h 63"/>
                    <a:gd name="T52" fmla="*/ 0 w 218"/>
                    <a:gd name="T53" fmla="*/ 31 h 63"/>
                    <a:gd name="T54" fmla="*/ 0 w 218"/>
                    <a:gd name="T55" fmla="*/ 31 h 63"/>
                    <a:gd name="T56" fmla="*/ 31 w 218"/>
                    <a:gd name="T57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8" h="63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lnTo>
                        <a:pt x="124" y="62"/>
                      </a:lnTo>
                      <a:cubicBezTo>
                        <a:pt x="154" y="62"/>
                        <a:pt x="154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217" y="62"/>
                      </a:cubicBezTo>
                      <a:lnTo>
                        <a:pt x="217" y="62"/>
                      </a:ln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cubicBezTo>
                        <a:pt x="186" y="31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4" y="0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31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3" name="Freeform 382"/>
                <p:cNvSpPr>
                  <a:spLocks noChangeArrowheads="1"/>
                </p:cNvSpPr>
                <p:nvPr/>
              </p:nvSpPr>
              <p:spPr bwMode="auto">
                <a:xfrm>
                  <a:off x="4192588" y="1022350"/>
                  <a:ext cx="77787" cy="22225"/>
                </a:xfrm>
                <a:custGeom>
                  <a:avLst/>
                  <a:gdLst>
                    <a:gd name="T0" fmla="*/ 31 w 218"/>
                    <a:gd name="T1" fmla="*/ 31 h 63"/>
                    <a:gd name="T2" fmla="*/ 31 w 218"/>
                    <a:gd name="T3" fmla="*/ 31 h 63"/>
                    <a:gd name="T4" fmla="*/ 31 w 218"/>
                    <a:gd name="T5" fmla="*/ 31 h 63"/>
                    <a:gd name="T6" fmla="*/ 62 w 218"/>
                    <a:gd name="T7" fmla="*/ 0 h 63"/>
                    <a:gd name="T8" fmla="*/ 62 w 218"/>
                    <a:gd name="T9" fmla="*/ 0 h 63"/>
                    <a:gd name="T10" fmla="*/ 93 w 218"/>
                    <a:gd name="T11" fmla="*/ 0 h 63"/>
                    <a:gd name="T12" fmla="*/ 124 w 218"/>
                    <a:gd name="T13" fmla="*/ 31 h 63"/>
                    <a:gd name="T14" fmla="*/ 155 w 218"/>
                    <a:gd name="T15" fmla="*/ 31 h 63"/>
                    <a:gd name="T16" fmla="*/ 155 w 218"/>
                    <a:gd name="T17" fmla="*/ 31 h 63"/>
                    <a:gd name="T18" fmla="*/ 155 w 218"/>
                    <a:gd name="T19" fmla="*/ 62 h 63"/>
                    <a:gd name="T20" fmla="*/ 186 w 218"/>
                    <a:gd name="T21" fmla="*/ 31 h 63"/>
                    <a:gd name="T22" fmla="*/ 186 w 218"/>
                    <a:gd name="T23" fmla="*/ 31 h 63"/>
                    <a:gd name="T24" fmla="*/ 217 w 218"/>
                    <a:gd name="T25" fmla="*/ 31 h 63"/>
                    <a:gd name="T26" fmla="*/ 217 w 218"/>
                    <a:gd name="T27" fmla="*/ 31 h 63"/>
                    <a:gd name="T28" fmla="*/ 217 w 218"/>
                    <a:gd name="T29" fmla="*/ 31 h 63"/>
                    <a:gd name="T30" fmla="*/ 217 w 218"/>
                    <a:gd name="T31" fmla="*/ 31 h 63"/>
                    <a:gd name="T32" fmla="*/ 186 w 218"/>
                    <a:gd name="T33" fmla="*/ 31 h 63"/>
                    <a:gd name="T34" fmla="*/ 155 w 218"/>
                    <a:gd name="T35" fmla="*/ 0 h 63"/>
                    <a:gd name="T36" fmla="*/ 62 w 218"/>
                    <a:gd name="T37" fmla="*/ 0 h 63"/>
                    <a:gd name="T38" fmla="*/ 62 w 218"/>
                    <a:gd name="T39" fmla="*/ 0 h 63"/>
                    <a:gd name="T40" fmla="*/ 31 w 218"/>
                    <a:gd name="T41" fmla="*/ 0 h 63"/>
                    <a:gd name="T42" fmla="*/ 0 w 218"/>
                    <a:gd name="T43" fmla="*/ 0 h 63"/>
                    <a:gd name="T44" fmla="*/ 31 w 218"/>
                    <a:gd name="T45" fmla="*/ 0 h 63"/>
                    <a:gd name="T46" fmla="*/ 31 w 218"/>
                    <a:gd name="T47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8" h="63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93" y="0"/>
                      </a:cubicBezTo>
                      <a:cubicBezTo>
                        <a:pt x="93" y="0"/>
                        <a:pt x="124" y="0"/>
                        <a:pt x="124" y="31"/>
                      </a:cubicBezTo>
                      <a:cubicBezTo>
                        <a:pt x="124" y="31"/>
                        <a:pt x="124" y="31"/>
                        <a:pt x="155" y="31"/>
                      </a:cubicBezTo>
                      <a:lnTo>
                        <a:pt x="155" y="31"/>
                      </a:lnTo>
                      <a:cubicBezTo>
                        <a:pt x="155" y="31"/>
                        <a:pt x="155" y="31"/>
                        <a:pt x="155" y="62"/>
                      </a:cubicBezTo>
                      <a:cubicBezTo>
                        <a:pt x="155" y="31"/>
                        <a:pt x="186" y="31"/>
                        <a:pt x="186" y="31"/>
                      </a:cubicBezTo>
                      <a:lnTo>
                        <a:pt x="186" y="31"/>
                      </a:ln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6" y="31"/>
                      </a:cubicBezTo>
                      <a:lnTo>
                        <a:pt x="155" y="0"/>
                      </a:lnTo>
                      <a:cubicBezTo>
                        <a:pt x="124" y="0"/>
                        <a:pt x="93" y="0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31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4" name="Freeform 383"/>
                <p:cNvSpPr>
                  <a:spLocks noChangeArrowheads="1"/>
                </p:cNvSpPr>
                <p:nvPr/>
              </p:nvSpPr>
              <p:spPr bwMode="auto">
                <a:xfrm>
                  <a:off x="3890963" y="1111250"/>
                  <a:ext cx="77787" cy="66675"/>
                </a:xfrm>
                <a:custGeom>
                  <a:avLst/>
                  <a:gdLst>
                    <a:gd name="T0" fmla="*/ 31 w 218"/>
                    <a:gd name="T1" fmla="*/ 186 h 187"/>
                    <a:gd name="T2" fmla="*/ 31 w 218"/>
                    <a:gd name="T3" fmla="*/ 186 h 187"/>
                    <a:gd name="T4" fmla="*/ 62 w 218"/>
                    <a:gd name="T5" fmla="*/ 155 h 187"/>
                    <a:gd name="T6" fmla="*/ 62 w 218"/>
                    <a:gd name="T7" fmla="*/ 155 h 187"/>
                    <a:gd name="T8" fmla="*/ 62 w 218"/>
                    <a:gd name="T9" fmla="*/ 155 h 187"/>
                    <a:gd name="T10" fmla="*/ 93 w 218"/>
                    <a:gd name="T11" fmla="*/ 155 h 187"/>
                    <a:gd name="T12" fmla="*/ 93 w 218"/>
                    <a:gd name="T13" fmla="*/ 155 h 187"/>
                    <a:gd name="T14" fmla="*/ 93 w 218"/>
                    <a:gd name="T15" fmla="*/ 155 h 187"/>
                    <a:gd name="T16" fmla="*/ 93 w 218"/>
                    <a:gd name="T17" fmla="*/ 124 h 187"/>
                    <a:gd name="T18" fmla="*/ 93 w 218"/>
                    <a:gd name="T19" fmla="*/ 124 h 187"/>
                    <a:gd name="T20" fmla="*/ 124 w 218"/>
                    <a:gd name="T21" fmla="*/ 93 h 187"/>
                    <a:gd name="T22" fmla="*/ 124 w 218"/>
                    <a:gd name="T23" fmla="*/ 93 h 187"/>
                    <a:gd name="T24" fmla="*/ 124 w 218"/>
                    <a:gd name="T25" fmla="*/ 93 h 187"/>
                    <a:gd name="T26" fmla="*/ 124 w 218"/>
                    <a:gd name="T27" fmla="*/ 93 h 187"/>
                    <a:gd name="T28" fmla="*/ 124 w 218"/>
                    <a:gd name="T29" fmla="*/ 93 h 187"/>
                    <a:gd name="T30" fmla="*/ 155 w 218"/>
                    <a:gd name="T31" fmla="*/ 62 h 187"/>
                    <a:gd name="T32" fmla="*/ 155 w 218"/>
                    <a:gd name="T33" fmla="*/ 62 h 187"/>
                    <a:gd name="T34" fmla="*/ 155 w 218"/>
                    <a:gd name="T35" fmla="*/ 31 h 187"/>
                    <a:gd name="T36" fmla="*/ 186 w 218"/>
                    <a:gd name="T37" fmla="*/ 0 h 187"/>
                    <a:gd name="T38" fmla="*/ 186 w 218"/>
                    <a:gd name="T39" fmla="*/ 0 h 187"/>
                    <a:gd name="T40" fmla="*/ 186 w 218"/>
                    <a:gd name="T41" fmla="*/ 0 h 187"/>
                    <a:gd name="T42" fmla="*/ 186 w 218"/>
                    <a:gd name="T43" fmla="*/ 0 h 187"/>
                    <a:gd name="T44" fmla="*/ 186 w 218"/>
                    <a:gd name="T45" fmla="*/ 0 h 187"/>
                    <a:gd name="T46" fmla="*/ 217 w 218"/>
                    <a:gd name="T47" fmla="*/ 0 h 187"/>
                    <a:gd name="T48" fmla="*/ 217 w 218"/>
                    <a:gd name="T49" fmla="*/ 0 h 187"/>
                    <a:gd name="T50" fmla="*/ 217 w 218"/>
                    <a:gd name="T51" fmla="*/ 0 h 187"/>
                    <a:gd name="T52" fmla="*/ 186 w 218"/>
                    <a:gd name="T53" fmla="*/ 0 h 187"/>
                    <a:gd name="T54" fmla="*/ 186 w 218"/>
                    <a:gd name="T55" fmla="*/ 0 h 187"/>
                    <a:gd name="T56" fmla="*/ 186 w 218"/>
                    <a:gd name="T57" fmla="*/ 0 h 187"/>
                    <a:gd name="T58" fmla="*/ 155 w 218"/>
                    <a:gd name="T59" fmla="*/ 0 h 187"/>
                    <a:gd name="T60" fmla="*/ 155 w 218"/>
                    <a:gd name="T61" fmla="*/ 0 h 187"/>
                    <a:gd name="T62" fmla="*/ 155 w 218"/>
                    <a:gd name="T63" fmla="*/ 0 h 187"/>
                    <a:gd name="T64" fmla="*/ 124 w 218"/>
                    <a:gd name="T65" fmla="*/ 0 h 187"/>
                    <a:gd name="T66" fmla="*/ 124 w 218"/>
                    <a:gd name="T67" fmla="*/ 31 h 187"/>
                    <a:gd name="T68" fmla="*/ 93 w 218"/>
                    <a:gd name="T69" fmla="*/ 93 h 187"/>
                    <a:gd name="T70" fmla="*/ 62 w 218"/>
                    <a:gd name="T71" fmla="*/ 93 h 187"/>
                    <a:gd name="T72" fmla="*/ 62 w 218"/>
                    <a:gd name="T73" fmla="*/ 93 h 187"/>
                    <a:gd name="T74" fmla="*/ 62 w 218"/>
                    <a:gd name="T75" fmla="*/ 93 h 187"/>
                    <a:gd name="T76" fmla="*/ 31 w 218"/>
                    <a:gd name="T77" fmla="*/ 124 h 187"/>
                    <a:gd name="T78" fmla="*/ 0 w 218"/>
                    <a:gd name="T79" fmla="*/ 155 h 187"/>
                    <a:gd name="T80" fmla="*/ 31 w 218"/>
                    <a:gd name="T81" fmla="*/ 18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8" h="187">
                      <a:moveTo>
                        <a:pt x="31" y="186"/>
                      </a:moveTo>
                      <a:lnTo>
                        <a:pt x="31" y="186"/>
                      </a:lnTo>
                      <a:cubicBezTo>
                        <a:pt x="31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93" y="155"/>
                        <a:pt x="93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5" y="31"/>
                      </a:lnTo>
                      <a:cubicBezTo>
                        <a:pt x="155" y="31"/>
                        <a:pt x="155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31"/>
                      </a:lnTo>
                      <a:cubicBezTo>
                        <a:pt x="124" y="62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62" y="124"/>
                        <a:pt x="62" y="124"/>
                        <a:pt x="31" y="124"/>
                      </a:cubicBezTo>
                      <a:cubicBezTo>
                        <a:pt x="31" y="155"/>
                        <a:pt x="31" y="155"/>
                        <a:pt x="0" y="155"/>
                      </a:cubicBezTo>
                      <a:cubicBezTo>
                        <a:pt x="0" y="155"/>
                        <a:pt x="31" y="155"/>
                        <a:pt x="31" y="186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5" name="Freeform 384"/>
                <p:cNvSpPr>
                  <a:spLocks noChangeArrowheads="1"/>
                </p:cNvSpPr>
                <p:nvPr/>
              </p:nvSpPr>
              <p:spPr bwMode="auto">
                <a:xfrm>
                  <a:off x="4025900" y="1033463"/>
                  <a:ext cx="44450" cy="33337"/>
                </a:xfrm>
                <a:custGeom>
                  <a:avLst/>
                  <a:gdLst>
                    <a:gd name="T0" fmla="*/ 31 w 125"/>
                    <a:gd name="T1" fmla="*/ 62 h 94"/>
                    <a:gd name="T2" fmla="*/ 31 w 125"/>
                    <a:gd name="T3" fmla="*/ 62 h 94"/>
                    <a:gd name="T4" fmla="*/ 62 w 125"/>
                    <a:gd name="T5" fmla="*/ 62 h 94"/>
                    <a:gd name="T6" fmla="*/ 93 w 125"/>
                    <a:gd name="T7" fmla="*/ 93 h 94"/>
                    <a:gd name="T8" fmla="*/ 93 w 125"/>
                    <a:gd name="T9" fmla="*/ 93 h 94"/>
                    <a:gd name="T10" fmla="*/ 93 w 125"/>
                    <a:gd name="T11" fmla="*/ 93 h 94"/>
                    <a:gd name="T12" fmla="*/ 93 w 125"/>
                    <a:gd name="T13" fmla="*/ 93 h 94"/>
                    <a:gd name="T14" fmla="*/ 124 w 125"/>
                    <a:gd name="T15" fmla="*/ 62 h 94"/>
                    <a:gd name="T16" fmla="*/ 124 w 125"/>
                    <a:gd name="T17" fmla="*/ 62 h 94"/>
                    <a:gd name="T18" fmla="*/ 93 w 125"/>
                    <a:gd name="T19" fmla="*/ 31 h 94"/>
                    <a:gd name="T20" fmla="*/ 93 w 125"/>
                    <a:gd name="T21" fmla="*/ 31 h 94"/>
                    <a:gd name="T22" fmla="*/ 93 w 125"/>
                    <a:gd name="T23" fmla="*/ 31 h 94"/>
                    <a:gd name="T24" fmla="*/ 93 w 125"/>
                    <a:gd name="T25" fmla="*/ 0 h 94"/>
                    <a:gd name="T26" fmla="*/ 93 w 125"/>
                    <a:gd name="T27" fmla="*/ 0 h 94"/>
                    <a:gd name="T28" fmla="*/ 62 w 125"/>
                    <a:gd name="T29" fmla="*/ 31 h 94"/>
                    <a:gd name="T30" fmla="*/ 62 w 125"/>
                    <a:gd name="T31" fmla="*/ 31 h 94"/>
                    <a:gd name="T32" fmla="*/ 31 w 125"/>
                    <a:gd name="T33" fmla="*/ 62 h 94"/>
                    <a:gd name="T34" fmla="*/ 0 w 125"/>
                    <a:gd name="T35" fmla="*/ 62 h 94"/>
                    <a:gd name="T36" fmla="*/ 0 w 125"/>
                    <a:gd name="T37" fmla="*/ 62 h 94"/>
                    <a:gd name="T38" fmla="*/ 0 w 125"/>
                    <a:gd name="T39" fmla="*/ 62 h 94"/>
                    <a:gd name="T40" fmla="*/ 0 w 125"/>
                    <a:gd name="T41" fmla="*/ 62 h 94"/>
                    <a:gd name="T42" fmla="*/ 31 w 125"/>
                    <a:gd name="T43" fmla="*/ 6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5" h="94">
                      <a:moveTo>
                        <a:pt x="31" y="62"/>
                      </a:move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cubicBezTo>
                        <a:pt x="62" y="62"/>
                        <a:pt x="62" y="93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124" y="62"/>
                        <a:pt x="124" y="62"/>
                        <a:pt x="124" y="62"/>
                      </a:cubicBezTo>
                      <a:lnTo>
                        <a:pt x="124" y="62"/>
                      </a:lnTo>
                      <a:cubicBezTo>
                        <a:pt x="93" y="62"/>
                        <a:pt x="93" y="62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31"/>
                        <a:pt x="31" y="62"/>
                      </a:cubicBez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6" name="Freeform 385"/>
                <p:cNvSpPr>
                  <a:spLocks noChangeArrowheads="1"/>
                </p:cNvSpPr>
                <p:nvPr/>
              </p:nvSpPr>
              <p:spPr bwMode="auto">
                <a:xfrm>
                  <a:off x="5521325" y="787400"/>
                  <a:ext cx="112713" cy="44450"/>
                </a:xfrm>
                <a:custGeom>
                  <a:avLst/>
                  <a:gdLst>
                    <a:gd name="T0" fmla="*/ 279 w 312"/>
                    <a:gd name="T1" fmla="*/ 62 h 125"/>
                    <a:gd name="T2" fmla="*/ 279 w 312"/>
                    <a:gd name="T3" fmla="*/ 62 h 125"/>
                    <a:gd name="T4" fmla="*/ 279 w 312"/>
                    <a:gd name="T5" fmla="*/ 62 h 125"/>
                    <a:gd name="T6" fmla="*/ 279 w 312"/>
                    <a:gd name="T7" fmla="*/ 93 h 125"/>
                    <a:gd name="T8" fmla="*/ 248 w 312"/>
                    <a:gd name="T9" fmla="*/ 93 h 125"/>
                    <a:gd name="T10" fmla="*/ 217 w 312"/>
                    <a:gd name="T11" fmla="*/ 62 h 125"/>
                    <a:gd name="T12" fmla="*/ 217 w 312"/>
                    <a:gd name="T13" fmla="*/ 31 h 125"/>
                    <a:gd name="T14" fmla="*/ 217 w 312"/>
                    <a:gd name="T15" fmla="*/ 0 h 125"/>
                    <a:gd name="T16" fmla="*/ 217 w 312"/>
                    <a:gd name="T17" fmla="*/ 0 h 125"/>
                    <a:gd name="T18" fmla="*/ 156 w 312"/>
                    <a:gd name="T19" fmla="*/ 0 h 125"/>
                    <a:gd name="T20" fmla="*/ 124 w 312"/>
                    <a:gd name="T21" fmla="*/ 0 h 125"/>
                    <a:gd name="T22" fmla="*/ 124 w 312"/>
                    <a:gd name="T23" fmla="*/ 0 h 125"/>
                    <a:gd name="T24" fmla="*/ 93 w 312"/>
                    <a:gd name="T25" fmla="*/ 0 h 125"/>
                    <a:gd name="T26" fmla="*/ 93 w 312"/>
                    <a:gd name="T27" fmla="*/ 0 h 125"/>
                    <a:gd name="T28" fmla="*/ 32 w 312"/>
                    <a:gd name="T29" fmla="*/ 0 h 125"/>
                    <a:gd name="T30" fmla="*/ 32 w 312"/>
                    <a:gd name="T31" fmla="*/ 0 h 125"/>
                    <a:gd name="T32" fmla="*/ 0 w 312"/>
                    <a:gd name="T33" fmla="*/ 0 h 125"/>
                    <a:gd name="T34" fmla="*/ 0 w 312"/>
                    <a:gd name="T35" fmla="*/ 0 h 125"/>
                    <a:gd name="T36" fmla="*/ 0 w 312"/>
                    <a:gd name="T37" fmla="*/ 31 h 125"/>
                    <a:gd name="T38" fmla="*/ 0 w 312"/>
                    <a:gd name="T39" fmla="*/ 31 h 125"/>
                    <a:gd name="T40" fmla="*/ 32 w 312"/>
                    <a:gd name="T41" fmla="*/ 31 h 125"/>
                    <a:gd name="T42" fmla="*/ 32 w 312"/>
                    <a:gd name="T43" fmla="*/ 31 h 125"/>
                    <a:gd name="T44" fmla="*/ 32 w 312"/>
                    <a:gd name="T45" fmla="*/ 31 h 125"/>
                    <a:gd name="T46" fmla="*/ 63 w 312"/>
                    <a:gd name="T47" fmla="*/ 31 h 125"/>
                    <a:gd name="T48" fmla="*/ 93 w 312"/>
                    <a:gd name="T49" fmla="*/ 0 h 125"/>
                    <a:gd name="T50" fmla="*/ 93 w 312"/>
                    <a:gd name="T51" fmla="*/ 0 h 125"/>
                    <a:gd name="T52" fmla="*/ 124 w 312"/>
                    <a:gd name="T53" fmla="*/ 31 h 125"/>
                    <a:gd name="T54" fmla="*/ 93 w 312"/>
                    <a:gd name="T55" fmla="*/ 93 h 125"/>
                    <a:gd name="T56" fmla="*/ 156 w 312"/>
                    <a:gd name="T57" fmla="*/ 93 h 125"/>
                    <a:gd name="T58" fmla="*/ 156 w 312"/>
                    <a:gd name="T59" fmla="*/ 93 h 125"/>
                    <a:gd name="T60" fmla="*/ 156 w 312"/>
                    <a:gd name="T61" fmla="*/ 93 h 125"/>
                    <a:gd name="T62" fmla="*/ 217 w 312"/>
                    <a:gd name="T63" fmla="*/ 93 h 125"/>
                    <a:gd name="T64" fmla="*/ 248 w 312"/>
                    <a:gd name="T65" fmla="*/ 93 h 125"/>
                    <a:gd name="T66" fmla="*/ 248 w 312"/>
                    <a:gd name="T67" fmla="*/ 93 h 125"/>
                    <a:gd name="T68" fmla="*/ 248 w 312"/>
                    <a:gd name="T69" fmla="*/ 93 h 125"/>
                    <a:gd name="T70" fmla="*/ 279 w 312"/>
                    <a:gd name="T71" fmla="*/ 93 h 125"/>
                    <a:gd name="T72" fmla="*/ 279 w 312"/>
                    <a:gd name="T73" fmla="*/ 93 h 125"/>
                    <a:gd name="T74" fmla="*/ 279 w 312"/>
                    <a:gd name="T75" fmla="*/ 124 h 125"/>
                    <a:gd name="T76" fmla="*/ 311 w 312"/>
                    <a:gd name="T77" fmla="*/ 93 h 125"/>
                    <a:gd name="T78" fmla="*/ 311 w 312"/>
                    <a:gd name="T79" fmla="*/ 93 h 125"/>
                    <a:gd name="T80" fmla="*/ 279 w 312"/>
                    <a:gd name="T81" fmla="*/ 6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2" h="125">
                      <a:moveTo>
                        <a:pt x="279" y="62"/>
                      </a:move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62"/>
                        <a:pt x="279" y="62"/>
                        <a:pt x="279" y="93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17" y="62"/>
                      </a:lnTo>
                      <a:lnTo>
                        <a:pt x="217" y="31"/>
                      </a:ln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187" y="0"/>
                        <a:pt x="187" y="0"/>
                        <a:pt x="156" y="0"/>
                      </a:cubicBezTo>
                      <a:cubicBezTo>
                        <a:pt x="156" y="0"/>
                        <a:pt x="156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cubicBezTo>
                        <a:pt x="93" y="0"/>
                        <a:pt x="63" y="0"/>
                        <a:pt x="32" y="0"/>
                      </a:cubicBez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63" y="31"/>
                      </a:lnTo>
                      <a:cubicBezTo>
                        <a:pt x="63" y="0"/>
                        <a:pt x="63" y="0"/>
                        <a:pt x="93" y="0"/>
                      </a:cubicBezTo>
                      <a:lnTo>
                        <a:pt x="93" y="0"/>
                      </a:lnTo>
                      <a:lnTo>
                        <a:pt x="124" y="31"/>
                      </a:lnTo>
                      <a:cubicBezTo>
                        <a:pt x="124" y="62"/>
                        <a:pt x="93" y="62"/>
                        <a:pt x="93" y="93"/>
                      </a:cubicBezTo>
                      <a:cubicBezTo>
                        <a:pt x="93" y="93"/>
                        <a:pt x="124" y="93"/>
                        <a:pt x="156" y="93"/>
                      </a:cubicBezTo>
                      <a:lnTo>
                        <a:pt x="156" y="93"/>
                      </a:lnTo>
                      <a:lnTo>
                        <a:pt x="156" y="93"/>
                      </a:lnTo>
                      <a:cubicBezTo>
                        <a:pt x="187" y="93"/>
                        <a:pt x="217" y="93"/>
                        <a:pt x="217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79" y="124"/>
                      </a:lnTo>
                      <a:cubicBezTo>
                        <a:pt x="279" y="93"/>
                        <a:pt x="279" y="93"/>
                        <a:pt x="311" y="93"/>
                      </a:cubicBezTo>
                      <a:lnTo>
                        <a:pt x="311" y="93"/>
                      </a:lnTo>
                      <a:lnTo>
                        <a:pt x="279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7" name="Freeform 386"/>
                <p:cNvSpPr>
                  <a:spLocks noChangeArrowheads="1"/>
                </p:cNvSpPr>
                <p:nvPr/>
              </p:nvSpPr>
              <p:spPr bwMode="auto">
                <a:xfrm>
                  <a:off x="6402388" y="898525"/>
                  <a:ext cx="134937" cy="22225"/>
                </a:xfrm>
                <a:custGeom>
                  <a:avLst/>
                  <a:gdLst>
                    <a:gd name="T0" fmla="*/ 217 w 373"/>
                    <a:gd name="T1" fmla="*/ 31 h 63"/>
                    <a:gd name="T2" fmla="*/ 217 w 373"/>
                    <a:gd name="T3" fmla="*/ 31 h 63"/>
                    <a:gd name="T4" fmla="*/ 217 w 373"/>
                    <a:gd name="T5" fmla="*/ 31 h 63"/>
                    <a:gd name="T6" fmla="*/ 248 w 373"/>
                    <a:gd name="T7" fmla="*/ 31 h 63"/>
                    <a:gd name="T8" fmla="*/ 248 w 373"/>
                    <a:gd name="T9" fmla="*/ 31 h 63"/>
                    <a:gd name="T10" fmla="*/ 279 w 373"/>
                    <a:gd name="T11" fmla="*/ 31 h 63"/>
                    <a:gd name="T12" fmla="*/ 279 w 373"/>
                    <a:gd name="T13" fmla="*/ 31 h 63"/>
                    <a:gd name="T14" fmla="*/ 310 w 373"/>
                    <a:gd name="T15" fmla="*/ 31 h 63"/>
                    <a:gd name="T16" fmla="*/ 372 w 373"/>
                    <a:gd name="T17" fmla="*/ 31 h 63"/>
                    <a:gd name="T18" fmla="*/ 372 w 373"/>
                    <a:gd name="T19" fmla="*/ 31 h 63"/>
                    <a:gd name="T20" fmla="*/ 341 w 373"/>
                    <a:gd name="T21" fmla="*/ 31 h 63"/>
                    <a:gd name="T22" fmla="*/ 310 w 373"/>
                    <a:gd name="T23" fmla="*/ 31 h 63"/>
                    <a:gd name="T24" fmla="*/ 310 w 373"/>
                    <a:gd name="T25" fmla="*/ 31 h 63"/>
                    <a:gd name="T26" fmla="*/ 279 w 373"/>
                    <a:gd name="T27" fmla="*/ 31 h 63"/>
                    <a:gd name="T28" fmla="*/ 248 w 373"/>
                    <a:gd name="T29" fmla="*/ 31 h 63"/>
                    <a:gd name="T30" fmla="*/ 217 w 373"/>
                    <a:gd name="T31" fmla="*/ 0 h 63"/>
                    <a:gd name="T32" fmla="*/ 217 w 373"/>
                    <a:gd name="T33" fmla="*/ 0 h 63"/>
                    <a:gd name="T34" fmla="*/ 217 w 373"/>
                    <a:gd name="T35" fmla="*/ 31 h 63"/>
                    <a:gd name="T36" fmla="*/ 155 w 373"/>
                    <a:gd name="T37" fmla="*/ 31 h 63"/>
                    <a:gd name="T38" fmla="*/ 124 w 373"/>
                    <a:gd name="T39" fmla="*/ 31 h 63"/>
                    <a:gd name="T40" fmla="*/ 93 w 373"/>
                    <a:gd name="T41" fmla="*/ 31 h 63"/>
                    <a:gd name="T42" fmla="*/ 93 w 373"/>
                    <a:gd name="T43" fmla="*/ 0 h 63"/>
                    <a:gd name="T44" fmla="*/ 62 w 373"/>
                    <a:gd name="T45" fmla="*/ 0 h 63"/>
                    <a:gd name="T46" fmla="*/ 31 w 373"/>
                    <a:gd name="T47" fmla="*/ 0 h 63"/>
                    <a:gd name="T48" fmla="*/ 0 w 373"/>
                    <a:gd name="T49" fmla="*/ 31 h 63"/>
                    <a:gd name="T50" fmla="*/ 0 w 373"/>
                    <a:gd name="T51" fmla="*/ 31 h 63"/>
                    <a:gd name="T52" fmla="*/ 0 w 373"/>
                    <a:gd name="T53" fmla="*/ 31 h 63"/>
                    <a:gd name="T54" fmla="*/ 31 w 373"/>
                    <a:gd name="T55" fmla="*/ 62 h 63"/>
                    <a:gd name="T56" fmla="*/ 31 w 373"/>
                    <a:gd name="T57" fmla="*/ 31 h 63"/>
                    <a:gd name="T58" fmla="*/ 62 w 373"/>
                    <a:gd name="T59" fmla="*/ 31 h 63"/>
                    <a:gd name="T60" fmla="*/ 62 w 373"/>
                    <a:gd name="T61" fmla="*/ 31 h 63"/>
                    <a:gd name="T62" fmla="*/ 62 w 373"/>
                    <a:gd name="T63" fmla="*/ 31 h 63"/>
                    <a:gd name="T64" fmla="*/ 62 w 373"/>
                    <a:gd name="T65" fmla="*/ 31 h 63"/>
                    <a:gd name="T66" fmla="*/ 93 w 373"/>
                    <a:gd name="T67" fmla="*/ 31 h 63"/>
                    <a:gd name="T68" fmla="*/ 124 w 373"/>
                    <a:gd name="T69" fmla="*/ 31 h 63"/>
                    <a:gd name="T70" fmla="*/ 124 w 373"/>
                    <a:gd name="T71" fmla="*/ 31 h 63"/>
                    <a:gd name="T72" fmla="*/ 186 w 373"/>
                    <a:gd name="T73" fmla="*/ 31 h 63"/>
                    <a:gd name="T74" fmla="*/ 217 w 373"/>
                    <a:gd name="T75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73" h="63">
                      <a:moveTo>
                        <a:pt x="217" y="31"/>
                      </a:move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41" y="31"/>
                        <a:pt x="341" y="31"/>
                        <a:pt x="372" y="31"/>
                      </a:cubicBezTo>
                      <a:lnTo>
                        <a:pt x="372" y="31"/>
                      </a:lnTo>
                      <a:cubicBezTo>
                        <a:pt x="341" y="31"/>
                        <a:pt x="341" y="31"/>
                        <a:pt x="341" y="31"/>
                      </a:cubicBezTo>
                      <a:lnTo>
                        <a:pt x="310" y="31"/>
                      </a:lnTo>
                      <a:lnTo>
                        <a:pt x="310" y="31"/>
                      </a:lnTo>
                      <a:lnTo>
                        <a:pt x="279" y="31"/>
                      </a:lnTo>
                      <a:lnTo>
                        <a:pt x="248" y="31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55" y="31"/>
                      </a:cubicBezTo>
                      <a:cubicBezTo>
                        <a:pt x="155" y="31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31"/>
                        <a:pt x="31" y="31"/>
                        <a:pt x="31" y="62"/>
                      </a:cubicBezTo>
                      <a:lnTo>
                        <a:pt x="31" y="31"/>
                      </a:lnTo>
                      <a:cubicBezTo>
                        <a:pt x="31" y="31"/>
                        <a:pt x="31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55" y="31"/>
                        <a:pt x="186" y="31"/>
                        <a:pt x="186" y="31"/>
                      </a:cubicBezTo>
                      <a:cubicBezTo>
                        <a:pt x="186" y="31"/>
                        <a:pt x="186" y="31"/>
                        <a:pt x="217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8" name="Freeform 387"/>
                <p:cNvSpPr>
                  <a:spLocks noChangeArrowheads="1"/>
                </p:cNvSpPr>
                <p:nvPr/>
              </p:nvSpPr>
              <p:spPr bwMode="auto">
                <a:xfrm>
                  <a:off x="4795838" y="909638"/>
                  <a:ext cx="66675" cy="33337"/>
                </a:xfrm>
                <a:custGeom>
                  <a:avLst/>
                  <a:gdLst>
                    <a:gd name="T0" fmla="*/ 30 w 187"/>
                    <a:gd name="T1" fmla="*/ 93 h 94"/>
                    <a:gd name="T2" fmla="*/ 30 w 187"/>
                    <a:gd name="T3" fmla="*/ 93 h 94"/>
                    <a:gd name="T4" fmla="*/ 30 w 187"/>
                    <a:gd name="T5" fmla="*/ 93 h 94"/>
                    <a:gd name="T6" fmla="*/ 62 w 187"/>
                    <a:gd name="T7" fmla="*/ 62 h 94"/>
                    <a:gd name="T8" fmla="*/ 62 w 187"/>
                    <a:gd name="T9" fmla="*/ 62 h 94"/>
                    <a:gd name="T10" fmla="*/ 93 w 187"/>
                    <a:gd name="T11" fmla="*/ 31 h 94"/>
                    <a:gd name="T12" fmla="*/ 93 w 187"/>
                    <a:gd name="T13" fmla="*/ 31 h 94"/>
                    <a:gd name="T14" fmla="*/ 93 w 187"/>
                    <a:gd name="T15" fmla="*/ 31 h 94"/>
                    <a:gd name="T16" fmla="*/ 124 w 187"/>
                    <a:gd name="T17" fmla="*/ 31 h 94"/>
                    <a:gd name="T18" fmla="*/ 154 w 187"/>
                    <a:gd name="T19" fmla="*/ 31 h 94"/>
                    <a:gd name="T20" fmla="*/ 154 w 187"/>
                    <a:gd name="T21" fmla="*/ 31 h 94"/>
                    <a:gd name="T22" fmla="*/ 186 w 187"/>
                    <a:gd name="T23" fmla="*/ 0 h 94"/>
                    <a:gd name="T24" fmla="*/ 186 w 187"/>
                    <a:gd name="T25" fmla="*/ 0 h 94"/>
                    <a:gd name="T26" fmla="*/ 154 w 187"/>
                    <a:gd name="T27" fmla="*/ 0 h 94"/>
                    <a:gd name="T28" fmla="*/ 154 w 187"/>
                    <a:gd name="T29" fmla="*/ 0 h 94"/>
                    <a:gd name="T30" fmla="*/ 154 w 187"/>
                    <a:gd name="T31" fmla="*/ 0 h 94"/>
                    <a:gd name="T32" fmla="*/ 124 w 187"/>
                    <a:gd name="T33" fmla="*/ 0 h 94"/>
                    <a:gd name="T34" fmla="*/ 124 w 187"/>
                    <a:gd name="T35" fmla="*/ 0 h 94"/>
                    <a:gd name="T36" fmla="*/ 93 w 187"/>
                    <a:gd name="T37" fmla="*/ 0 h 94"/>
                    <a:gd name="T38" fmla="*/ 93 w 187"/>
                    <a:gd name="T39" fmla="*/ 0 h 94"/>
                    <a:gd name="T40" fmla="*/ 62 w 187"/>
                    <a:gd name="T41" fmla="*/ 0 h 94"/>
                    <a:gd name="T42" fmla="*/ 62 w 187"/>
                    <a:gd name="T43" fmla="*/ 0 h 94"/>
                    <a:gd name="T44" fmla="*/ 30 w 187"/>
                    <a:gd name="T45" fmla="*/ 31 h 94"/>
                    <a:gd name="T46" fmla="*/ 30 w 187"/>
                    <a:gd name="T47" fmla="*/ 31 h 94"/>
                    <a:gd name="T48" fmla="*/ 0 w 187"/>
                    <a:gd name="T49" fmla="*/ 62 h 94"/>
                    <a:gd name="T50" fmla="*/ 0 w 187"/>
                    <a:gd name="T51" fmla="*/ 62 h 94"/>
                    <a:gd name="T52" fmla="*/ 0 w 187"/>
                    <a:gd name="T53" fmla="*/ 62 h 94"/>
                    <a:gd name="T54" fmla="*/ 0 w 187"/>
                    <a:gd name="T55" fmla="*/ 62 h 94"/>
                    <a:gd name="T56" fmla="*/ 30 w 187"/>
                    <a:gd name="T57" fmla="*/ 9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7" h="94">
                      <a:moveTo>
                        <a:pt x="30" y="93"/>
                      </a:move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30" y="62"/>
                        <a:pt x="30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62"/>
                        <a:pt x="62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124" y="31"/>
                      </a:cubicBezTo>
                      <a:cubicBezTo>
                        <a:pt x="124" y="0"/>
                        <a:pt x="154" y="31"/>
                        <a:pt x="154" y="31"/>
                      </a:cubicBezTo>
                      <a:lnTo>
                        <a:pt x="154" y="31"/>
                      </a:lnTo>
                      <a:cubicBezTo>
                        <a:pt x="154" y="31"/>
                        <a:pt x="154" y="0"/>
                        <a:pt x="186" y="0"/>
                      </a:cubicBezTo>
                      <a:lnTo>
                        <a:pt x="186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30" y="31"/>
                      </a:cubicBezTo>
                      <a:lnTo>
                        <a:pt x="30" y="31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0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89" name="Freeform 388"/>
                <p:cNvSpPr>
                  <a:spLocks noChangeArrowheads="1"/>
                </p:cNvSpPr>
                <p:nvPr/>
              </p:nvSpPr>
              <p:spPr bwMode="auto">
                <a:xfrm>
                  <a:off x="4716463" y="965200"/>
                  <a:ext cx="57150" cy="44450"/>
                </a:xfrm>
                <a:custGeom>
                  <a:avLst/>
                  <a:gdLst>
                    <a:gd name="T0" fmla="*/ 63 w 157"/>
                    <a:gd name="T1" fmla="*/ 93 h 125"/>
                    <a:gd name="T2" fmla="*/ 63 w 157"/>
                    <a:gd name="T3" fmla="*/ 93 h 125"/>
                    <a:gd name="T4" fmla="*/ 63 w 157"/>
                    <a:gd name="T5" fmla="*/ 124 h 125"/>
                    <a:gd name="T6" fmla="*/ 63 w 157"/>
                    <a:gd name="T7" fmla="*/ 124 h 125"/>
                    <a:gd name="T8" fmla="*/ 63 w 157"/>
                    <a:gd name="T9" fmla="*/ 124 h 125"/>
                    <a:gd name="T10" fmla="*/ 63 w 157"/>
                    <a:gd name="T11" fmla="*/ 124 h 125"/>
                    <a:gd name="T12" fmla="*/ 94 w 157"/>
                    <a:gd name="T13" fmla="*/ 124 h 125"/>
                    <a:gd name="T14" fmla="*/ 156 w 157"/>
                    <a:gd name="T15" fmla="*/ 124 h 125"/>
                    <a:gd name="T16" fmla="*/ 156 w 157"/>
                    <a:gd name="T17" fmla="*/ 124 h 125"/>
                    <a:gd name="T18" fmla="*/ 156 w 157"/>
                    <a:gd name="T19" fmla="*/ 124 h 125"/>
                    <a:gd name="T20" fmla="*/ 156 w 157"/>
                    <a:gd name="T21" fmla="*/ 124 h 125"/>
                    <a:gd name="T22" fmla="*/ 94 w 157"/>
                    <a:gd name="T23" fmla="*/ 62 h 125"/>
                    <a:gd name="T24" fmla="*/ 94 w 157"/>
                    <a:gd name="T25" fmla="*/ 31 h 125"/>
                    <a:gd name="T26" fmla="*/ 94 w 157"/>
                    <a:gd name="T27" fmla="*/ 31 h 125"/>
                    <a:gd name="T28" fmla="*/ 94 w 157"/>
                    <a:gd name="T29" fmla="*/ 0 h 125"/>
                    <a:gd name="T30" fmla="*/ 94 w 157"/>
                    <a:gd name="T31" fmla="*/ 0 h 125"/>
                    <a:gd name="T32" fmla="*/ 63 w 157"/>
                    <a:gd name="T33" fmla="*/ 0 h 125"/>
                    <a:gd name="T34" fmla="*/ 63 w 157"/>
                    <a:gd name="T35" fmla="*/ 0 h 125"/>
                    <a:gd name="T36" fmla="*/ 63 w 157"/>
                    <a:gd name="T37" fmla="*/ 0 h 125"/>
                    <a:gd name="T38" fmla="*/ 32 w 157"/>
                    <a:gd name="T39" fmla="*/ 31 h 125"/>
                    <a:gd name="T40" fmla="*/ 0 w 157"/>
                    <a:gd name="T41" fmla="*/ 62 h 125"/>
                    <a:gd name="T42" fmla="*/ 0 w 157"/>
                    <a:gd name="T43" fmla="*/ 62 h 125"/>
                    <a:gd name="T44" fmla="*/ 63 w 157"/>
                    <a:gd name="T45" fmla="*/ 9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7" h="125">
                      <a:moveTo>
                        <a:pt x="63" y="93"/>
                      </a:moveTo>
                      <a:lnTo>
                        <a:pt x="63" y="93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24" y="124"/>
                        <a:pt x="124" y="124"/>
                        <a:pt x="156" y="124"/>
                      </a:cubicBezTo>
                      <a:lnTo>
                        <a:pt x="156" y="124"/>
                      </a:lnTo>
                      <a:lnTo>
                        <a:pt x="156" y="124"/>
                      </a:lnTo>
                      <a:lnTo>
                        <a:pt x="156" y="124"/>
                      </a:lnTo>
                      <a:cubicBezTo>
                        <a:pt x="124" y="124"/>
                        <a:pt x="124" y="93"/>
                        <a:pt x="94" y="62"/>
                      </a:cubicBez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3" y="0"/>
                      </a:cubicBez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32" y="31"/>
                      </a:lnTo>
                      <a:cubicBezTo>
                        <a:pt x="32" y="31"/>
                        <a:pt x="32" y="62"/>
                        <a:pt x="0" y="62"/>
                      </a:cubicBezTo>
                      <a:lnTo>
                        <a:pt x="0" y="62"/>
                      </a:lnTo>
                      <a:cubicBezTo>
                        <a:pt x="32" y="62"/>
                        <a:pt x="32" y="62"/>
                        <a:pt x="63" y="9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0" name="Freeform 389"/>
                <p:cNvSpPr>
                  <a:spLocks noChangeArrowheads="1"/>
                </p:cNvSpPr>
                <p:nvPr/>
              </p:nvSpPr>
              <p:spPr bwMode="auto">
                <a:xfrm>
                  <a:off x="6178550" y="1781175"/>
                  <a:ext cx="55563" cy="66675"/>
                </a:xfrm>
                <a:custGeom>
                  <a:avLst/>
                  <a:gdLst>
                    <a:gd name="T0" fmla="*/ 93 w 156"/>
                    <a:gd name="T1" fmla="*/ 0 h 186"/>
                    <a:gd name="T2" fmla="*/ 93 w 156"/>
                    <a:gd name="T3" fmla="*/ 0 h 186"/>
                    <a:gd name="T4" fmla="*/ 93 w 156"/>
                    <a:gd name="T5" fmla="*/ 0 h 186"/>
                    <a:gd name="T6" fmla="*/ 93 w 156"/>
                    <a:gd name="T7" fmla="*/ 0 h 186"/>
                    <a:gd name="T8" fmla="*/ 62 w 156"/>
                    <a:gd name="T9" fmla="*/ 0 h 186"/>
                    <a:gd name="T10" fmla="*/ 62 w 156"/>
                    <a:gd name="T11" fmla="*/ 0 h 186"/>
                    <a:gd name="T12" fmla="*/ 62 w 156"/>
                    <a:gd name="T13" fmla="*/ 0 h 186"/>
                    <a:gd name="T14" fmla="*/ 62 w 156"/>
                    <a:gd name="T15" fmla="*/ 0 h 186"/>
                    <a:gd name="T16" fmla="*/ 31 w 156"/>
                    <a:gd name="T17" fmla="*/ 0 h 186"/>
                    <a:gd name="T18" fmla="*/ 62 w 156"/>
                    <a:gd name="T19" fmla="*/ 31 h 186"/>
                    <a:gd name="T20" fmla="*/ 62 w 156"/>
                    <a:gd name="T21" fmla="*/ 92 h 186"/>
                    <a:gd name="T22" fmla="*/ 31 w 156"/>
                    <a:gd name="T23" fmla="*/ 92 h 186"/>
                    <a:gd name="T24" fmla="*/ 31 w 156"/>
                    <a:gd name="T25" fmla="*/ 155 h 186"/>
                    <a:gd name="T26" fmla="*/ 0 w 156"/>
                    <a:gd name="T27" fmla="*/ 185 h 186"/>
                    <a:gd name="T28" fmla="*/ 31 w 156"/>
                    <a:gd name="T29" fmla="*/ 185 h 186"/>
                    <a:gd name="T30" fmla="*/ 62 w 156"/>
                    <a:gd name="T31" fmla="*/ 155 h 186"/>
                    <a:gd name="T32" fmla="*/ 62 w 156"/>
                    <a:gd name="T33" fmla="*/ 155 h 186"/>
                    <a:gd name="T34" fmla="*/ 93 w 156"/>
                    <a:gd name="T35" fmla="*/ 124 h 186"/>
                    <a:gd name="T36" fmla="*/ 93 w 156"/>
                    <a:gd name="T37" fmla="*/ 124 h 186"/>
                    <a:gd name="T38" fmla="*/ 124 w 156"/>
                    <a:gd name="T39" fmla="*/ 124 h 186"/>
                    <a:gd name="T40" fmla="*/ 155 w 156"/>
                    <a:gd name="T41" fmla="*/ 124 h 186"/>
                    <a:gd name="T42" fmla="*/ 155 w 156"/>
                    <a:gd name="T43" fmla="*/ 124 h 186"/>
                    <a:gd name="T44" fmla="*/ 155 w 156"/>
                    <a:gd name="T45" fmla="*/ 61 h 186"/>
                    <a:gd name="T46" fmla="*/ 124 w 156"/>
                    <a:gd name="T47" fmla="*/ 0 h 186"/>
                    <a:gd name="T48" fmla="*/ 93 w 156"/>
                    <a:gd name="T49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86">
                      <a:moveTo>
                        <a:pt x="93" y="0"/>
                      </a:move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cubicBezTo>
                        <a:pt x="62" y="0"/>
                        <a:pt x="62" y="31"/>
                        <a:pt x="62" y="31"/>
                      </a:cubicBezTo>
                      <a:cubicBezTo>
                        <a:pt x="62" y="61"/>
                        <a:pt x="62" y="61"/>
                        <a:pt x="62" y="92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31" y="155"/>
                        <a:pt x="31" y="185"/>
                        <a:pt x="0" y="185"/>
                      </a:cubicBez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124"/>
                        <a:pt x="155" y="92"/>
                        <a:pt x="155" y="61"/>
                      </a:cubicBezTo>
                      <a:cubicBezTo>
                        <a:pt x="155" y="31"/>
                        <a:pt x="124" y="31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1" name="Freeform 390"/>
                <p:cNvSpPr>
                  <a:spLocks noChangeArrowheads="1"/>
                </p:cNvSpPr>
                <p:nvPr/>
              </p:nvSpPr>
              <p:spPr bwMode="auto">
                <a:xfrm>
                  <a:off x="6134100" y="2438400"/>
                  <a:ext cx="33338" cy="66675"/>
                </a:xfrm>
                <a:custGeom>
                  <a:avLst/>
                  <a:gdLst>
                    <a:gd name="T0" fmla="*/ 93 w 94"/>
                    <a:gd name="T1" fmla="*/ 32 h 187"/>
                    <a:gd name="T2" fmla="*/ 93 w 94"/>
                    <a:gd name="T3" fmla="*/ 32 h 187"/>
                    <a:gd name="T4" fmla="*/ 63 w 94"/>
                    <a:gd name="T5" fmla="*/ 32 h 187"/>
                    <a:gd name="T6" fmla="*/ 31 w 94"/>
                    <a:gd name="T7" fmla="*/ 62 h 187"/>
                    <a:gd name="T8" fmla="*/ 31 w 94"/>
                    <a:gd name="T9" fmla="*/ 62 h 187"/>
                    <a:gd name="T10" fmla="*/ 0 w 94"/>
                    <a:gd name="T11" fmla="*/ 93 h 187"/>
                    <a:gd name="T12" fmla="*/ 0 w 94"/>
                    <a:gd name="T13" fmla="*/ 93 h 187"/>
                    <a:gd name="T14" fmla="*/ 0 w 94"/>
                    <a:gd name="T15" fmla="*/ 93 h 187"/>
                    <a:gd name="T16" fmla="*/ 0 w 94"/>
                    <a:gd name="T17" fmla="*/ 156 h 187"/>
                    <a:gd name="T18" fmla="*/ 0 w 94"/>
                    <a:gd name="T19" fmla="*/ 156 h 187"/>
                    <a:gd name="T20" fmla="*/ 0 w 94"/>
                    <a:gd name="T21" fmla="*/ 156 h 187"/>
                    <a:gd name="T22" fmla="*/ 0 w 94"/>
                    <a:gd name="T23" fmla="*/ 186 h 187"/>
                    <a:gd name="T24" fmla="*/ 0 w 94"/>
                    <a:gd name="T25" fmla="*/ 186 h 187"/>
                    <a:gd name="T26" fmla="*/ 0 w 94"/>
                    <a:gd name="T27" fmla="*/ 186 h 187"/>
                    <a:gd name="T28" fmla="*/ 31 w 94"/>
                    <a:gd name="T29" fmla="*/ 186 h 187"/>
                    <a:gd name="T30" fmla="*/ 63 w 94"/>
                    <a:gd name="T31" fmla="*/ 186 h 187"/>
                    <a:gd name="T32" fmla="*/ 63 w 94"/>
                    <a:gd name="T33" fmla="*/ 186 h 187"/>
                    <a:gd name="T34" fmla="*/ 31 w 94"/>
                    <a:gd name="T35" fmla="*/ 156 h 187"/>
                    <a:gd name="T36" fmla="*/ 63 w 94"/>
                    <a:gd name="T37" fmla="*/ 124 h 187"/>
                    <a:gd name="T38" fmla="*/ 93 w 94"/>
                    <a:gd name="T39" fmla="*/ 124 h 187"/>
                    <a:gd name="T40" fmla="*/ 93 w 94"/>
                    <a:gd name="T41" fmla="*/ 124 h 187"/>
                    <a:gd name="T42" fmla="*/ 93 w 94"/>
                    <a:gd name="T43" fmla="*/ 124 h 187"/>
                    <a:gd name="T44" fmla="*/ 93 w 94"/>
                    <a:gd name="T45" fmla="*/ 124 h 187"/>
                    <a:gd name="T46" fmla="*/ 93 w 94"/>
                    <a:gd name="T47" fmla="*/ 124 h 187"/>
                    <a:gd name="T48" fmla="*/ 93 w 94"/>
                    <a:gd name="T49" fmla="*/ 93 h 187"/>
                    <a:gd name="T50" fmla="*/ 93 w 94"/>
                    <a:gd name="T51" fmla="*/ 62 h 187"/>
                    <a:gd name="T52" fmla="*/ 93 w 94"/>
                    <a:gd name="T53" fmla="*/ 32 h 187"/>
                    <a:gd name="T54" fmla="*/ 93 w 94"/>
                    <a:gd name="T55" fmla="*/ 32 h 187"/>
                    <a:gd name="T56" fmla="*/ 93 w 94"/>
                    <a:gd name="T57" fmla="*/ 32 h 187"/>
                    <a:gd name="T58" fmla="*/ 93 w 94"/>
                    <a:gd name="T59" fmla="*/ 32 h 187"/>
                    <a:gd name="T60" fmla="*/ 93 w 94"/>
                    <a:gd name="T61" fmla="*/ 32 h 187"/>
                    <a:gd name="T62" fmla="*/ 93 w 94"/>
                    <a:gd name="T63" fmla="*/ 0 h 187"/>
                    <a:gd name="T64" fmla="*/ 93 w 94"/>
                    <a:gd name="T65" fmla="*/ 3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4" h="187">
                      <a:moveTo>
                        <a:pt x="93" y="32"/>
                      </a:moveTo>
                      <a:lnTo>
                        <a:pt x="93" y="32"/>
                      </a:lnTo>
                      <a:cubicBezTo>
                        <a:pt x="63" y="32"/>
                        <a:pt x="63" y="32"/>
                        <a:pt x="63" y="32"/>
                      </a:cubicBezTo>
                      <a:cubicBezTo>
                        <a:pt x="63" y="32"/>
                        <a:pt x="63" y="32"/>
                        <a:pt x="31" y="62"/>
                      </a:cubicBezTo>
                      <a:lnTo>
                        <a:pt x="31" y="62"/>
                      </a:lnTo>
                      <a:cubicBezTo>
                        <a:pt x="31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124"/>
                        <a:pt x="31" y="124"/>
                        <a:pt x="0" y="156"/>
                      </a:cubicBez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186"/>
                      </a:lnTo>
                      <a:lnTo>
                        <a:pt x="63" y="186"/>
                      </a:lnTo>
                      <a:lnTo>
                        <a:pt x="63" y="186"/>
                      </a:lnTo>
                      <a:cubicBezTo>
                        <a:pt x="31" y="186"/>
                        <a:pt x="31" y="156"/>
                        <a:pt x="31" y="156"/>
                      </a:cubicBezTo>
                      <a:cubicBezTo>
                        <a:pt x="63" y="124"/>
                        <a:pt x="63" y="124"/>
                        <a:pt x="63" y="124"/>
                      </a:cubicBezTo>
                      <a:cubicBezTo>
                        <a:pt x="63" y="124"/>
                        <a:pt x="63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62"/>
                      </a:lnTo>
                      <a:cubicBezTo>
                        <a:pt x="93" y="62"/>
                        <a:pt x="93" y="62"/>
                        <a:pt x="93" y="32"/>
                      </a:cubicBez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0"/>
                      </a:lnTo>
                      <a:lnTo>
                        <a:pt x="93" y="3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2" name="Freeform 391"/>
                <p:cNvSpPr>
                  <a:spLocks noChangeArrowheads="1"/>
                </p:cNvSpPr>
                <p:nvPr/>
              </p:nvSpPr>
              <p:spPr bwMode="auto">
                <a:xfrm>
                  <a:off x="6034088" y="2684463"/>
                  <a:ext cx="34925" cy="55562"/>
                </a:xfrm>
                <a:custGeom>
                  <a:avLst/>
                  <a:gdLst>
                    <a:gd name="T0" fmla="*/ 62 w 95"/>
                    <a:gd name="T1" fmla="*/ 0 h 156"/>
                    <a:gd name="T2" fmla="*/ 62 w 95"/>
                    <a:gd name="T3" fmla="*/ 0 h 156"/>
                    <a:gd name="T4" fmla="*/ 31 w 95"/>
                    <a:gd name="T5" fmla="*/ 0 h 156"/>
                    <a:gd name="T6" fmla="*/ 31 w 95"/>
                    <a:gd name="T7" fmla="*/ 0 h 156"/>
                    <a:gd name="T8" fmla="*/ 31 w 95"/>
                    <a:gd name="T9" fmla="*/ 0 h 156"/>
                    <a:gd name="T10" fmla="*/ 31 w 95"/>
                    <a:gd name="T11" fmla="*/ 31 h 156"/>
                    <a:gd name="T12" fmla="*/ 31 w 95"/>
                    <a:gd name="T13" fmla="*/ 31 h 156"/>
                    <a:gd name="T14" fmla="*/ 31 w 95"/>
                    <a:gd name="T15" fmla="*/ 62 h 156"/>
                    <a:gd name="T16" fmla="*/ 31 w 95"/>
                    <a:gd name="T17" fmla="*/ 93 h 156"/>
                    <a:gd name="T18" fmla="*/ 0 w 95"/>
                    <a:gd name="T19" fmla="*/ 93 h 156"/>
                    <a:gd name="T20" fmla="*/ 0 w 95"/>
                    <a:gd name="T21" fmla="*/ 93 h 156"/>
                    <a:gd name="T22" fmla="*/ 0 w 95"/>
                    <a:gd name="T23" fmla="*/ 93 h 156"/>
                    <a:gd name="T24" fmla="*/ 31 w 95"/>
                    <a:gd name="T25" fmla="*/ 124 h 156"/>
                    <a:gd name="T26" fmla="*/ 31 w 95"/>
                    <a:gd name="T27" fmla="*/ 155 h 156"/>
                    <a:gd name="T28" fmla="*/ 31 w 95"/>
                    <a:gd name="T29" fmla="*/ 155 h 156"/>
                    <a:gd name="T30" fmla="*/ 31 w 95"/>
                    <a:gd name="T31" fmla="*/ 155 h 156"/>
                    <a:gd name="T32" fmla="*/ 31 w 95"/>
                    <a:gd name="T33" fmla="*/ 155 h 156"/>
                    <a:gd name="T34" fmla="*/ 31 w 95"/>
                    <a:gd name="T35" fmla="*/ 124 h 156"/>
                    <a:gd name="T36" fmla="*/ 31 w 95"/>
                    <a:gd name="T37" fmla="*/ 124 h 156"/>
                    <a:gd name="T38" fmla="*/ 31 w 95"/>
                    <a:gd name="T39" fmla="*/ 93 h 156"/>
                    <a:gd name="T40" fmla="*/ 62 w 95"/>
                    <a:gd name="T41" fmla="*/ 62 h 156"/>
                    <a:gd name="T42" fmla="*/ 62 w 95"/>
                    <a:gd name="T43" fmla="*/ 62 h 156"/>
                    <a:gd name="T44" fmla="*/ 94 w 95"/>
                    <a:gd name="T45" fmla="*/ 62 h 156"/>
                    <a:gd name="T46" fmla="*/ 94 w 95"/>
                    <a:gd name="T47" fmla="*/ 62 h 156"/>
                    <a:gd name="T48" fmla="*/ 94 w 95"/>
                    <a:gd name="T49" fmla="*/ 31 h 156"/>
                    <a:gd name="T50" fmla="*/ 94 w 95"/>
                    <a:gd name="T51" fmla="*/ 31 h 156"/>
                    <a:gd name="T52" fmla="*/ 94 w 95"/>
                    <a:gd name="T53" fmla="*/ 31 h 156"/>
                    <a:gd name="T54" fmla="*/ 62 w 95"/>
                    <a:gd name="T5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56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24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93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94" y="31"/>
                        <a:pt x="94" y="31"/>
                        <a:pt x="94" y="31"/>
                      </a:cubicBezTo>
                      <a:lnTo>
                        <a:pt x="94" y="31"/>
                      </a:lnTo>
                      <a:lnTo>
                        <a:pt x="94" y="31"/>
                      </a:lnTo>
                      <a:cubicBezTo>
                        <a:pt x="62" y="31"/>
                        <a:pt x="62" y="31"/>
                        <a:pt x="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3" name="Freeform 392"/>
                <p:cNvSpPr>
                  <a:spLocks noChangeArrowheads="1"/>
                </p:cNvSpPr>
                <p:nvPr/>
              </p:nvSpPr>
              <p:spPr bwMode="auto">
                <a:xfrm>
                  <a:off x="6280150" y="2673350"/>
                  <a:ext cx="44450" cy="22225"/>
                </a:xfrm>
                <a:custGeom>
                  <a:avLst/>
                  <a:gdLst>
                    <a:gd name="T0" fmla="*/ 31 w 125"/>
                    <a:gd name="T1" fmla="*/ 62 h 63"/>
                    <a:gd name="T2" fmla="*/ 31 w 125"/>
                    <a:gd name="T3" fmla="*/ 62 h 63"/>
                    <a:gd name="T4" fmla="*/ 31 w 125"/>
                    <a:gd name="T5" fmla="*/ 62 h 63"/>
                    <a:gd name="T6" fmla="*/ 31 w 125"/>
                    <a:gd name="T7" fmla="*/ 62 h 63"/>
                    <a:gd name="T8" fmla="*/ 62 w 125"/>
                    <a:gd name="T9" fmla="*/ 62 h 63"/>
                    <a:gd name="T10" fmla="*/ 62 w 125"/>
                    <a:gd name="T11" fmla="*/ 62 h 63"/>
                    <a:gd name="T12" fmla="*/ 62 w 125"/>
                    <a:gd name="T13" fmla="*/ 62 h 63"/>
                    <a:gd name="T14" fmla="*/ 124 w 125"/>
                    <a:gd name="T15" fmla="*/ 62 h 63"/>
                    <a:gd name="T16" fmla="*/ 124 w 125"/>
                    <a:gd name="T17" fmla="*/ 62 h 63"/>
                    <a:gd name="T18" fmla="*/ 124 w 125"/>
                    <a:gd name="T19" fmla="*/ 31 h 63"/>
                    <a:gd name="T20" fmla="*/ 124 w 125"/>
                    <a:gd name="T21" fmla="*/ 31 h 63"/>
                    <a:gd name="T22" fmla="*/ 124 w 125"/>
                    <a:gd name="T23" fmla="*/ 31 h 63"/>
                    <a:gd name="T24" fmla="*/ 124 w 125"/>
                    <a:gd name="T25" fmla="*/ 0 h 63"/>
                    <a:gd name="T26" fmla="*/ 124 w 125"/>
                    <a:gd name="T27" fmla="*/ 0 h 63"/>
                    <a:gd name="T28" fmla="*/ 124 w 125"/>
                    <a:gd name="T29" fmla="*/ 0 h 63"/>
                    <a:gd name="T30" fmla="*/ 62 w 125"/>
                    <a:gd name="T31" fmla="*/ 0 h 63"/>
                    <a:gd name="T32" fmla="*/ 62 w 125"/>
                    <a:gd name="T33" fmla="*/ 0 h 63"/>
                    <a:gd name="T34" fmla="*/ 62 w 125"/>
                    <a:gd name="T35" fmla="*/ 0 h 63"/>
                    <a:gd name="T36" fmla="*/ 62 w 125"/>
                    <a:gd name="T37" fmla="*/ 0 h 63"/>
                    <a:gd name="T38" fmla="*/ 31 w 125"/>
                    <a:gd name="T39" fmla="*/ 0 h 63"/>
                    <a:gd name="T40" fmla="*/ 0 w 125"/>
                    <a:gd name="T41" fmla="*/ 0 h 63"/>
                    <a:gd name="T42" fmla="*/ 0 w 125"/>
                    <a:gd name="T43" fmla="*/ 0 h 63"/>
                    <a:gd name="T44" fmla="*/ 31 w 125"/>
                    <a:gd name="T45" fmla="*/ 6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63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lnTo>
                        <a:pt x="124" y="62"/>
                      </a:ln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31"/>
                        <a:pt x="31" y="31"/>
                        <a:pt x="31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4" name="Freeform 393"/>
                <p:cNvSpPr>
                  <a:spLocks noChangeArrowheads="1"/>
                </p:cNvSpPr>
                <p:nvPr/>
              </p:nvSpPr>
              <p:spPr bwMode="auto">
                <a:xfrm>
                  <a:off x="6313488" y="2695575"/>
                  <a:ext cx="146050" cy="146050"/>
                </a:xfrm>
                <a:custGeom>
                  <a:avLst/>
                  <a:gdLst>
                    <a:gd name="T0" fmla="*/ 31 w 404"/>
                    <a:gd name="T1" fmla="*/ 62 h 404"/>
                    <a:gd name="T2" fmla="*/ 0 w 404"/>
                    <a:gd name="T3" fmla="*/ 62 h 404"/>
                    <a:gd name="T4" fmla="*/ 0 w 404"/>
                    <a:gd name="T5" fmla="*/ 124 h 404"/>
                    <a:gd name="T6" fmla="*/ 31 w 404"/>
                    <a:gd name="T7" fmla="*/ 93 h 404"/>
                    <a:gd name="T8" fmla="*/ 62 w 404"/>
                    <a:gd name="T9" fmla="*/ 124 h 404"/>
                    <a:gd name="T10" fmla="*/ 62 w 404"/>
                    <a:gd name="T11" fmla="*/ 124 h 404"/>
                    <a:gd name="T12" fmla="*/ 93 w 404"/>
                    <a:gd name="T13" fmla="*/ 124 h 404"/>
                    <a:gd name="T14" fmla="*/ 124 w 404"/>
                    <a:gd name="T15" fmla="*/ 155 h 404"/>
                    <a:gd name="T16" fmla="*/ 155 w 404"/>
                    <a:gd name="T17" fmla="*/ 155 h 404"/>
                    <a:gd name="T18" fmla="*/ 186 w 404"/>
                    <a:gd name="T19" fmla="*/ 155 h 404"/>
                    <a:gd name="T20" fmla="*/ 248 w 404"/>
                    <a:gd name="T21" fmla="*/ 186 h 404"/>
                    <a:gd name="T22" fmla="*/ 279 w 404"/>
                    <a:gd name="T23" fmla="*/ 217 h 404"/>
                    <a:gd name="T24" fmla="*/ 279 w 404"/>
                    <a:gd name="T25" fmla="*/ 248 h 404"/>
                    <a:gd name="T26" fmla="*/ 310 w 404"/>
                    <a:gd name="T27" fmla="*/ 310 h 404"/>
                    <a:gd name="T28" fmla="*/ 310 w 404"/>
                    <a:gd name="T29" fmla="*/ 341 h 404"/>
                    <a:gd name="T30" fmla="*/ 279 w 404"/>
                    <a:gd name="T31" fmla="*/ 372 h 404"/>
                    <a:gd name="T32" fmla="*/ 279 w 404"/>
                    <a:gd name="T33" fmla="*/ 403 h 404"/>
                    <a:gd name="T34" fmla="*/ 310 w 404"/>
                    <a:gd name="T35" fmla="*/ 403 h 404"/>
                    <a:gd name="T36" fmla="*/ 310 w 404"/>
                    <a:gd name="T37" fmla="*/ 403 h 404"/>
                    <a:gd name="T38" fmla="*/ 341 w 404"/>
                    <a:gd name="T39" fmla="*/ 372 h 404"/>
                    <a:gd name="T40" fmla="*/ 403 w 404"/>
                    <a:gd name="T41" fmla="*/ 403 h 404"/>
                    <a:gd name="T42" fmla="*/ 403 w 404"/>
                    <a:gd name="T43" fmla="*/ 341 h 404"/>
                    <a:gd name="T44" fmla="*/ 403 w 404"/>
                    <a:gd name="T45" fmla="*/ 310 h 404"/>
                    <a:gd name="T46" fmla="*/ 403 w 404"/>
                    <a:gd name="T47" fmla="*/ 310 h 404"/>
                    <a:gd name="T48" fmla="*/ 403 w 404"/>
                    <a:gd name="T49" fmla="*/ 279 h 404"/>
                    <a:gd name="T50" fmla="*/ 403 w 404"/>
                    <a:gd name="T51" fmla="*/ 279 h 404"/>
                    <a:gd name="T52" fmla="*/ 372 w 404"/>
                    <a:gd name="T53" fmla="*/ 62 h 404"/>
                    <a:gd name="T54" fmla="*/ 372 w 404"/>
                    <a:gd name="T55" fmla="*/ 62 h 404"/>
                    <a:gd name="T56" fmla="*/ 341 w 404"/>
                    <a:gd name="T57" fmla="*/ 62 h 404"/>
                    <a:gd name="T58" fmla="*/ 310 w 404"/>
                    <a:gd name="T59" fmla="*/ 31 h 404"/>
                    <a:gd name="T60" fmla="*/ 248 w 404"/>
                    <a:gd name="T61" fmla="*/ 0 h 404"/>
                    <a:gd name="T62" fmla="*/ 217 w 404"/>
                    <a:gd name="T63" fmla="*/ 62 h 404"/>
                    <a:gd name="T64" fmla="*/ 186 w 404"/>
                    <a:gd name="T65" fmla="*/ 62 h 404"/>
                    <a:gd name="T66" fmla="*/ 186 w 404"/>
                    <a:gd name="T67" fmla="*/ 93 h 404"/>
                    <a:gd name="T68" fmla="*/ 93 w 404"/>
                    <a:gd name="T69" fmla="*/ 124 h 404"/>
                    <a:gd name="T70" fmla="*/ 62 w 404"/>
                    <a:gd name="T71" fmla="*/ 93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04" h="404">
                      <a:moveTo>
                        <a:pt x="31" y="62"/>
                      </a:moveTo>
                      <a:lnTo>
                        <a:pt x="31" y="62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cubicBezTo>
                        <a:pt x="0" y="93"/>
                        <a:pt x="0" y="93"/>
                        <a:pt x="0" y="124"/>
                      </a:cubicBezTo>
                      <a:lnTo>
                        <a:pt x="0" y="124"/>
                      </a:lnTo>
                      <a:cubicBezTo>
                        <a:pt x="0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62" y="93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124" y="124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55"/>
                      </a:lnTo>
                      <a:cubicBezTo>
                        <a:pt x="124" y="155"/>
                        <a:pt x="124" y="155"/>
                        <a:pt x="155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55"/>
                        <a:pt x="186" y="155"/>
                        <a:pt x="217" y="155"/>
                      </a:cubicBezTo>
                      <a:cubicBezTo>
                        <a:pt x="217" y="155"/>
                        <a:pt x="217" y="155"/>
                        <a:pt x="248" y="186"/>
                      </a:cubicBezTo>
                      <a:cubicBezTo>
                        <a:pt x="248" y="217"/>
                        <a:pt x="248" y="217"/>
                        <a:pt x="248" y="217"/>
                      </a:cubicBezTo>
                      <a:cubicBezTo>
                        <a:pt x="279" y="217"/>
                        <a:pt x="279" y="217"/>
                        <a:pt x="279" y="217"/>
                      </a:cubicBezTo>
                      <a:cubicBezTo>
                        <a:pt x="279" y="248"/>
                        <a:pt x="279" y="248"/>
                        <a:pt x="279" y="248"/>
                      </a:cubicBezTo>
                      <a:lnTo>
                        <a:pt x="279" y="248"/>
                      </a:lnTo>
                      <a:cubicBezTo>
                        <a:pt x="310" y="248"/>
                        <a:pt x="310" y="248"/>
                        <a:pt x="310" y="279"/>
                      </a:cubicBezTo>
                      <a:cubicBezTo>
                        <a:pt x="310" y="279"/>
                        <a:pt x="310" y="279"/>
                        <a:pt x="310" y="310"/>
                      </a:cubicBezTo>
                      <a:lnTo>
                        <a:pt x="310" y="310"/>
                      </a:lnTo>
                      <a:cubicBezTo>
                        <a:pt x="341" y="341"/>
                        <a:pt x="341" y="341"/>
                        <a:pt x="310" y="341"/>
                      </a:cubicBezTo>
                      <a:cubicBezTo>
                        <a:pt x="310" y="372"/>
                        <a:pt x="310" y="372"/>
                        <a:pt x="279" y="372"/>
                      </a:cubicBezTo>
                      <a:lnTo>
                        <a:pt x="279" y="372"/>
                      </a:lnTo>
                      <a:cubicBezTo>
                        <a:pt x="279" y="403"/>
                        <a:pt x="279" y="403"/>
                        <a:pt x="279" y="403"/>
                      </a:cubicBezTo>
                      <a:lnTo>
                        <a:pt x="279" y="403"/>
                      </a:lnTo>
                      <a:cubicBezTo>
                        <a:pt x="279" y="403"/>
                        <a:pt x="279" y="403"/>
                        <a:pt x="310" y="403"/>
                      </a:cubicBezTo>
                      <a:lnTo>
                        <a:pt x="310" y="403"/>
                      </a:lnTo>
                      <a:lnTo>
                        <a:pt x="310" y="403"/>
                      </a:lnTo>
                      <a:lnTo>
                        <a:pt x="310" y="403"/>
                      </a:lnTo>
                      <a:cubicBezTo>
                        <a:pt x="310" y="372"/>
                        <a:pt x="310" y="372"/>
                        <a:pt x="341" y="372"/>
                      </a:cubicBezTo>
                      <a:lnTo>
                        <a:pt x="341" y="372"/>
                      </a:lnTo>
                      <a:lnTo>
                        <a:pt x="372" y="372"/>
                      </a:lnTo>
                      <a:cubicBezTo>
                        <a:pt x="372" y="372"/>
                        <a:pt x="403" y="372"/>
                        <a:pt x="403" y="403"/>
                      </a:cubicBezTo>
                      <a:lnTo>
                        <a:pt x="403" y="403"/>
                      </a:lnTo>
                      <a:cubicBezTo>
                        <a:pt x="403" y="341"/>
                        <a:pt x="403" y="341"/>
                        <a:pt x="403" y="341"/>
                      </a:cubicBezTo>
                      <a:lnTo>
                        <a:pt x="403" y="341"/>
                      </a:lnTo>
                      <a:cubicBezTo>
                        <a:pt x="403" y="341"/>
                        <a:pt x="403" y="341"/>
                        <a:pt x="403" y="310"/>
                      </a:cubicBezTo>
                      <a:lnTo>
                        <a:pt x="403" y="310"/>
                      </a:lnTo>
                      <a:lnTo>
                        <a:pt x="403" y="310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cubicBezTo>
                        <a:pt x="403" y="62"/>
                        <a:pt x="403" y="62"/>
                        <a:pt x="403" y="62"/>
                      </a:cubicBezTo>
                      <a:cubicBezTo>
                        <a:pt x="403" y="62"/>
                        <a:pt x="403" y="62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62"/>
                      </a:cubicBezTo>
                      <a:lnTo>
                        <a:pt x="341" y="62"/>
                      </a:lnTo>
                      <a:cubicBezTo>
                        <a:pt x="310" y="62"/>
                        <a:pt x="310" y="31"/>
                        <a:pt x="310" y="31"/>
                      </a:cubicBezTo>
                      <a:lnTo>
                        <a:pt x="310" y="31"/>
                      </a:ln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48" y="31"/>
                        <a:pt x="217" y="62"/>
                        <a:pt x="217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186" y="93"/>
                      </a:cubicBezTo>
                      <a:cubicBezTo>
                        <a:pt x="155" y="93"/>
                        <a:pt x="124" y="124"/>
                        <a:pt x="124" y="124"/>
                      </a:cubicBezTo>
                      <a:lnTo>
                        <a:pt x="93" y="124"/>
                      </a:ln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31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5" name="Freeform 394"/>
                <p:cNvSpPr>
                  <a:spLocks noChangeArrowheads="1"/>
                </p:cNvSpPr>
                <p:nvPr/>
              </p:nvSpPr>
              <p:spPr bwMode="auto">
                <a:xfrm>
                  <a:off x="5610225" y="2192338"/>
                  <a:ext cx="146050" cy="168275"/>
                </a:xfrm>
                <a:custGeom>
                  <a:avLst/>
                  <a:gdLst>
                    <a:gd name="T0" fmla="*/ 310 w 405"/>
                    <a:gd name="T1" fmla="*/ 309 h 466"/>
                    <a:gd name="T2" fmla="*/ 341 w 405"/>
                    <a:gd name="T3" fmla="*/ 341 h 466"/>
                    <a:gd name="T4" fmla="*/ 404 w 405"/>
                    <a:gd name="T5" fmla="*/ 341 h 466"/>
                    <a:gd name="T6" fmla="*/ 404 w 405"/>
                    <a:gd name="T7" fmla="*/ 309 h 466"/>
                    <a:gd name="T8" fmla="*/ 404 w 405"/>
                    <a:gd name="T9" fmla="*/ 279 h 466"/>
                    <a:gd name="T10" fmla="*/ 404 w 405"/>
                    <a:gd name="T11" fmla="*/ 248 h 466"/>
                    <a:gd name="T12" fmla="*/ 372 w 405"/>
                    <a:gd name="T13" fmla="*/ 218 h 466"/>
                    <a:gd name="T14" fmla="*/ 372 w 405"/>
                    <a:gd name="T15" fmla="*/ 186 h 466"/>
                    <a:gd name="T16" fmla="*/ 341 w 405"/>
                    <a:gd name="T17" fmla="*/ 155 h 466"/>
                    <a:gd name="T18" fmla="*/ 310 w 405"/>
                    <a:gd name="T19" fmla="*/ 124 h 466"/>
                    <a:gd name="T20" fmla="*/ 310 w 405"/>
                    <a:gd name="T21" fmla="*/ 124 h 466"/>
                    <a:gd name="T22" fmla="*/ 280 w 405"/>
                    <a:gd name="T23" fmla="*/ 155 h 466"/>
                    <a:gd name="T24" fmla="*/ 280 w 405"/>
                    <a:gd name="T25" fmla="*/ 155 h 466"/>
                    <a:gd name="T26" fmla="*/ 248 w 405"/>
                    <a:gd name="T27" fmla="*/ 124 h 466"/>
                    <a:gd name="T28" fmla="*/ 217 w 405"/>
                    <a:gd name="T29" fmla="*/ 155 h 466"/>
                    <a:gd name="T30" fmla="*/ 186 w 405"/>
                    <a:gd name="T31" fmla="*/ 186 h 466"/>
                    <a:gd name="T32" fmla="*/ 186 w 405"/>
                    <a:gd name="T33" fmla="*/ 186 h 466"/>
                    <a:gd name="T34" fmla="*/ 156 w 405"/>
                    <a:gd name="T35" fmla="*/ 155 h 466"/>
                    <a:gd name="T36" fmla="*/ 156 w 405"/>
                    <a:gd name="T37" fmla="*/ 94 h 466"/>
                    <a:gd name="T38" fmla="*/ 156 w 405"/>
                    <a:gd name="T39" fmla="*/ 94 h 466"/>
                    <a:gd name="T40" fmla="*/ 156 w 405"/>
                    <a:gd name="T41" fmla="*/ 62 h 466"/>
                    <a:gd name="T42" fmla="*/ 156 w 405"/>
                    <a:gd name="T43" fmla="*/ 62 h 466"/>
                    <a:gd name="T44" fmla="*/ 156 w 405"/>
                    <a:gd name="T45" fmla="*/ 31 h 466"/>
                    <a:gd name="T46" fmla="*/ 124 w 405"/>
                    <a:gd name="T47" fmla="*/ 0 h 466"/>
                    <a:gd name="T48" fmla="*/ 124 w 405"/>
                    <a:gd name="T49" fmla="*/ 0 h 466"/>
                    <a:gd name="T50" fmla="*/ 124 w 405"/>
                    <a:gd name="T51" fmla="*/ 0 h 466"/>
                    <a:gd name="T52" fmla="*/ 93 w 405"/>
                    <a:gd name="T53" fmla="*/ 0 h 466"/>
                    <a:gd name="T54" fmla="*/ 31 w 405"/>
                    <a:gd name="T55" fmla="*/ 31 h 466"/>
                    <a:gd name="T56" fmla="*/ 31 w 405"/>
                    <a:gd name="T57" fmla="*/ 31 h 466"/>
                    <a:gd name="T58" fmla="*/ 31 w 405"/>
                    <a:gd name="T59" fmla="*/ 31 h 466"/>
                    <a:gd name="T60" fmla="*/ 31 w 405"/>
                    <a:gd name="T61" fmla="*/ 62 h 466"/>
                    <a:gd name="T62" fmla="*/ 0 w 405"/>
                    <a:gd name="T63" fmla="*/ 124 h 466"/>
                    <a:gd name="T64" fmla="*/ 31 w 405"/>
                    <a:gd name="T65" fmla="*/ 124 h 466"/>
                    <a:gd name="T66" fmla="*/ 31 w 405"/>
                    <a:gd name="T67" fmla="*/ 155 h 466"/>
                    <a:gd name="T68" fmla="*/ 63 w 405"/>
                    <a:gd name="T69" fmla="*/ 186 h 466"/>
                    <a:gd name="T70" fmla="*/ 93 w 405"/>
                    <a:gd name="T71" fmla="*/ 248 h 466"/>
                    <a:gd name="T72" fmla="*/ 63 w 405"/>
                    <a:gd name="T73" fmla="*/ 248 h 466"/>
                    <a:gd name="T74" fmla="*/ 63 w 405"/>
                    <a:gd name="T75" fmla="*/ 309 h 466"/>
                    <a:gd name="T76" fmla="*/ 63 w 405"/>
                    <a:gd name="T77" fmla="*/ 341 h 466"/>
                    <a:gd name="T78" fmla="*/ 93 w 405"/>
                    <a:gd name="T79" fmla="*/ 433 h 466"/>
                    <a:gd name="T80" fmla="*/ 93 w 405"/>
                    <a:gd name="T81" fmla="*/ 433 h 466"/>
                    <a:gd name="T82" fmla="*/ 124 w 405"/>
                    <a:gd name="T83" fmla="*/ 465 h 466"/>
                    <a:gd name="T84" fmla="*/ 93 w 405"/>
                    <a:gd name="T85" fmla="*/ 433 h 466"/>
                    <a:gd name="T86" fmla="*/ 186 w 405"/>
                    <a:gd name="T87" fmla="*/ 402 h 466"/>
                    <a:gd name="T88" fmla="*/ 186 w 405"/>
                    <a:gd name="T89" fmla="*/ 433 h 466"/>
                    <a:gd name="T90" fmla="*/ 248 w 405"/>
                    <a:gd name="T91" fmla="*/ 433 h 466"/>
                    <a:gd name="T92" fmla="*/ 248 w 405"/>
                    <a:gd name="T93" fmla="*/ 402 h 466"/>
                    <a:gd name="T94" fmla="*/ 310 w 405"/>
                    <a:gd name="T95" fmla="*/ 309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5" h="466">
                      <a:moveTo>
                        <a:pt x="310" y="309"/>
                      </a:moveTo>
                      <a:lnTo>
                        <a:pt x="310" y="309"/>
                      </a:lnTo>
                      <a:lnTo>
                        <a:pt x="341" y="309"/>
                      </a:ln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72" y="309"/>
                        <a:pt x="372" y="309"/>
                        <a:pt x="372" y="309"/>
                      </a:cubicBezTo>
                      <a:cubicBezTo>
                        <a:pt x="372" y="309"/>
                        <a:pt x="404" y="309"/>
                        <a:pt x="404" y="341"/>
                      </a:cubicBezTo>
                      <a:cubicBezTo>
                        <a:pt x="404" y="309"/>
                        <a:pt x="404" y="309"/>
                        <a:pt x="404" y="309"/>
                      </a:cubicBezTo>
                      <a:lnTo>
                        <a:pt x="404" y="309"/>
                      </a:lnTo>
                      <a:lnTo>
                        <a:pt x="404" y="279"/>
                      </a:lnTo>
                      <a:lnTo>
                        <a:pt x="404" y="279"/>
                      </a:lnTo>
                      <a:cubicBezTo>
                        <a:pt x="404" y="279"/>
                        <a:pt x="404" y="279"/>
                        <a:pt x="404" y="248"/>
                      </a:cubicBezTo>
                      <a:lnTo>
                        <a:pt x="404" y="248"/>
                      </a:lnTo>
                      <a:lnTo>
                        <a:pt x="404" y="248"/>
                      </a:lnTo>
                      <a:cubicBezTo>
                        <a:pt x="372" y="248"/>
                        <a:pt x="372" y="218"/>
                        <a:pt x="372" y="218"/>
                      </a:cubicBezTo>
                      <a:lnTo>
                        <a:pt x="372" y="186"/>
                      </a:lnTo>
                      <a:lnTo>
                        <a:pt x="372" y="186"/>
                      </a:lnTo>
                      <a:lnTo>
                        <a:pt x="372" y="155"/>
                      </a:lnTo>
                      <a:lnTo>
                        <a:pt x="341" y="155"/>
                      </a:ln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10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cubicBezTo>
                        <a:pt x="248" y="155"/>
                        <a:pt x="248" y="155"/>
                        <a:pt x="248" y="124"/>
                      </a:cubicBezTo>
                      <a:cubicBezTo>
                        <a:pt x="248" y="124"/>
                        <a:pt x="248" y="124"/>
                        <a:pt x="217" y="124"/>
                      </a:cubicBezTo>
                      <a:lnTo>
                        <a:pt x="217" y="155"/>
                      </a:lnTo>
                      <a:lnTo>
                        <a:pt x="217" y="155"/>
                      </a:lnTo>
                      <a:cubicBezTo>
                        <a:pt x="217" y="155"/>
                        <a:pt x="217" y="186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56" y="186"/>
                        <a:pt x="156" y="155"/>
                        <a:pt x="156" y="155"/>
                      </a:cubicBezTo>
                      <a:cubicBezTo>
                        <a:pt x="156" y="124"/>
                        <a:pt x="156" y="124"/>
                        <a:pt x="156" y="124"/>
                      </a:cubicBezTo>
                      <a:cubicBezTo>
                        <a:pt x="156" y="124"/>
                        <a:pt x="156" y="124"/>
                        <a:pt x="156" y="94"/>
                      </a:cubicBezTo>
                      <a:lnTo>
                        <a:pt x="156" y="94"/>
                      </a:lnTo>
                      <a:lnTo>
                        <a:pt x="156" y="94"/>
                      </a:lnTo>
                      <a:cubicBezTo>
                        <a:pt x="156" y="94"/>
                        <a:pt x="156" y="94"/>
                        <a:pt x="156" y="62"/>
                      </a:cubicBez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cubicBezTo>
                        <a:pt x="156" y="62"/>
                        <a:pt x="156" y="62"/>
                        <a:pt x="156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63" y="31"/>
                        <a:pt x="63" y="31"/>
                      </a:cubicBezTo>
                      <a:cubicBezTo>
                        <a:pt x="63" y="31"/>
                        <a:pt x="63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62"/>
                      </a:lnTo>
                      <a:cubicBezTo>
                        <a:pt x="31" y="94"/>
                        <a:pt x="31" y="94"/>
                        <a:pt x="0" y="94"/>
                      </a:cubicBez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63" y="155"/>
                        <a:pt x="63" y="186"/>
                        <a:pt x="63" y="186"/>
                      </a:cubicBezTo>
                      <a:lnTo>
                        <a:pt x="63" y="186"/>
                      </a:lnTo>
                      <a:lnTo>
                        <a:pt x="63" y="218"/>
                      </a:lnTo>
                      <a:cubicBezTo>
                        <a:pt x="63" y="218"/>
                        <a:pt x="93" y="218"/>
                        <a:pt x="93" y="248"/>
                      </a:cubicBezTo>
                      <a:lnTo>
                        <a:pt x="93" y="248"/>
                      </a:lnTo>
                      <a:cubicBezTo>
                        <a:pt x="93" y="248"/>
                        <a:pt x="93" y="248"/>
                        <a:pt x="63" y="248"/>
                      </a:cubicBezTo>
                      <a:cubicBezTo>
                        <a:pt x="63" y="279"/>
                        <a:pt x="63" y="279"/>
                        <a:pt x="63" y="279"/>
                      </a:cubicBezTo>
                      <a:lnTo>
                        <a:pt x="63" y="309"/>
                      </a:lnTo>
                      <a:lnTo>
                        <a:pt x="63" y="341"/>
                      </a:lnTo>
                      <a:lnTo>
                        <a:pt x="63" y="341"/>
                      </a:lnTo>
                      <a:cubicBezTo>
                        <a:pt x="93" y="341"/>
                        <a:pt x="93" y="402"/>
                        <a:pt x="93" y="433"/>
                      </a:cubicBezTo>
                      <a:lnTo>
                        <a:pt x="93" y="433"/>
                      </a:lnTo>
                      <a:lnTo>
                        <a:pt x="93" y="433"/>
                      </a:lnTo>
                      <a:lnTo>
                        <a:pt x="93" y="433"/>
                      </a:lnTo>
                      <a:cubicBezTo>
                        <a:pt x="93" y="465"/>
                        <a:pt x="93" y="465"/>
                        <a:pt x="93" y="465"/>
                      </a:cubicBezTo>
                      <a:cubicBezTo>
                        <a:pt x="93" y="465"/>
                        <a:pt x="93" y="465"/>
                        <a:pt x="124" y="465"/>
                      </a:cubicBezTo>
                      <a:cubicBezTo>
                        <a:pt x="124" y="465"/>
                        <a:pt x="93" y="465"/>
                        <a:pt x="93" y="433"/>
                      </a:cubicBezTo>
                      <a:lnTo>
                        <a:pt x="93" y="433"/>
                      </a:lnTo>
                      <a:cubicBezTo>
                        <a:pt x="93" y="433"/>
                        <a:pt x="124" y="371"/>
                        <a:pt x="156" y="371"/>
                      </a:cubicBezTo>
                      <a:cubicBezTo>
                        <a:pt x="156" y="371"/>
                        <a:pt x="186" y="371"/>
                        <a:pt x="186" y="402"/>
                      </a:cubicBezTo>
                      <a:lnTo>
                        <a:pt x="186" y="402"/>
                      </a:lnTo>
                      <a:cubicBezTo>
                        <a:pt x="217" y="402"/>
                        <a:pt x="186" y="433"/>
                        <a:pt x="186" y="433"/>
                      </a:cubicBezTo>
                      <a:cubicBezTo>
                        <a:pt x="217" y="433"/>
                        <a:pt x="217" y="433"/>
                        <a:pt x="217" y="433"/>
                      </a:cubicBezTo>
                      <a:cubicBezTo>
                        <a:pt x="217" y="433"/>
                        <a:pt x="217" y="433"/>
                        <a:pt x="248" y="433"/>
                      </a:cubicBezTo>
                      <a:cubicBezTo>
                        <a:pt x="248" y="433"/>
                        <a:pt x="248" y="433"/>
                        <a:pt x="248" y="402"/>
                      </a:cubicBezTo>
                      <a:lnTo>
                        <a:pt x="248" y="402"/>
                      </a:lnTo>
                      <a:cubicBezTo>
                        <a:pt x="248" y="371"/>
                        <a:pt x="248" y="371"/>
                        <a:pt x="280" y="341"/>
                      </a:cubicBezTo>
                      <a:lnTo>
                        <a:pt x="310" y="309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6" name="Freeform 395"/>
                <p:cNvSpPr>
                  <a:spLocks noChangeArrowheads="1"/>
                </p:cNvSpPr>
                <p:nvPr/>
              </p:nvSpPr>
              <p:spPr bwMode="auto">
                <a:xfrm>
                  <a:off x="5665788" y="2527300"/>
                  <a:ext cx="55562" cy="77788"/>
                </a:xfrm>
                <a:custGeom>
                  <a:avLst/>
                  <a:gdLst>
                    <a:gd name="T0" fmla="*/ 61 w 155"/>
                    <a:gd name="T1" fmla="*/ 0 h 218"/>
                    <a:gd name="T2" fmla="*/ 61 w 155"/>
                    <a:gd name="T3" fmla="*/ 0 h 218"/>
                    <a:gd name="T4" fmla="*/ 61 w 155"/>
                    <a:gd name="T5" fmla="*/ 0 h 218"/>
                    <a:gd name="T6" fmla="*/ 61 w 155"/>
                    <a:gd name="T7" fmla="*/ 0 h 218"/>
                    <a:gd name="T8" fmla="*/ 61 w 155"/>
                    <a:gd name="T9" fmla="*/ 0 h 218"/>
                    <a:gd name="T10" fmla="*/ 61 w 155"/>
                    <a:gd name="T11" fmla="*/ 0 h 218"/>
                    <a:gd name="T12" fmla="*/ 30 w 155"/>
                    <a:gd name="T13" fmla="*/ 31 h 218"/>
                    <a:gd name="T14" fmla="*/ 30 w 155"/>
                    <a:gd name="T15" fmla="*/ 31 h 218"/>
                    <a:gd name="T16" fmla="*/ 30 w 155"/>
                    <a:gd name="T17" fmla="*/ 31 h 218"/>
                    <a:gd name="T18" fmla="*/ 0 w 155"/>
                    <a:gd name="T19" fmla="*/ 0 h 218"/>
                    <a:gd name="T20" fmla="*/ 30 w 155"/>
                    <a:gd name="T21" fmla="*/ 62 h 218"/>
                    <a:gd name="T22" fmla="*/ 30 w 155"/>
                    <a:gd name="T23" fmla="*/ 62 h 218"/>
                    <a:gd name="T24" fmla="*/ 30 w 155"/>
                    <a:gd name="T25" fmla="*/ 62 h 218"/>
                    <a:gd name="T26" fmla="*/ 61 w 155"/>
                    <a:gd name="T27" fmla="*/ 93 h 218"/>
                    <a:gd name="T28" fmla="*/ 61 w 155"/>
                    <a:gd name="T29" fmla="*/ 155 h 218"/>
                    <a:gd name="T30" fmla="*/ 61 w 155"/>
                    <a:gd name="T31" fmla="*/ 155 h 218"/>
                    <a:gd name="T32" fmla="*/ 92 w 155"/>
                    <a:gd name="T33" fmla="*/ 155 h 218"/>
                    <a:gd name="T34" fmla="*/ 92 w 155"/>
                    <a:gd name="T35" fmla="*/ 186 h 218"/>
                    <a:gd name="T36" fmla="*/ 124 w 155"/>
                    <a:gd name="T37" fmla="*/ 217 h 218"/>
                    <a:gd name="T38" fmla="*/ 154 w 155"/>
                    <a:gd name="T39" fmla="*/ 217 h 218"/>
                    <a:gd name="T40" fmla="*/ 154 w 155"/>
                    <a:gd name="T41" fmla="*/ 217 h 218"/>
                    <a:gd name="T42" fmla="*/ 154 w 155"/>
                    <a:gd name="T43" fmla="*/ 186 h 218"/>
                    <a:gd name="T44" fmla="*/ 154 w 155"/>
                    <a:gd name="T45" fmla="*/ 186 h 218"/>
                    <a:gd name="T46" fmla="*/ 124 w 155"/>
                    <a:gd name="T47" fmla="*/ 155 h 218"/>
                    <a:gd name="T48" fmla="*/ 124 w 155"/>
                    <a:gd name="T49" fmla="*/ 93 h 218"/>
                    <a:gd name="T50" fmla="*/ 124 w 155"/>
                    <a:gd name="T51" fmla="*/ 31 h 218"/>
                    <a:gd name="T52" fmla="*/ 92 w 155"/>
                    <a:gd name="T53" fmla="*/ 0 h 218"/>
                    <a:gd name="T54" fmla="*/ 92 w 155"/>
                    <a:gd name="T55" fmla="*/ 0 h 218"/>
                    <a:gd name="T56" fmla="*/ 61 w 155"/>
                    <a:gd name="T5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5" h="218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cubicBezTo>
                        <a:pt x="61" y="31"/>
                        <a:pt x="30" y="31"/>
                        <a:pt x="30" y="31"/>
                      </a:cubicBezTo>
                      <a:lnTo>
                        <a:pt x="30" y="31"/>
                      </a:lnTo>
                      <a:lnTo>
                        <a:pt x="30" y="31"/>
                      </a:lnTo>
                      <a:cubicBezTo>
                        <a:pt x="30" y="31"/>
                        <a:pt x="30" y="31"/>
                        <a:pt x="0" y="0"/>
                      </a:cubicBezTo>
                      <a:cubicBezTo>
                        <a:pt x="30" y="31"/>
                        <a:pt x="30" y="31"/>
                        <a:pt x="30" y="62"/>
                      </a:cubicBezTo>
                      <a:lnTo>
                        <a:pt x="30" y="62"/>
                      </a:lnTo>
                      <a:lnTo>
                        <a:pt x="30" y="62"/>
                      </a:lnTo>
                      <a:cubicBezTo>
                        <a:pt x="30" y="62"/>
                        <a:pt x="30" y="93"/>
                        <a:pt x="61" y="93"/>
                      </a:cubicBezTo>
                      <a:cubicBezTo>
                        <a:pt x="61" y="93"/>
                        <a:pt x="61" y="124"/>
                        <a:pt x="61" y="155"/>
                      </a:cubicBezTo>
                      <a:lnTo>
                        <a:pt x="61" y="155"/>
                      </a:lnTo>
                      <a:cubicBezTo>
                        <a:pt x="61" y="155"/>
                        <a:pt x="61" y="155"/>
                        <a:pt x="92" y="155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cubicBezTo>
                        <a:pt x="124" y="186"/>
                        <a:pt x="124" y="186"/>
                        <a:pt x="124" y="217"/>
                      </a:cubicBezTo>
                      <a:cubicBezTo>
                        <a:pt x="154" y="217"/>
                        <a:pt x="154" y="217"/>
                        <a:pt x="154" y="217"/>
                      </a:cubicBezTo>
                      <a:lnTo>
                        <a:pt x="154" y="217"/>
                      </a:lnTo>
                      <a:cubicBezTo>
                        <a:pt x="154" y="186"/>
                        <a:pt x="154" y="186"/>
                        <a:pt x="154" y="186"/>
                      </a:cubicBezTo>
                      <a:lnTo>
                        <a:pt x="154" y="186"/>
                      </a:lnTo>
                      <a:cubicBezTo>
                        <a:pt x="154" y="186"/>
                        <a:pt x="154" y="186"/>
                        <a:pt x="124" y="155"/>
                      </a:cubicBezTo>
                      <a:cubicBezTo>
                        <a:pt x="124" y="155"/>
                        <a:pt x="124" y="124"/>
                        <a:pt x="124" y="93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cubicBezTo>
                        <a:pt x="124" y="31"/>
                        <a:pt x="124" y="0"/>
                        <a:pt x="92" y="0"/>
                      </a:cubicBezTo>
                      <a:lnTo>
                        <a:pt x="92" y="0"/>
                      </a:lnTo>
                      <a:cubicBezTo>
                        <a:pt x="92" y="0"/>
                        <a:pt x="92" y="0"/>
                        <a:pt x="61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7" name="Freeform 396"/>
                <p:cNvSpPr>
                  <a:spLocks noChangeArrowheads="1"/>
                </p:cNvSpPr>
                <p:nvPr/>
              </p:nvSpPr>
              <p:spPr bwMode="auto">
                <a:xfrm>
                  <a:off x="5754688" y="2238375"/>
                  <a:ext cx="44450" cy="66675"/>
                </a:xfrm>
                <a:custGeom>
                  <a:avLst/>
                  <a:gdLst>
                    <a:gd name="T0" fmla="*/ 0 w 125"/>
                    <a:gd name="T1" fmla="*/ 62 h 186"/>
                    <a:gd name="T2" fmla="*/ 0 w 125"/>
                    <a:gd name="T3" fmla="*/ 62 h 186"/>
                    <a:gd name="T4" fmla="*/ 0 w 125"/>
                    <a:gd name="T5" fmla="*/ 94 h 186"/>
                    <a:gd name="T6" fmla="*/ 0 w 125"/>
                    <a:gd name="T7" fmla="*/ 94 h 186"/>
                    <a:gd name="T8" fmla="*/ 30 w 125"/>
                    <a:gd name="T9" fmla="*/ 94 h 186"/>
                    <a:gd name="T10" fmla="*/ 30 w 125"/>
                    <a:gd name="T11" fmla="*/ 94 h 186"/>
                    <a:gd name="T12" fmla="*/ 61 w 125"/>
                    <a:gd name="T13" fmla="*/ 124 h 186"/>
                    <a:gd name="T14" fmla="*/ 61 w 125"/>
                    <a:gd name="T15" fmla="*/ 124 h 186"/>
                    <a:gd name="T16" fmla="*/ 61 w 125"/>
                    <a:gd name="T17" fmla="*/ 155 h 186"/>
                    <a:gd name="T18" fmla="*/ 61 w 125"/>
                    <a:gd name="T19" fmla="*/ 185 h 186"/>
                    <a:gd name="T20" fmla="*/ 61 w 125"/>
                    <a:gd name="T21" fmla="*/ 185 h 186"/>
                    <a:gd name="T22" fmla="*/ 61 w 125"/>
                    <a:gd name="T23" fmla="*/ 185 h 186"/>
                    <a:gd name="T24" fmla="*/ 61 w 125"/>
                    <a:gd name="T25" fmla="*/ 185 h 186"/>
                    <a:gd name="T26" fmla="*/ 92 w 125"/>
                    <a:gd name="T27" fmla="*/ 185 h 186"/>
                    <a:gd name="T28" fmla="*/ 92 w 125"/>
                    <a:gd name="T29" fmla="*/ 185 h 186"/>
                    <a:gd name="T30" fmla="*/ 92 w 125"/>
                    <a:gd name="T31" fmla="*/ 185 h 186"/>
                    <a:gd name="T32" fmla="*/ 92 w 125"/>
                    <a:gd name="T33" fmla="*/ 185 h 186"/>
                    <a:gd name="T34" fmla="*/ 124 w 125"/>
                    <a:gd name="T35" fmla="*/ 185 h 186"/>
                    <a:gd name="T36" fmla="*/ 124 w 125"/>
                    <a:gd name="T37" fmla="*/ 185 h 186"/>
                    <a:gd name="T38" fmla="*/ 124 w 125"/>
                    <a:gd name="T39" fmla="*/ 185 h 186"/>
                    <a:gd name="T40" fmla="*/ 92 w 125"/>
                    <a:gd name="T41" fmla="*/ 155 h 186"/>
                    <a:gd name="T42" fmla="*/ 92 w 125"/>
                    <a:gd name="T43" fmla="*/ 155 h 186"/>
                    <a:gd name="T44" fmla="*/ 92 w 125"/>
                    <a:gd name="T45" fmla="*/ 124 h 186"/>
                    <a:gd name="T46" fmla="*/ 92 w 125"/>
                    <a:gd name="T47" fmla="*/ 124 h 186"/>
                    <a:gd name="T48" fmla="*/ 61 w 125"/>
                    <a:gd name="T49" fmla="*/ 94 h 186"/>
                    <a:gd name="T50" fmla="*/ 30 w 125"/>
                    <a:gd name="T51" fmla="*/ 62 h 186"/>
                    <a:gd name="T52" fmla="*/ 0 w 125"/>
                    <a:gd name="T53" fmla="*/ 0 h 186"/>
                    <a:gd name="T54" fmla="*/ 0 w 125"/>
                    <a:gd name="T55" fmla="*/ 0 h 186"/>
                    <a:gd name="T56" fmla="*/ 0 w 125"/>
                    <a:gd name="T57" fmla="*/ 0 h 186"/>
                    <a:gd name="T58" fmla="*/ 0 w 125"/>
                    <a:gd name="T59" fmla="*/ 0 h 186"/>
                    <a:gd name="T60" fmla="*/ 0 w 125"/>
                    <a:gd name="T61" fmla="*/ 0 h 186"/>
                    <a:gd name="T62" fmla="*/ 0 w 125"/>
                    <a:gd name="T63" fmla="*/ 0 h 186"/>
                    <a:gd name="T64" fmla="*/ 0 w 125"/>
                    <a:gd name="T65" fmla="*/ 0 h 186"/>
                    <a:gd name="T66" fmla="*/ 0 w 125"/>
                    <a:gd name="T67" fmla="*/ 6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5" h="186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62"/>
                        <a:pt x="0" y="62"/>
                        <a:pt x="0" y="94"/>
                      </a:cubicBezTo>
                      <a:lnTo>
                        <a:pt x="0" y="94"/>
                      </a:lnTo>
                      <a:cubicBezTo>
                        <a:pt x="30" y="94"/>
                        <a:pt x="30" y="94"/>
                        <a:pt x="30" y="94"/>
                      </a:cubicBezTo>
                      <a:lnTo>
                        <a:pt x="30" y="94"/>
                      </a:lnTo>
                      <a:cubicBezTo>
                        <a:pt x="30" y="94"/>
                        <a:pt x="61" y="94"/>
                        <a:pt x="61" y="124"/>
                      </a:cubicBezTo>
                      <a:lnTo>
                        <a:pt x="61" y="124"/>
                      </a:lnTo>
                      <a:cubicBezTo>
                        <a:pt x="61" y="124"/>
                        <a:pt x="61" y="124"/>
                        <a:pt x="61" y="155"/>
                      </a:cubicBezTo>
                      <a:cubicBezTo>
                        <a:pt x="61" y="155"/>
                        <a:pt x="61" y="155"/>
                        <a:pt x="61" y="185"/>
                      </a:cubicBezTo>
                      <a:lnTo>
                        <a:pt x="61" y="185"/>
                      </a:lnTo>
                      <a:lnTo>
                        <a:pt x="61" y="185"/>
                      </a:lnTo>
                      <a:lnTo>
                        <a:pt x="61" y="185"/>
                      </a:lnTo>
                      <a:cubicBezTo>
                        <a:pt x="92" y="185"/>
                        <a:pt x="92" y="185"/>
                        <a:pt x="92" y="185"/>
                      </a:cubicBez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92" y="185"/>
                        <a:pt x="92" y="185"/>
                        <a:pt x="124" y="185"/>
                      </a:cubicBez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92" y="155"/>
                      </a:lnTo>
                      <a:lnTo>
                        <a:pt x="92" y="155"/>
                      </a:lnTo>
                      <a:lnTo>
                        <a:pt x="92" y="124"/>
                      </a:lnTo>
                      <a:lnTo>
                        <a:pt x="92" y="124"/>
                      </a:lnTo>
                      <a:cubicBezTo>
                        <a:pt x="92" y="124"/>
                        <a:pt x="61" y="124"/>
                        <a:pt x="61" y="94"/>
                      </a:cubicBezTo>
                      <a:lnTo>
                        <a:pt x="30" y="62"/>
                      </a:lnTo>
                      <a:cubicBezTo>
                        <a:pt x="30" y="31"/>
                        <a:pt x="0" y="3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8" name="Freeform 397"/>
                <p:cNvSpPr>
                  <a:spLocks noChangeArrowheads="1"/>
                </p:cNvSpPr>
                <p:nvPr/>
              </p:nvSpPr>
              <p:spPr bwMode="auto">
                <a:xfrm>
                  <a:off x="5676900" y="2147888"/>
                  <a:ext cx="66675" cy="79375"/>
                </a:xfrm>
                <a:custGeom>
                  <a:avLst/>
                  <a:gdLst>
                    <a:gd name="T0" fmla="*/ 31 w 187"/>
                    <a:gd name="T1" fmla="*/ 62 h 219"/>
                    <a:gd name="T2" fmla="*/ 31 w 187"/>
                    <a:gd name="T3" fmla="*/ 62 h 219"/>
                    <a:gd name="T4" fmla="*/ 31 w 187"/>
                    <a:gd name="T5" fmla="*/ 62 h 219"/>
                    <a:gd name="T6" fmla="*/ 0 w 187"/>
                    <a:gd name="T7" fmla="*/ 62 h 219"/>
                    <a:gd name="T8" fmla="*/ 0 w 187"/>
                    <a:gd name="T9" fmla="*/ 62 h 219"/>
                    <a:gd name="T10" fmla="*/ 0 w 187"/>
                    <a:gd name="T11" fmla="*/ 62 h 219"/>
                    <a:gd name="T12" fmla="*/ 0 w 187"/>
                    <a:gd name="T13" fmla="*/ 62 h 219"/>
                    <a:gd name="T14" fmla="*/ 0 w 187"/>
                    <a:gd name="T15" fmla="*/ 62 h 219"/>
                    <a:gd name="T16" fmla="*/ 0 w 187"/>
                    <a:gd name="T17" fmla="*/ 62 h 219"/>
                    <a:gd name="T18" fmla="*/ 0 w 187"/>
                    <a:gd name="T19" fmla="*/ 94 h 219"/>
                    <a:gd name="T20" fmla="*/ 0 w 187"/>
                    <a:gd name="T21" fmla="*/ 94 h 219"/>
                    <a:gd name="T22" fmla="*/ 0 w 187"/>
                    <a:gd name="T23" fmla="*/ 94 h 219"/>
                    <a:gd name="T24" fmla="*/ 0 w 187"/>
                    <a:gd name="T25" fmla="*/ 94 h 219"/>
                    <a:gd name="T26" fmla="*/ 31 w 187"/>
                    <a:gd name="T27" fmla="*/ 124 h 219"/>
                    <a:gd name="T28" fmla="*/ 31 w 187"/>
                    <a:gd name="T29" fmla="*/ 124 h 219"/>
                    <a:gd name="T30" fmla="*/ 31 w 187"/>
                    <a:gd name="T31" fmla="*/ 155 h 219"/>
                    <a:gd name="T32" fmla="*/ 31 w 187"/>
                    <a:gd name="T33" fmla="*/ 155 h 219"/>
                    <a:gd name="T34" fmla="*/ 31 w 187"/>
                    <a:gd name="T35" fmla="*/ 155 h 219"/>
                    <a:gd name="T36" fmla="*/ 31 w 187"/>
                    <a:gd name="T37" fmla="*/ 155 h 219"/>
                    <a:gd name="T38" fmla="*/ 31 w 187"/>
                    <a:gd name="T39" fmla="*/ 186 h 219"/>
                    <a:gd name="T40" fmla="*/ 31 w 187"/>
                    <a:gd name="T41" fmla="*/ 186 h 219"/>
                    <a:gd name="T42" fmla="*/ 31 w 187"/>
                    <a:gd name="T43" fmla="*/ 186 h 219"/>
                    <a:gd name="T44" fmla="*/ 31 w 187"/>
                    <a:gd name="T45" fmla="*/ 186 h 219"/>
                    <a:gd name="T46" fmla="*/ 31 w 187"/>
                    <a:gd name="T47" fmla="*/ 218 h 219"/>
                    <a:gd name="T48" fmla="*/ 62 w 187"/>
                    <a:gd name="T49" fmla="*/ 186 h 219"/>
                    <a:gd name="T50" fmla="*/ 94 w 187"/>
                    <a:gd name="T51" fmla="*/ 218 h 219"/>
                    <a:gd name="T52" fmla="*/ 94 w 187"/>
                    <a:gd name="T53" fmla="*/ 218 h 219"/>
                    <a:gd name="T54" fmla="*/ 94 w 187"/>
                    <a:gd name="T55" fmla="*/ 218 h 219"/>
                    <a:gd name="T56" fmla="*/ 94 w 187"/>
                    <a:gd name="T57" fmla="*/ 218 h 219"/>
                    <a:gd name="T58" fmla="*/ 94 w 187"/>
                    <a:gd name="T59" fmla="*/ 186 h 219"/>
                    <a:gd name="T60" fmla="*/ 94 w 187"/>
                    <a:gd name="T61" fmla="*/ 186 h 219"/>
                    <a:gd name="T62" fmla="*/ 124 w 187"/>
                    <a:gd name="T63" fmla="*/ 186 h 219"/>
                    <a:gd name="T64" fmla="*/ 155 w 187"/>
                    <a:gd name="T65" fmla="*/ 186 h 219"/>
                    <a:gd name="T66" fmla="*/ 124 w 187"/>
                    <a:gd name="T67" fmla="*/ 155 h 219"/>
                    <a:gd name="T68" fmla="*/ 124 w 187"/>
                    <a:gd name="T69" fmla="*/ 124 h 219"/>
                    <a:gd name="T70" fmla="*/ 155 w 187"/>
                    <a:gd name="T71" fmla="*/ 124 h 219"/>
                    <a:gd name="T72" fmla="*/ 155 w 187"/>
                    <a:gd name="T73" fmla="*/ 94 h 219"/>
                    <a:gd name="T74" fmla="*/ 155 w 187"/>
                    <a:gd name="T75" fmla="*/ 94 h 219"/>
                    <a:gd name="T76" fmla="*/ 186 w 187"/>
                    <a:gd name="T77" fmla="*/ 94 h 219"/>
                    <a:gd name="T78" fmla="*/ 186 w 187"/>
                    <a:gd name="T79" fmla="*/ 94 h 219"/>
                    <a:gd name="T80" fmla="*/ 186 w 187"/>
                    <a:gd name="T81" fmla="*/ 94 h 219"/>
                    <a:gd name="T82" fmla="*/ 186 w 187"/>
                    <a:gd name="T83" fmla="*/ 94 h 219"/>
                    <a:gd name="T84" fmla="*/ 186 w 187"/>
                    <a:gd name="T85" fmla="*/ 94 h 219"/>
                    <a:gd name="T86" fmla="*/ 186 w 187"/>
                    <a:gd name="T87" fmla="*/ 94 h 219"/>
                    <a:gd name="T88" fmla="*/ 155 w 187"/>
                    <a:gd name="T89" fmla="*/ 94 h 219"/>
                    <a:gd name="T90" fmla="*/ 155 w 187"/>
                    <a:gd name="T91" fmla="*/ 94 h 219"/>
                    <a:gd name="T92" fmla="*/ 155 w 187"/>
                    <a:gd name="T93" fmla="*/ 94 h 219"/>
                    <a:gd name="T94" fmla="*/ 124 w 187"/>
                    <a:gd name="T95" fmla="*/ 94 h 219"/>
                    <a:gd name="T96" fmla="*/ 124 w 187"/>
                    <a:gd name="T97" fmla="*/ 94 h 219"/>
                    <a:gd name="T98" fmla="*/ 124 w 187"/>
                    <a:gd name="T99" fmla="*/ 94 h 219"/>
                    <a:gd name="T100" fmla="*/ 124 w 187"/>
                    <a:gd name="T101" fmla="*/ 94 h 219"/>
                    <a:gd name="T102" fmla="*/ 62 w 187"/>
                    <a:gd name="T103" fmla="*/ 62 h 219"/>
                    <a:gd name="T104" fmla="*/ 62 w 187"/>
                    <a:gd name="T105" fmla="*/ 31 h 219"/>
                    <a:gd name="T106" fmla="*/ 62 w 187"/>
                    <a:gd name="T107" fmla="*/ 31 h 219"/>
                    <a:gd name="T108" fmla="*/ 62 w 187"/>
                    <a:gd name="T109" fmla="*/ 31 h 219"/>
                    <a:gd name="T110" fmla="*/ 62 w 187"/>
                    <a:gd name="T111" fmla="*/ 31 h 219"/>
                    <a:gd name="T112" fmla="*/ 62 w 187"/>
                    <a:gd name="T113" fmla="*/ 31 h 219"/>
                    <a:gd name="T114" fmla="*/ 62 w 187"/>
                    <a:gd name="T115" fmla="*/ 0 h 219"/>
                    <a:gd name="T116" fmla="*/ 62 w 187"/>
                    <a:gd name="T117" fmla="*/ 31 h 219"/>
                    <a:gd name="T118" fmla="*/ 31 w 187"/>
                    <a:gd name="T119" fmla="*/ 62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87" h="219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4"/>
                        <a:pt x="0" y="94"/>
                        <a:pt x="0" y="94"/>
                      </a:cubicBez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55"/>
                        <a:pt x="31" y="155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cubicBezTo>
                        <a:pt x="31" y="186"/>
                        <a:pt x="31" y="186"/>
                        <a:pt x="31" y="218"/>
                      </a:cubicBezTo>
                      <a:cubicBezTo>
                        <a:pt x="31" y="186"/>
                        <a:pt x="62" y="186"/>
                        <a:pt x="62" y="186"/>
                      </a:cubicBezTo>
                      <a:cubicBezTo>
                        <a:pt x="62" y="186"/>
                        <a:pt x="62" y="186"/>
                        <a:pt x="94" y="218"/>
                      </a:cubicBezTo>
                      <a:lnTo>
                        <a:pt x="94" y="218"/>
                      </a:lnTo>
                      <a:lnTo>
                        <a:pt x="94" y="218"/>
                      </a:lnTo>
                      <a:lnTo>
                        <a:pt x="94" y="218"/>
                      </a:lnTo>
                      <a:cubicBezTo>
                        <a:pt x="94" y="186"/>
                        <a:pt x="94" y="186"/>
                        <a:pt x="94" y="186"/>
                      </a:cubicBezTo>
                      <a:lnTo>
                        <a:pt x="94" y="186"/>
                      </a:lnTo>
                      <a:cubicBezTo>
                        <a:pt x="124" y="186"/>
                        <a:pt x="124" y="186"/>
                        <a:pt x="124" y="186"/>
                      </a:cubicBezTo>
                      <a:lnTo>
                        <a:pt x="155" y="186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24"/>
                      </a:lnTo>
                      <a:lnTo>
                        <a:pt x="155" y="124"/>
                      </a:lnTo>
                      <a:cubicBezTo>
                        <a:pt x="155" y="94"/>
                        <a:pt x="155" y="94"/>
                        <a:pt x="155" y="94"/>
                      </a:cubicBezTo>
                      <a:lnTo>
                        <a:pt x="155" y="94"/>
                      </a:lnTo>
                      <a:cubicBezTo>
                        <a:pt x="155" y="94"/>
                        <a:pt x="155" y="94"/>
                        <a:pt x="186" y="94"/>
                      </a:cubicBez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55" y="94"/>
                      </a:lnTo>
                      <a:lnTo>
                        <a:pt x="155" y="94"/>
                      </a:lnTo>
                      <a:lnTo>
                        <a:pt x="155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cubicBezTo>
                        <a:pt x="94" y="94"/>
                        <a:pt x="94" y="62"/>
                        <a:pt x="62" y="62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31"/>
                        <a:pt x="62" y="31"/>
                        <a:pt x="62" y="0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62" y="31"/>
                        <a:pt x="62" y="62"/>
                        <a:pt x="31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99" name="Freeform 398"/>
                <p:cNvSpPr>
                  <a:spLocks noChangeArrowheads="1"/>
                </p:cNvSpPr>
                <p:nvPr/>
              </p:nvSpPr>
              <p:spPr bwMode="auto">
                <a:xfrm>
                  <a:off x="5967413" y="2505075"/>
                  <a:ext cx="57150" cy="44450"/>
                </a:xfrm>
                <a:custGeom>
                  <a:avLst/>
                  <a:gdLst>
                    <a:gd name="T0" fmla="*/ 0 w 157"/>
                    <a:gd name="T1" fmla="*/ 93 h 125"/>
                    <a:gd name="T2" fmla="*/ 0 w 157"/>
                    <a:gd name="T3" fmla="*/ 93 h 125"/>
                    <a:gd name="T4" fmla="*/ 0 w 157"/>
                    <a:gd name="T5" fmla="*/ 93 h 125"/>
                    <a:gd name="T6" fmla="*/ 93 w 157"/>
                    <a:gd name="T7" fmla="*/ 124 h 125"/>
                    <a:gd name="T8" fmla="*/ 93 w 157"/>
                    <a:gd name="T9" fmla="*/ 93 h 125"/>
                    <a:gd name="T10" fmla="*/ 124 w 157"/>
                    <a:gd name="T11" fmla="*/ 93 h 125"/>
                    <a:gd name="T12" fmla="*/ 124 w 157"/>
                    <a:gd name="T13" fmla="*/ 93 h 125"/>
                    <a:gd name="T14" fmla="*/ 156 w 157"/>
                    <a:gd name="T15" fmla="*/ 62 h 125"/>
                    <a:gd name="T16" fmla="*/ 156 w 157"/>
                    <a:gd name="T17" fmla="*/ 62 h 125"/>
                    <a:gd name="T18" fmla="*/ 124 w 157"/>
                    <a:gd name="T19" fmla="*/ 62 h 125"/>
                    <a:gd name="T20" fmla="*/ 124 w 157"/>
                    <a:gd name="T21" fmla="*/ 31 h 125"/>
                    <a:gd name="T22" fmla="*/ 124 w 157"/>
                    <a:gd name="T23" fmla="*/ 31 h 125"/>
                    <a:gd name="T24" fmla="*/ 124 w 157"/>
                    <a:gd name="T25" fmla="*/ 62 h 125"/>
                    <a:gd name="T26" fmla="*/ 93 w 157"/>
                    <a:gd name="T27" fmla="*/ 31 h 125"/>
                    <a:gd name="T28" fmla="*/ 93 w 157"/>
                    <a:gd name="T29" fmla="*/ 0 h 125"/>
                    <a:gd name="T30" fmla="*/ 93 w 157"/>
                    <a:gd name="T31" fmla="*/ 0 h 125"/>
                    <a:gd name="T32" fmla="*/ 62 w 157"/>
                    <a:gd name="T33" fmla="*/ 0 h 125"/>
                    <a:gd name="T34" fmla="*/ 62 w 157"/>
                    <a:gd name="T35" fmla="*/ 0 h 125"/>
                    <a:gd name="T36" fmla="*/ 62 w 157"/>
                    <a:gd name="T37" fmla="*/ 0 h 125"/>
                    <a:gd name="T38" fmla="*/ 0 w 157"/>
                    <a:gd name="T39" fmla="*/ 62 h 125"/>
                    <a:gd name="T40" fmla="*/ 0 w 157"/>
                    <a:gd name="T41" fmla="*/ 9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7" h="125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2" y="93"/>
                        <a:pt x="62" y="93"/>
                        <a:pt x="93" y="124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lnTo>
                        <a:pt x="124" y="93"/>
                      </a:lnTo>
                      <a:cubicBezTo>
                        <a:pt x="124" y="93"/>
                        <a:pt x="124" y="62"/>
                        <a:pt x="156" y="62"/>
                      </a:cubicBezTo>
                      <a:lnTo>
                        <a:pt x="156" y="62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93" y="62"/>
                        <a:pt x="93" y="31"/>
                        <a:pt x="93" y="31"/>
                      </a:cubicBezTo>
                      <a:cubicBezTo>
                        <a:pt x="93" y="31"/>
                        <a:pt x="93" y="31"/>
                        <a:pt x="93" y="0"/>
                      </a:cubicBez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2" y="31"/>
                        <a:pt x="32" y="62"/>
                        <a:pt x="0" y="62"/>
                      </a:cubicBezTo>
                      <a:lnTo>
                        <a:pt x="0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0" name="Freeform 399"/>
                <p:cNvSpPr>
                  <a:spLocks noChangeArrowheads="1"/>
                </p:cNvSpPr>
                <p:nvPr/>
              </p:nvSpPr>
              <p:spPr bwMode="auto">
                <a:xfrm>
                  <a:off x="5878513" y="2560638"/>
                  <a:ext cx="77787" cy="55562"/>
                </a:xfrm>
                <a:custGeom>
                  <a:avLst/>
                  <a:gdLst>
                    <a:gd name="T0" fmla="*/ 0 w 218"/>
                    <a:gd name="T1" fmla="*/ 155 h 156"/>
                    <a:gd name="T2" fmla="*/ 0 w 218"/>
                    <a:gd name="T3" fmla="*/ 155 h 156"/>
                    <a:gd name="T4" fmla="*/ 0 w 218"/>
                    <a:gd name="T5" fmla="*/ 155 h 156"/>
                    <a:gd name="T6" fmla="*/ 62 w 218"/>
                    <a:gd name="T7" fmla="*/ 124 h 156"/>
                    <a:gd name="T8" fmla="*/ 62 w 218"/>
                    <a:gd name="T9" fmla="*/ 124 h 156"/>
                    <a:gd name="T10" fmla="*/ 62 w 218"/>
                    <a:gd name="T11" fmla="*/ 124 h 156"/>
                    <a:gd name="T12" fmla="*/ 62 w 218"/>
                    <a:gd name="T13" fmla="*/ 124 h 156"/>
                    <a:gd name="T14" fmla="*/ 93 w 218"/>
                    <a:gd name="T15" fmla="*/ 155 h 156"/>
                    <a:gd name="T16" fmla="*/ 124 w 218"/>
                    <a:gd name="T17" fmla="*/ 155 h 156"/>
                    <a:gd name="T18" fmla="*/ 124 w 218"/>
                    <a:gd name="T19" fmla="*/ 155 h 156"/>
                    <a:gd name="T20" fmla="*/ 124 w 218"/>
                    <a:gd name="T21" fmla="*/ 155 h 156"/>
                    <a:gd name="T22" fmla="*/ 124 w 218"/>
                    <a:gd name="T23" fmla="*/ 155 h 156"/>
                    <a:gd name="T24" fmla="*/ 156 w 218"/>
                    <a:gd name="T25" fmla="*/ 124 h 156"/>
                    <a:gd name="T26" fmla="*/ 156 w 218"/>
                    <a:gd name="T27" fmla="*/ 124 h 156"/>
                    <a:gd name="T28" fmla="*/ 156 w 218"/>
                    <a:gd name="T29" fmla="*/ 93 h 156"/>
                    <a:gd name="T30" fmla="*/ 186 w 218"/>
                    <a:gd name="T31" fmla="*/ 93 h 156"/>
                    <a:gd name="T32" fmla="*/ 186 w 218"/>
                    <a:gd name="T33" fmla="*/ 62 h 156"/>
                    <a:gd name="T34" fmla="*/ 186 w 218"/>
                    <a:gd name="T35" fmla="*/ 31 h 156"/>
                    <a:gd name="T36" fmla="*/ 186 w 218"/>
                    <a:gd name="T37" fmla="*/ 31 h 156"/>
                    <a:gd name="T38" fmla="*/ 186 w 218"/>
                    <a:gd name="T39" fmla="*/ 31 h 156"/>
                    <a:gd name="T40" fmla="*/ 217 w 218"/>
                    <a:gd name="T41" fmla="*/ 0 h 156"/>
                    <a:gd name="T42" fmla="*/ 217 w 218"/>
                    <a:gd name="T43" fmla="*/ 0 h 156"/>
                    <a:gd name="T44" fmla="*/ 186 w 218"/>
                    <a:gd name="T45" fmla="*/ 31 h 156"/>
                    <a:gd name="T46" fmla="*/ 156 w 218"/>
                    <a:gd name="T47" fmla="*/ 31 h 156"/>
                    <a:gd name="T48" fmla="*/ 156 w 218"/>
                    <a:gd name="T49" fmla="*/ 31 h 156"/>
                    <a:gd name="T50" fmla="*/ 156 w 218"/>
                    <a:gd name="T51" fmla="*/ 0 h 156"/>
                    <a:gd name="T52" fmla="*/ 124 w 218"/>
                    <a:gd name="T53" fmla="*/ 31 h 156"/>
                    <a:gd name="T54" fmla="*/ 124 w 218"/>
                    <a:gd name="T55" fmla="*/ 31 h 156"/>
                    <a:gd name="T56" fmla="*/ 93 w 218"/>
                    <a:gd name="T57" fmla="*/ 62 h 156"/>
                    <a:gd name="T58" fmla="*/ 93 w 218"/>
                    <a:gd name="T59" fmla="*/ 93 h 156"/>
                    <a:gd name="T60" fmla="*/ 32 w 218"/>
                    <a:gd name="T61" fmla="*/ 93 h 156"/>
                    <a:gd name="T62" fmla="*/ 32 w 218"/>
                    <a:gd name="T63" fmla="*/ 93 h 156"/>
                    <a:gd name="T64" fmla="*/ 0 w 218"/>
                    <a:gd name="T65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8" h="156">
                      <a:moveTo>
                        <a:pt x="0" y="155"/>
                      </a:moveTo>
                      <a:lnTo>
                        <a:pt x="0" y="155"/>
                      </a:lnTo>
                      <a:lnTo>
                        <a:pt x="0" y="155"/>
                      </a:lnTo>
                      <a:cubicBezTo>
                        <a:pt x="32" y="155"/>
                        <a:pt x="3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93" y="124"/>
                        <a:pt x="9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124" y="124"/>
                        <a:pt x="156" y="124"/>
                      </a:cubicBezTo>
                      <a:lnTo>
                        <a:pt x="156" y="124"/>
                      </a:lnTo>
                      <a:cubicBezTo>
                        <a:pt x="156" y="124"/>
                        <a:pt x="156" y="124"/>
                        <a:pt x="156" y="93"/>
                      </a:cubicBezTo>
                      <a:cubicBezTo>
                        <a:pt x="186" y="93"/>
                        <a:pt x="186" y="93"/>
                        <a:pt x="186" y="93"/>
                      </a:cubicBezTo>
                      <a:cubicBezTo>
                        <a:pt x="186" y="93"/>
                        <a:pt x="186" y="93"/>
                        <a:pt x="186" y="62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0"/>
                      </a:lnTo>
                      <a:cubicBezTo>
                        <a:pt x="156" y="31"/>
                        <a:pt x="124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62"/>
                        <a:pt x="124" y="62"/>
                        <a:pt x="93" y="62"/>
                      </a:cubicBezTo>
                      <a:lnTo>
                        <a:pt x="93" y="93"/>
                      </a:lnTo>
                      <a:cubicBezTo>
                        <a:pt x="62" y="93"/>
                        <a:pt x="32" y="93"/>
                        <a:pt x="32" y="93"/>
                      </a:cubicBezTo>
                      <a:lnTo>
                        <a:pt x="32" y="93"/>
                      </a:lnTo>
                      <a:cubicBezTo>
                        <a:pt x="32" y="124"/>
                        <a:pt x="0" y="124"/>
                        <a:pt x="0" y="15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1" name="Freeform 400"/>
                <p:cNvSpPr>
                  <a:spLocks noChangeArrowheads="1"/>
                </p:cNvSpPr>
                <p:nvPr/>
              </p:nvSpPr>
              <p:spPr bwMode="auto">
                <a:xfrm>
                  <a:off x="5710238" y="2125663"/>
                  <a:ext cx="88900" cy="77787"/>
                </a:xfrm>
                <a:custGeom>
                  <a:avLst/>
                  <a:gdLst>
                    <a:gd name="T0" fmla="*/ 216 w 249"/>
                    <a:gd name="T1" fmla="*/ 93 h 218"/>
                    <a:gd name="T2" fmla="*/ 216 w 249"/>
                    <a:gd name="T3" fmla="*/ 93 h 218"/>
                    <a:gd name="T4" fmla="*/ 216 w 249"/>
                    <a:gd name="T5" fmla="*/ 93 h 218"/>
                    <a:gd name="T6" fmla="*/ 185 w 249"/>
                    <a:gd name="T7" fmla="*/ 62 h 218"/>
                    <a:gd name="T8" fmla="*/ 185 w 249"/>
                    <a:gd name="T9" fmla="*/ 32 h 218"/>
                    <a:gd name="T10" fmla="*/ 185 w 249"/>
                    <a:gd name="T11" fmla="*/ 32 h 218"/>
                    <a:gd name="T12" fmla="*/ 185 w 249"/>
                    <a:gd name="T13" fmla="*/ 32 h 218"/>
                    <a:gd name="T14" fmla="*/ 185 w 249"/>
                    <a:gd name="T15" fmla="*/ 32 h 218"/>
                    <a:gd name="T16" fmla="*/ 185 w 249"/>
                    <a:gd name="T17" fmla="*/ 32 h 218"/>
                    <a:gd name="T18" fmla="*/ 154 w 249"/>
                    <a:gd name="T19" fmla="*/ 32 h 218"/>
                    <a:gd name="T20" fmla="*/ 154 w 249"/>
                    <a:gd name="T21" fmla="*/ 32 h 218"/>
                    <a:gd name="T22" fmla="*/ 124 w 249"/>
                    <a:gd name="T23" fmla="*/ 0 h 218"/>
                    <a:gd name="T24" fmla="*/ 124 w 249"/>
                    <a:gd name="T25" fmla="*/ 0 h 218"/>
                    <a:gd name="T26" fmla="*/ 124 w 249"/>
                    <a:gd name="T27" fmla="*/ 0 h 218"/>
                    <a:gd name="T28" fmla="*/ 124 w 249"/>
                    <a:gd name="T29" fmla="*/ 0 h 218"/>
                    <a:gd name="T30" fmla="*/ 124 w 249"/>
                    <a:gd name="T31" fmla="*/ 0 h 218"/>
                    <a:gd name="T32" fmla="*/ 124 w 249"/>
                    <a:gd name="T33" fmla="*/ 0 h 218"/>
                    <a:gd name="T34" fmla="*/ 124 w 249"/>
                    <a:gd name="T35" fmla="*/ 0 h 218"/>
                    <a:gd name="T36" fmla="*/ 124 w 249"/>
                    <a:gd name="T37" fmla="*/ 32 h 218"/>
                    <a:gd name="T38" fmla="*/ 124 w 249"/>
                    <a:gd name="T39" fmla="*/ 32 h 218"/>
                    <a:gd name="T40" fmla="*/ 92 w 249"/>
                    <a:gd name="T41" fmla="*/ 32 h 218"/>
                    <a:gd name="T42" fmla="*/ 92 w 249"/>
                    <a:gd name="T43" fmla="*/ 32 h 218"/>
                    <a:gd name="T44" fmla="*/ 92 w 249"/>
                    <a:gd name="T45" fmla="*/ 32 h 218"/>
                    <a:gd name="T46" fmla="*/ 61 w 249"/>
                    <a:gd name="T47" fmla="*/ 32 h 218"/>
                    <a:gd name="T48" fmla="*/ 30 w 249"/>
                    <a:gd name="T49" fmla="*/ 32 h 218"/>
                    <a:gd name="T50" fmla="*/ 30 w 249"/>
                    <a:gd name="T51" fmla="*/ 32 h 218"/>
                    <a:gd name="T52" fmla="*/ 30 w 249"/>
                    <a:gd name="T53" fmla="*/ 32 h 218"/>
                    <a:gd name="T54" fmla="*/ 30 w 249"/>
                    <a:gd name="T55" fmla="*/ 32 h 218"/>
                    <a:gd name="T56" fmla="*/ 30 w 249"/>
                    <a:gd name="T57" fmla="*/ 32 h 218"/>
                    <a:gd name="T58" fmla="*/ 0 w 249"/>
                    <a:gd name="T59" fmla="*/ 32 h 218"/>
                    <a:gd name="T60" fmla="*/ 30 w 249"/>
                    <a:gd name="T61" fmla="*/ 32 h 218"/>
                    <a:gd name="T62" fmla="*/ 30 w 249"/>
                    <a:gd name="T63" fmla="*/ 32 h 218"/>
                    <a:gd name="T64" fmla="*/ 30 w 249"/>
                    <a:gd name="T65" fmla="*/ 93 h 218"/>
                    <a:gd name="T66" fmla="*/ 30 w 249"/>
                    <a:gd name="T67" fmla="*/ 93 h 218"/>
                    <a:gd name="T68" fmla="*/ 30 w 249"/>
                    <a:gd name="T69" fmla="*/ 93 h 218"/>
                    <a:gd name="T70" fmla="*/ 61 w 249"/>
                    <a:gd name="T71" fmla="*/ 93 h 218"/>
                    <a:gd name="T72" fmla="*/ 61 w 249"/>
                    <a:gd name="T73" fmla="*/ 62 h 218"/>
                    <a:gd name="T74" fmla="*/ 61 w 249"/>
                    <a:gd name="T75" fmla="*/ 62 h 218"/>
                    <a:gd name="T76" fmla="*/ 92 w 249"/>
                    <a:gd name="T77" fmla="*/ 93 h 218"/>
                    <a:gd name="T78" fmla="*/ 92 w 249"/>
                    <a:gd name="T79" fmla="*/ 93 h 218"/>
                    <a:gd name="T80" fmla="*/ 92 w 249"/>
                    <a:gd name="T81" fmla="*/ 93 h 218"/>
                    <a:gd name="T82" fmla="*/ 124 w 249"/>
                    <a:gd name="T83" fmla="*/ 93 h 218"/>
                    <a:gd name="T84" fmla="*/ 124 w 249"/>
                    <a:gd name="T85" fmla="*/ 156 h 218"/>
                    <a:gd name="T86" fmla="*/ 124 w 249"/>
                    <a:gd name="T87" fmla="*/ 156 h 218"/>
                    <a:gd name="T88" fmla="*/ 124 w 249"/>
                    <a:gd name="T89" fmla="*/ 156 h 218"/>
                    <a:gd name="T90" fmla="*/ 154 w 249"/>
                    <a:gd name="T91" fmla="*/ 186 h 218"/>
                    <a:gd name="T92" fmla="*/ 154 w 249"/>
                    <a:gd name="T93" fmla="*/ 186 h 218"/>
                    <a:gd name="T94" fmla="*/ 154 w 249"/>
                    <a:gd name="T95" fmla="*/ 186 h 218"/>
                    <a:gd name="T96" fmla="*/ 124 w 249"/>
                    <a:gd name="T97" fmla="*/ 186 h 218"/>
                    <a:gd name="T98" fmla="*/ 124 w 249"/>
                    <a:gd name="T99" fmla="*/ 186 h 218"/>
                    <a:gd name="T100" fmla="*/ 124 w 249"/>
                    <a:gd name="T101" fmla="*/ 217 h 218"/>
                    <a:gd name="T102" fmla="*/ 124 w 249"/>
                    <a:gd name="T103" fmla="*/ 217 h 218"/>
                    <a:gd name="T104" fmla="*/ 124 w 249"/>
                    <a:gd name="T105" fmla="*/ 217 h 218"/>
                    <a:gd name="T106" fmla="*/ 124 w 249"/>
                    <a:gd name="T107" fmla="*/ 217 h 218"/>
                    <a:gd name="T108" fmla="*/ 124 w 249"/>
                    <a:gd name="T109" fmla="*/ 217 h 218"/>
                    <a:gd name="T110" fmla="*/ 154 w 249"/>
                    <a:gd name="T111" fmla="*/ 186 h 218"/>
                    <a:gd name="T112" fmla="*/ 154 w 249"/>
                    <a:gd name="T113" fmla="*/ 186 h 218"/>
                    <a:gd name="T114" fmla="*/ 185 w 249"/>
                    <a:gd name="T115" fmla="*/ 156 h 218"/>
                    <a:gd name="T116" fmla="*/ 216 w 249"/>
                    <a:gd name="T117" fmla="*/ 156 h 218"/>
                    <a:gd name="T118" fmla="*/ 216 w 249"/>
                    <a:gd name="T119" fmla="*/ 124 h 218"/>
                    <a:gd name="T120" fmla="*/ 216 w 249"/>
                    <a:gd name="T121" fmla="*/ 124 h 218"/>
                    <a:gd name="T122" fmla="*/ 248 w 249"/>
                    <a:gd name="T123" fmla="*/ 93 h 218"/>
                    <a:gd name="T124" fmla="*/ 216 w 249"/>
                    <a:gd name="T125" fmla="*/ 9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9" h="218">
                      <a:moveTo>
                        <a:pt x="216" y="93"/>
                      </a:moveTo>
                      <a:lnTo>
                        <a:pt x="216" y="93"/>
                      </a:lnTo>
                      <a:lnTo>
                        <a:pt x="216" y="93"/>
                      </a:lnTo>
                      <a:cubicBezTo>
                        <a:pt x="185" y="62"/>
                        <a:pt x="185" y="62"/>
                        <a:pt x="185" y="62"/>
                      </a:cubicBez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54" y="32"/>
                      </a:lnTo>
                      <a:lnTo>
                        <a:pt x="154" y="32"/>
                      </a:lnTo>
                      <a:cubicBezTo>
                        <a:pt x="154" y="32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2"/>
                      </a:cubicBezTo>
                      <a:lnTo>
                        <a:pt x="124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cubicBezTo>
                        <a:pt x="92" y="32"/>
                        <a:pt x="92" y="32"/>
                        <a:pt x="61" y="32"/>
                      </a:cubicBezTo>
                      <a:cubicBezTo>
                        <a:pt x="61" y="32"/>
                        <a:pt x="61" y="32"/>
                        <a:pt x="30" y="32"/>
                      </a:cubicBez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cubicBezTo>
                        <a:pt x="30" y="32"/>
                        <a:pt x="30" y="32"/>
                        <a:pt x="0" y="32"/>
                      </a:cubicBezTo>
                      <a:cubicBezTo>
                        <a:pt x="0" y="32"/>
                        <a:pt x="0" y="32"/>
                        <a:pt x="30" y="32"/>
                      </a:cubicBezTo>
                      <a:lnTo>
                        <a:pt x="30" y="32"/>
                      </a:lnTo>
                      <a:cubicBezTo>
                        <a:pt x="30" y="62"/>
                        <a:pt x="30" y="62"/>
                        <a:pt x="30" y="93"/>
                      </a:cubicBez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30" y="93"/>
                        <a:pt x="30" y="93"/>
                        <a:pt x="61" y="93"/>
                      </a:cubicBezTo>
                      <a:lnTo>
                        <a:pt x="61" y="62"/>
                      </a:lnTo>
                      <a:lnTo>
                        <a:pt x="61" y="62"/>
                      </a:lnTo>
                      <a:cubicBezTo>
                        <a:pt x="92" y="93"/>
                        <a:pt x="92" y="93"/>
                        <a:pt x="92" y="93"/>
                      </a:cubicBezTo>
                      <a:lnTo>
                        <a:pt x="92" y="93"/>
                      </a:lnTo>
                      <a:lnTo>
                        <a:pt x="92" y="93"/>
                      </a:lnTo>
                      <a:lnTo>
                        <a:pt x="124" y="93"/>
                      </a:lnTo>
                      <a:cubicBezTo>
                        <a:pt x="124" y="124"/>
                        <a:pt x="124" y="124"/>
                        <a:pt x="124" y="156"/>
                      </a:cubicBezTo>
                      <a:lnTo>
                        <a:pt x="124" y="156"/>
                      </a:lnTo>
                      <a:lnTo>
                        <a:pt x="124" y="156"/>
                      </a:lnTo>
                      <a:cubicBezTo>
                        <a:pt x="154" y="156"/>
                        <a:pt x="154" y="156"/>
                        <a:pt x="154" y="186"/>
                      </a:cubicBezTo>
                      <a:lnTo>
                        <a:pt x="154" y="186"/>
                      </a:lnTo>
                      <a:lnTo>
                        <a:pt x="15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54" y="186"/>
                      </a:lnTo>
                      <a:lnTo>
                        <a:pt x="154" y="186"/>
                      </a:lnTo>
                      <a:cubicBezTo>
                        <a:pt x="154" y="156"/>
                        <a:pt x="185" y="156"/>
                        <a:pt x="185" y="156"/>
                      </a:cubicBezTo>
                      <a:cubicBezTo>
                        <a:pt x="185" y="156"/>
                        <a:pt x="185" y="156"/>
                        <a:pt x="216" y="156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lnTo>
                        <a:pt x="216" y="124"/>
                      </a:lnTo>
                      <a:cubicBezTo>
                        <a:pt x="216" y="93"/>
                        <a:pt x="216" y="93"/>
                        <a:pt x="248" y="93"/>
                      </a:cubicBezTo>
                      <a:cubicBezTo>
                        <a:pt x="248" y="93"/>
                        <a:pt x="248" y="93"/>
                        <a:pt x="216" y="9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2" name="Freeform 401"/>
                <p:cNvSpPr>
                  <a:spLocks noChangeArrowheads="1"/>
                </p:cNvSpPr>
                <p:nvPr/>
              </p:nvSpPr>
              <p:spPr bwMode="auto">
                <a:xfrm>
                  <a:off x="5776913" y="2282825"/>
                  <a:ext cx="55562" cy="133350"/>
                </a:xfrm>
                <a:custGeom>
                  <a:avLst/>
                  <a:gdLst>
                    <a:gd name="T0" fmla="*/ 63 w 156"/>
                    <a:gd name="T1" fmla="*/ 278 h 372"/>
                    <a:gd name="T2" fmla="*/ 63 w 156"/>
                    <a:gd name="T3" fmla="*/ 278 h 372"/>
                    <a:gd name="T4" fmla="*/ 63 w 156"/>
                    <a:gd name="T5" fmla="*/ 278 h 372"/>
                    <a:gd name="T6" fmla="*/ 63 w 156"/>
                    <a:gd name="T7" fmla="*/ 278 h 372"/>
                    <a:gd name="T8" fmla="*/ 31 w 156"/>
                    <a:gd name="T9" fmla="*/ 309 h 372"/>
                    <a:gd name="T10" fmla="*/ 31 w 156"/>
                    <a:gd name="T11" fmla="*/ 309 h 372"/>
                    <a:gd name="T12" fmla="*/ 31 w 156"/>
                    <a:gd name="T13" fmla="*/ 309 h 372"/>
                    <a:gd name="T14" fmla="*/ 31 w 156"/>
                    <a:gd name="T15" fmla="*/ 309 h 372"/>
                    <a:gd name="T16" fmla="*/ 31 w 156"/>
                    <a:gd name="T17" fmla="*/ 309 h 372"/>
                    <a:gd name="T18" fmla="*/ 0 w 156"/>
                    <a:gd name="T19" fmla="*/ 341 h 372"/>
                    <a:gd name="T20" fmla="*/ 0 w 156"/>
                    <a:gd name="T21" fmla="*/ 341 h 372"/>
                    <a:gd name="T22" fmla="*/ 0 w 156"/>
                    <a:gd name="T23" fmla="*/ 341 h 372"/>
                    <a:gd name="T24" fmla="*/ 0 w 156"/>
                    <a:gd name="T25" fmla="*/ 341 h 372"/>
                    <a:gd name="T26" fmla="*/ 31 w 156"/>
                    <a:gd name="T27" fmla="*/ 371 h 372"/>
                    <a:gd name="T28" fmla="*/ 31 w 156"/>
                    <a:gd name="T29" fmla="*/ 371 h 372"/>
                    <a:gd name="T30" fmla="*/ 93 w 156"/>
                    <a:gd name="T31" fmla="*/ 341 h 372"/>
                    <a:gd name="T32" fmla="*/ 93 w 156"/>
                    <a:gd name="T33" fmla="*/ 341 h 372"/>
                    <a:gd name="T34" fmla="*/ 93 w 156"/>
                    <a:gd name="T35" fmla="*/ 309 h 372"/>
                    <a:gd name="T36" fmla="*/ 93 w 156"/>
                    <a:gd name="T37" fmla="*/ 309 h 372"/>
                    <a:gd name="T38" fmla="*/ 155 w 156"/>
                    <a:gd name="T39" fmla="*/ 247 h 372"/>
                    <a:gd name="T40" fmla="*/ 155 w 156"/>
                    <a:gd name="T41" fmla="*/ 247 h 372"/>
                    <a:gd name="T42" fmla="*/ 155 w 156"/>
                    <a:gd name="T43" fmla="*/ 217 h 372"/>
                    <a:gd name="T44" fmla="*/ 155 w 156"/>
                    <a:gd name="T45" fmla="*/ 185 h 372"/>
                    <a:gd name="T46" fmla="*/ 155 w 156"/>
                    <a:gd name="T47" fmla="*/ 154 h 372"/>
                    <a:gd name="T48" fmla="*/ 155 w 156"/>
                    <a:gd name="T49" fmla="*/ 154 h 372"/>
                    <a:gd name="T50" fmla="*/ 155 w 156"/>
                    <a:gd name="T51" fmla="*/ 123 h 372"/>
                    <a:gd name="T52" fmla="*/ 155 w 156"/>
                    <a:gd name="T53" fmla="*/ 123 h 372"/>
                    <a:gd name="T54" fmla="*/ 124 w 156"/>
                    <a:gd name="T55" fmla="*/ 31 h 372"/>
                    <a:gd name="T56" fmla="*/ 124 w 156"/>
                    <a:gd name="T57" fmla="*/ 31 h 372"/>
                    <a:gd name="T58" fmla="*/ 93 w 156"/>
                    <a:gd name="T59" fmla="*/ 31 h 372"/>
                    <a:gd name="T60" fmla="*/ 93 w 156"/>
                    <a:gd name="T61" fmla="*/ 0 h 372"/>
                    <a:gd name="T62" fmla="*/ 93 w 156"/>
                    <a:gd name="T63" fmla="*/ 31 h 372"/>
                    <a:gd name="T64" fmla="*/ 93 w 156"/>
                    <a:gd name="T65" fmla="*/ 31 h 372"/>
                    <a:gd name="T66" fmla="*/ 93 w 156"/>
                    <a:gd name="T67" fmla="*/ 31 h 372"/>
                    <a:gd name="T68" fmla="*/ 93 w 156"/>
                    <a:gd name="T69" fmla="*/ 31 h 372"/>
                    <a:gd name="T70" fmla="*/ 93 w 156"/>
                    <a:gd name="T71" fmla="*/ 31 h 372"/>
                    <a:gd name="T72" fmla="*/ 93 w 156"/>
                    <a:gd name="T73" fmla="*/ 61 h 372"/>
                    <a:gd name="T74" fmla="*/ 93 w 156"/>
                    <a:gd name="T75" fmla="*/ 93 h 372"/>
                    <a:gd name="T76" fmla="*/ 93 w 156"/>
                    <a:gd name="T77" fmla="*/ 93 h 372"/>
                    <a:gd name="T78" fmla="*/ 93 w 156"/>
                    <a:gd name="T79" fmla="*/ 93 h 372"/>
                    <a:gd name="T80" fmla="*/ 93 w 156"/>
                    <a:gd name="T81" fmla="*/ 93 h 372"/>
                    <a:gd name="T82" fmla="*/ 93 w 156"/>
                    <a:gd name="T83" fmla="*/ 123 h 372"/>
                    <a:gd name="T84" fmla="*/ 93 w 156"/>
                    <a:gd name="T85" fmla="*/ 154 h 372"/>
                    <a:gd name="T86" fmla="*/ 93 w 156"/>
                    <a:gd name="T87" fmla="*/ 185 h 372"/>
                    <a:gd name="T88" fmla="*/ 93 w 156"/>
                    <a:gd name="T89" fmla="*/ 217 h 372"/>
                    <a:gd name="T90" fmla="*/ 93 w 156"/>
                    <a:gd name="T91" fmla="*/ 247 h 372"/>
                    <a:gd name="T92" fmla="*/ 93 w 156"/>
                    <a:gd name="T93" fmla="*/ 278 h 372"/>
                    <a:gd name="T94" fmla="*/ 93 w 156"/>
                    <a:gd name="T95" fmla="*/ 278 h 372"/>
                    <a:gd name="T96" fmla="*/ 63 w 156"/>
                    <a:gd name="T97" fmla="*/ 278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6" h="372">
                      <a:moveTo>
                        <a:pt x="63" y="278"/>
                      </a:moveTo>
                      <a:lnTo>
                        <a:pt x="63" y="278"/>
                      </a:lnTo>
                      <a:lnTo>
                        <a:pt x="63" y="278"/>
                      </a:lnTo>
                      <a:lnTo>
                        <a:pt x="63" y="278"/>
                      </a:lnTo>
                      <a:cubicBezTo>
                        <a:pt x="31" y="278"/>
                        <a:pt x="31" y="309"/>
                        <a:pt x="31" y="309"/>
                      </a:cubicBezTo>
                      <a:lnTo>
                        <a:pt x="31" y="309"/>
                      </a:lnTo>
                      <a:lnTo>
                        <a:pt x="31" y="309"/>
                      </a:lnTo>
                      <a:lnTo>
                        <a:pt x="31" y="309"/>
                      </a:lnTo>
                      <a:lnTo>
                        <a:pt x="31" y="309"/>
                      </a:lnTo>
                      <a:cubicBezTo>
                        <a:pt x="31" y="341"/>
                        <a:pt x="31" y="341"/>
                        <a:pt x="0" y="341"/>
                      </a:cubicBez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31" y="371"/>
                      </a:lnTo>
                      <a:lnTo>
                        <a:pt x="31" y="371"/>
                      </a:lnTo>
                      <a:cubicBezTo>
                        <a:pt x="31" y="341"/>
                        <a:pt x="63" y="341"/>
                        <a:pt x="93" y="341"/>
                      </a:cubicBezTo>
                      <a:lnTo>
                        <a:pt x="93" y="341"/>
                      </a:lnTo>
                      <a:cubicBezTo>
                        <a:pt x="93" y="309"/>
                        <a:pt x="93" y="309"/>
                        <a:pt x="93" y="309"/>
                      </a:cubicBezTo>
                      <a:lnTo>
                        <a:pt x="93" y="309"/>
                      </a:lnTo>
                      <a:cubicBezTo>
                        <a:pt x="93" y="309"/>
                        <a:pt x="124" y="278"/>
                        <a:pt x="155" y="247"/>
                      </a:cubicBezTo>
                      <a:lnTo>
                        <a:pt x="155" y="247"/>
                      </a:lnTo>
                      <a:lnTo>
                        <a:pt x="155" y="217"/>
                      </a:ln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155" y="185"/>
                        <a:pt x="155" y="185"/>
                        <a:pt x="155" y="154"/>
                      </a:cubicBezTo>
                      <a:lnTo>
                        <a:pt x="155" y="154"/>
                      </a:lnTo>
                      <a:lnTo>
                        <a:pt x="155" y="123"/>
                      </a:lnTo>
                      <a:lnTo>
                        <a:pt x="155" y="123"/>
                      </a:lnTo>
                      <a:cubicBezTo>
                        <a:pt x="124" y="93"/>
                        <a:pt x="124" y="6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61"/>
                      </a:lnTo>
                      <a:cubicBezTo>
                        <a:pt x="93" y="61"/>
                        <a:pt x="93" y="61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93"/>
                        <a:pt x="93" y="93"/>
                        <a:pt x="93" y="123"/>
                      </a:cubicBezTo>
                      <a:cubicBezTo>
                        <a:pt x="93" y="123"/>
                        <a:pt x="93" y="123"/>
                        <a:pt x="93" y="154"/>
                      </a:cubicBezTo>
                      <a:cubicBezTo>
                        <a:pt x="93" y="185"/>
                        <a:pt x="93" y="185"/>
                        <a:pt x="93" y="185"/>
                      </a:cubicBezTo>
                      <a:lnTo>
                        <a:pt x="93" y="217"/>
                      </a:lnTo>
                      <a:cubicBezTo>
                        <a:pt x="93" y="217"/>
                        <a:pt x="93" y="217"/>
                        <a:pt x="93" y="247"/>
                      </a:cubicBezTo>
                      <a:cubicBezTo>
                        <a:pt x="93" y="247"/>
                        <a:pt x="93" y="247"/>
                        <a:pt x="93" y="278"/>
                      </a:cubicBezTo>
                      <a:lnTo>
                        <a:pt x="93" y="278"/>
                      </a:lnTo>
                      <a:lnTo>
                        <a:pt x="63" y="278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3" name="Freeform 402"/>
                <p:cNvSpPr>
                  <a:spLocks noChangeArrowheads="1"/>
                </p:cNvSpPr>
                <p:nvPr/>
              </p:nvSpPr>
              <p:spPr bwMode="auto">
                <a:xfrm>
                  <a:off x="5710238" y="2327275"/>
                  <a:ext cx="88900" cy="79375"/>
                </a:xfrm>
                <a:custGeom>
                  <a:avLst/>
                  <a:gdLst>
                    <a:gd name="T0" fmla="*/ 154 w 249"/>
                    <a:gd name="T1" fmla="*/ 155 h 219"/>
                    <a:gd name="T2" fmla="*/ 154 w 249"/>
                    <a:gd name="T3" fmla="*/ 155 h 219"/>
                    <a:gd name="T4" fmla="*/ 154 w 249"/>
                    <a:gd name="T5" fmla="*/ 155 h 219"/>
                    <a:gd name="T6" fmla="*/ 154 w 249"/>
                    <a:gd name="T7" fmla="*/ 155 h 219"/>
                    <a:gd name="T8" fmla="*/ 154 w 249"/>
                    <a:gd name="T9" fmla="*/ 155 h 219"/>
                    <a:gd name="T10" fmla="*/ 154 w 249"/>
                    <a:gd name="T11" fmla="*/ 155 h 219"/>
                    <a:gd name="T12" fmla="*/ 154 w 249"/>
                    <a:gd name="T13" fmla="*/ 124 h 219"/>
                    <a:gd name="T14" fmla="*/ 154 w 249"/>
                    <a:gd name="T15" fmla="*/ 124 h 219"/>
                    <a:gd name="T16" fmla="*/ 154 w 249"/>
                    <a:gd name="T17" fmla="*/ 124 h 219"/>
                    <a:gd name="T18" fmla="*/ 185 w 249"/>
                    <a:gd name="T19" fmla="*/ 124 h 219"/>
                    <a:gd name="T20" fmla="*/ 185 w 249"/>
                    <a:gd name="T21" fmla="*/ 124 h 219"/>
                    <a:gd name="T22" fmla="*/ 216 w 249"/>
                    <a:gd name="T23" fmla="*/ 124 h 219"/>
                    <a:gd name="T24" fmla="*/ 216 w 249"/>
                    <a:gd name="T25" fmla="*/ 124 h 219"/>
                    <a:gd name="T26" fmla="*/ 248 w 249"/>
                    <a:gd name="T27" fmla="*/ 94 h 219"/>
                    <a:gd name="T28" fmla="*/ 248 w 249"/>
                    <a:gd name="T29" fmla="*/ 94 h 219"/>
                    <a:gd name="T30" fmla="*/ 248 w 249"/>
                    <a:gd name="T31" fmla="*/ 94 h 219"/>
                    <a:gd name="T32" fmla="*/ 248 w 249"/>
                    <a:gd name="T33" fmla="*/ 62 h 219"/>
                    <a:gd name="T34" fmla="*/ 248 w 249"/>
                    <a:gd name="T35" fmla="*/ 31 h 219"/>
                    <a:gd name="T36" fmla="*/ 248 w 249"/>
                    <a:gd name="T37" fmla="*/ 0 h 219"/>
                    <a:gd name="T38" fmla="*/ 248 w 249"/>
                    <a:gd name="T39" fmla="*/ 0 h 219"/>
                    <a:gd name="T40" fmla="*/ 248 w 249"/>
                    <a:gd name="T41" fmla="*/ 0 h 219"/>
                    <a:gd name="T42" fmla="*/ 248 w 249"/>
                    <a:gd name="T43" fmla="*/ 0 h 219"/>
                    <a:gd name="T44" fmla="*/ 216 w 249"/>
                    <a:gd name="T45" fmla="*/ 0 h 219"/>
                    <a:gd name="T46" fmla="*/ 216 w 249"/>
                    <a:gd name="T47" fmla="*/ 0 h 219"/>
                    <a:gd name="T48" fmla="*/ 216 w 249"/>
                    <a:gd name="T49" fmla="*/ 0 h 219"/>
                    <a:gd name="T50" fmla="*/ 216 w 249"/>
                    <a:gd name="T51" fmla="*/ 0 h 219"/>
                    <a:gd name="T52" fmla="*/ 216 w 249"/>
                    <a:gd name="T53" fmla="*/ 0 h 219"/>
                    <a:gd name="T54" fmla="*/ 185 w 249"/>
                    <a:gd name="T55" fmla="*/ 0 h 219"/>
                    <a:gd name="T56" fmla="*/ 185 w 249"/>
                    <a:gd name="T57" fmla="*/ 31 h 219"/>
                    <a:gd name="T58" fmla="*/ 154 w 249"/>
                    <a:gd name="T59" fmla="*/ 31 h 219"/>
                    <a:gd name="T60" fmla="*/ 154 w 249"/>
                    <a:gd name="T61" fmla="*/ 31 h 219"/>
                    <a:gd name="T62" fmla="*/ 124 w 249"/>
                    <a:gd name="T63" fmla="*/ 31 h 219"/>
                    <a:gd name="T64" fmla="*/ 124 w 249"/>
                    <a:gd name="T65" fmla="*/ 0 h 219"/>
                    <a:gd name="T66" fmla="*/ 124 w 249"/>
                    <a:gd name="T67" fmla="*/ 0 h 219"/>
                    <a:gd name="T68" fmla="*/ 92 w 249"/>
                    <a:gd name="T69" fmla="*/ 0 h 219"/>
                    <a:gd name="T70" fmla="*/ 92 w 249"/>
                    <a:gd name="T71" fmla="*/ 0 h 219"/>
                    <a:gd name="T72" fmla="*/ 92 w 249"/>
                    <a:gd name="T73" fmla="*/ 0 h 219"/>
                    <a:gd name="T74" fmla="*/ 61 w 249"/>
                    <a:gd name="T75" fmla="*/ 0 h 219"/>
                    <a:gd name="T76" fmla="*/ 30 w 249"/>
                    <a:gd name="T77" fmla="*/ 0 h 219"/>
                    <a:gd name="T78" fmla="*/ 30 w 249"/>
                    <a:gd name="T79" fmla="*/ 0 h 219"/>
                    <a:gd name="T80" fmla="*/ 30 w 249"/>
                    <a:gd name="T81" fmla="*/ 0 h 219"/>
                    <a:gd name="T82" fmla="*/ 0 w 249"/>
                    <a:gd name="T83" fmla="*/ 31 h 219"/>
                    <a:gd name="T84" fmla="*/ 0 w 249"/>
                    <a:gd name="T85" fmla="*/ 62 h 219"/>
                    <a:gd name="T86" fmla="*/ 30 w 249"/>
                    <a:gd name="T87" fmla="*/ 124 h 219"/>
                    <a:gd name="T88" fmla="*/ 30 w 249"/>
                    <a:gd name="T89" fmla="*/ 124 h 219"/>
                    <a:gd name="T90" fmla="*/ 30 w 249"/>
                    <a:gd name="T91" fmla="*/ 155 h 219"/>
                    <a:gd name="T92" fmla="*/ 61 w 249"/>
                    <a:gd name="T93" fmla="*/ 186 h 219"/>
                    <a:gd name="T94" fmla="*/ 92 w 249"/>
                    <a:gd name="T95" fmla="*/ 218 h 219"/>
                    <a:gd name="T96" fmla="*/ 92 w 249"/>
                    <a:gd name="T97" fmla="*/ 186 h 219"/>
                    <a:gd name="T98" fmla="*/ 124 w 249"/>
                    <a:gd name="T99" fmla="*/ 186 h 219"/>
                    <a:gd name="T100" fmla="*/ 154 w 249"/>
                    <a:gd name="T101" fmla="*/ 15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9" h="219">
                      <a:moveTo>
                        <a:pt x="154" y="155"/>
                      </a:move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24"/>
                      </a:lnTo>
                      <a:lnTo>
                        <a:pt x="154" y="124"/>
                      </a:lnTo>
                      <a:lnTo>
                        <a:pt x="154" y="124"/>
                      </a:lnTo>
                      <a:cubicBezTo>
                        <a:pt x="185" y="124"/>
                        <a:pt x="185" y="124"/>
                        <a:pt x="185" y="124"/>
                      </a:cubicBezTo>
                      <a:lnTo>
                        <a:pt x="185" y="124"/>
                      </a:lnTo>
                      <a:cubicBezTo>
                        <a:pt x="216" y="124"/>
                        <a:pt x="216" y="124"/>
                        <a:pt x="216" y="124"/>
                      </a:cubicBezTo>
                      <a:lnTo>
                        <a:pt x="216" y="124"/>
                      </a:lnTo>
                      <a:cubicBezTo>
                        <a:pt x="216" y="94"/>
                        <a:pt x="216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cubicBezTo>
                        <a:pt x="248" y="94"/>
                        <a:pt x="248" y="94"/>
                        <a:pt x="248" y="62"/>
                      </a:cubicBezTo>
                      <a:cubicBezTo>
                        <a:pt x="248" y="62"/>
                        <a:pt x="248" y="62"/>
                        <a:pt x="248" y="31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6" y="0"/>
                        <a:pt x="216" y="0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cubicBezTo>
                        <a:pt x="216" y="0"/>
                        <a:pt x="216" y="0"/>
                        <a:pt x="185" y="0"/>
                      </a:cubicBezTo>
                      <a:lnTo>
                        <a:pt x="185" y="31"/>
                      </a:lnTo>
                      <a:cubicBezTo>
                        <a:pt x="185" y="31"/>
                        <a:pt x="185" y="31"/>
                        <a:pt x="154" y="31"/>
                      </a:cubicBezTo>
                      <a:lnTo>
                        <a:pt x="154" y="31"/>
                      </a:lnTo>
                      <a:cubicBezTo>
                        <a:pt x="154" y="31"/>
                        <a:pt x="154" y="31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2" y="0"/>
                        <a:pt x="92" y="0"/>
                        <a:pt x="92" y="0"/>
                      </a:cubicBez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92" y="0"/>
                        <a:pt x="92" y="0"/>
                        <a:pt x="61" y="0"/>
                      </a:cubicBezTo>
                      <a:cubicBezTo>
                        <a:pt x="61" y="0"/>
                        <a:pt x="61" y="0"/>
                        <a:pt x="30" y="0"/>
                      </a:cubicBezTo>
                      <a:lnTo>
                        <a:pt x="30" y="0"/>
                      </a:lnTo>
                      <a:lnTo>
                        <a:pt x="3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94"/>
                        <a:pt x="30" y="124"/>
                        <a:pt x="30" y="124"/>
                      </a:cubicBezTo>
                      <a:lnTo>
                        <a:pt x="30" y="124"/>
                      </a:lnTo>
                      <a:cubicBezTo>
                        <a:pt x="30" y="155"/>
                        <a:pt x="30" y="155"/>
                        <a:pt x="30" y="155"/>
                      </a:cubicBezTo>
                      <a:cubicBezTo>
                        <a:pt x="30" y="155"/>
                        <a:pt x="30" y="186"/>
                        <a:pt x="61" y="186"/>
                      </a:cubicBezTo>
                      <a:cubicBezTo>
                        <a:pt x="61" y="186"/>
                        <a:pt x="61" y="186"/>
                        <a:pt x="92" y="218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cubicBezTo>
                        <a:pt x="92" y="186"/>
                        <a:pt x="92" y="186"/>
                        <a:pt x="124" y="186"/>
                      </a:cubicBezTo>
                      <a:cubicBezTo>
                        <a:pt x="124" y="186"/>
                        <a:pt x="124" y="155"/>
                        <a:pt x="154" y="15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4" name="Freeform 403"/>
                <p:cNvSpPr>
                  <a:spLocks noChangeArrowheads="1"/>
                </p:cNvSpPr>
                <p:nvPr/>
              </p:nvSpPr>
              <p:spPr bwMode="auto">
                <a:xfrm>
                  <a:off x="5832475" y="2560638"/>
                  <a:ext cx="168275" cy="179387"/>
                </a:xfrm>
                <a:custGeom>
                  <a:avLst/>
                  <a:gdLst>
                    <a:gd name="T0" fmla="*/ 32 w 466"/>
                    <a:gd name="T1" fmla="*/ 310 h 497"/>
                    <a:gd name="T2" fmla="*/ 62 w 466"/>
                    <a:gd name="T3" fmla="*/ 341 h 497"/>
                    <a:gd name="T4" fmla="*/ 62 w 466"/>
                    <a:gd name="T5" fmla="*/ 372 h 497"/>
                    <a:gd name="T6" fmla="*/ 62 w 466"/>
                    <a:gd name="T7" fmla="*/ 403 h 497"/>
                    <a:gd name="T8" fmla="*/ 62 w 466"/>
                    <a:gd name="T9" fmla="*/ 434 h 497"/>
                    <a:gd name="T10" fmla="*/ 93 w 466"/>
                    <a:gd name="T11" fmla="*/ 434 h 497"/>
                    <a:gd name="T12" fmla="*/ 124 w 466"/>
                    <a:gd name="T13" fmla="*/ 434 h 497"/>
                    <a:gd name="T14" fmla="*/ 156 w 466"/>
                    <a:gd name="T15" fmla="*/ 434 h 497"/>
                    <a:gd name="T16" fmla="*/ 217 w 466"/>
                    <a:gd name="T17" fmla="*/ 434 h 497"/>
                    <a:gd name="T18" fmla="*/ 248 w 466"/>
                    <a:gd name="T19" fmla="*/ 434 h 497"/>
                    <a:gd name="T20" fmla="*/ 248 w 466"/>
                    <a:gd name="T21" fmla="*/ 434 h 497"/>
                    <a:gd name="T22" fmla="*/ 280 w 466"/>
                    <a:gd name="T23" fmla="*/ 434 h 497"/>
                    <a:gd name="T24" fmla="*/ 310 w 466"/>
                    <a:gd name="T25" fmla="*/ 465 h 497"/>
                    <a:gd name="T26" fmla="*/ 310 w 466"/>
                    <a:gd name="T27" fmla="*/ 496 h 497"/>
                    <a:gd name="T28" fmla="*/ 372 w 466"/>
                    <a:gd name="T29" fmla="*/ 465 h 497"/>
                    <a:gd name="T30" fmla="*/ 372 w 466"/>
                    <a:gd name="T31" fmla="*/ 403 h 497"/>
                    <a:gd name="T32" fmla="*/ 372 w 466"/>
                    <a:gd name="T33" fmla="*/ 403 h 497"/>
                    <a:gd name="T34" fmla="*/ 434 w 466"/>
                    <a:gd name="T35" fmla="*/ 310 h 497"/>
                    <a:gd name="T36" fmla="*/ 434 w 466"/>
                    <a:gd name="T37" fmla="*/ 279 h 497"/>
                    <a:gd name="T38" fmla="*/ 434 w 466"/>
                    <a:gd name="T39" fmla="*/ 217 h 497"/>
                    <a:gd name="T40" fmla="*/ 465 w 466"/>
                    <a:gd name="T41" fmla="*/ 155 h 497"/>
                    <a:gd name="T42" fmla="*/ 465 w 466"/>
                    <a:gd name="T43" fmla="*/ 124 h 497"/>
                    <a:gd name="T44" fmla="*/ 465 w 466"/>
                    <a:gd name="T45" fmla="*/ 93 h 497"/>
                    <a:gd name="T46" fmla="*/ 434 w 466"/>
                    <a:gd name="T47" fmla="*/ 0 h 497"/>
                    <a:gd name="T48" fmla="*/ 372 w 466"/>
                    <a:gd name="T49" fmla="*/ 0 h 497"/>
                    <a:gd name="T50" fmla="*/ 372 w 466"/>
                    <a:gd name="T51" fmla="*/ 31 h 497"/>
                    <a:gd name="T52" fmla="*/ 372 w 466"/>
                    <a:gd name="T53" fmla="*/ 62 h 497"/>
                    <a:gd name="T54" fmla="*/ 372 w 466"/>
                    <a:gd name="T55" fmla="*/ 93 h 497"/>
                    <a:gd name="T56" fmla="*/ 341 w 466"/>
                    <a:gd name="T57" fmla="*/ 124 h 497"/>
                    <a:gd name="T58" fmla="*/ 341 w 466"/>
                    <a:gd name="T59" fmla="*/ 155 h 497"/>
                    <a:gd name="T60" fmla="*/ 341 w 466"/>
                    <a:gd name="T61" fmla="*/ 155 h 497"/>
                    <a:gd name="T62" fmla="*/ 310 w 466"/>
                    <a:gd name="T63" fmla="*/ 186 h 497"/>
                    <a:gd name="T64" fmla="*/ 248 w 466"/>
                    <a:gd name="T65" fmla="*/ 217 h 497"/>
                    <a:gd name="T66" fmla="*/ 186 w 466"/>
                    <a:gd name="T67" fmla="*/ 186 h 497"/>
                    <a:gd name="T68" fmla="*/ 186 w 466"/>
                    <a:gd name="T69" fmla="*/ 186 h 497"/>
                    <a:gd name="T70" fmla="*/ 124 w 466"/>
                    <a:gd name="T71" fmla="*/ 217 h 497"/>
                    <a:gd name="T72" fmla="*/ 124 w 466"/>
                    <a:gd name="T73" fmla="*/ 217 h 497"/>
                    <a:gd name="T74" fmla="*/ 93 w 466"/>
                    <a:gd name="T75" fmla="*/ 217 h 497"/>
                    <a:gd name="T76" fmla="*/ 62 w 466"/>
                    <a:gd name="T77" fmla="*/ 217 h 497"/>
                    <a:gd name="T78" fmla="*/ 62 w 466"/>
                    <a:gd name="T79" fmla="*/ 217 h 497"/>
                    <a:gd name="T80" fmla="*/ 32 w 466"/>
                    <a:gd name="T81" fmla="*/ 186 h 497"/>
                    <a:gd name="T82" fmla="*/ 0 w 466"/>
                    <a:gd name="T83" fmla="*/ 186 h 497"/>
                    <a:gd name="T84" fmla="*/ 0 w 466"/>
                    <a:gd name="T85" fmla="*/ 217 h 497"/>
                    <a:gd name="T86" fmla="*/ 32 w 466"/>
                    <a:gd name="T87" fmla="*/ 279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66" h="497">
                      <a:moveTo>
                        <a:pt x="32" y="310"/>
                      </a:moveTo>
                      <a:lnTo>
                        <a:pt x="32" y="310"/>
                      </a:lnTo>
                      <a:cubicBezTo>
                        <a:pt x="32" y="310"/>
                        <a:pt x="62" y="310"/>
                        <a:pt x="62" y="341"/>
                      </a:cubicBezTo>
                      <a:lnTo>
                        <a:pt x="62" y="341"/>
                      </a:lnTo>
                      <a:lnTo>
                        <a:pt x="62" y="372"/>
                      </a:lnTo>
                      <a:lnTo>
                        <a:pt x="62" y="372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cubicBezTo>
                        <a:pt x="62" y="434"/>
                        <a:pt x="62" y="434"/>
                        <a:pt x="62" y="434"/>
                      </a:cubicBezTo>
                      <a:lnTo>
                        <a:pt x="62" y="434"/>
                      </a:lnTo>
                      <a:cubicBezTo>
                        <a:pt x="93" y="434"/>
                        <a:pt x="93" y="434"/>
                        <a:pt x="93" y="434"/>
                      </a:cubicBezTo>
                      <a:lnTo>
                        <a:pt x="93" y="434"/>
                      </a:lnTo>
                      <a:lnTo>
                        <a:pt x="93" y="434"/>
                      </a:lnTo>
                      <a:cubicBezTo>
                        <a:pt x="124" y="434"/>
                        <a:pt x="124" y="434"/>
                        <a:pt x="124" y="434"/>
                      </a:cubicBezTo>
                      <a:cubicBezTo>
                        <a:pt x="124" y="403"/>
                        <a:pt x="124" y="403"/>
                        <a:pt x="124" y="403"/>
                      </a:cubicBezTo>
                      <a:cubicBezTo>
                        <a:pt x="156" y="403"/>
                        <a:pt x="156" y="434"/>
                        <a:pt x="156" y="434"/>
                      </a:cubicBezTo>
                      <a:lnTo>
                        <a:pt x="156" y="434"/>
                      </a:lnTo>
                      <a:cubicBezTo>
                        <a:pt x="186" y="434"/>
                        <a:pt x="186" y="434"/>
                        <a:pt x="217" y="434"/>
                      </a:cubicBezTo>
                      <a:lnTo>
                        <a:pt x="217" y="434"/>
                      </a:lnTo>
                      <a:cubicBezTo>
                        <a:pt x="217" y="434"/>
                        <a:pt x="217" y="434"/>
                        <a:pt x="248" y="434"/>
                      </a:cubicBezTo>
                      <a:lnTo>
                        <a:pt x="248" y="434"/>
                      </a:lnTo>
                      <a:lnTo>
                        <a:pt x="248" y="434"/>
                      </a:lnTo>
                      <a:lnTo>
                        <a:pt x="248" y="434"/>
                      </a:lnTo>
                      <a:cubicBezTo>
                        <a:pt x="280" y="434"/>
                        <a:pt x="280" y="434"/>
                        <a:pt x="280" y="434"/>
                      </a:cubicBezTo>
                      <a:cubicBezTo>
                        <a:pt x="280" y="434"/>
                        <a:pt x="280" y="465"/>
                        <a:pt x="310" y="465"/>
                      </a:cubicBezTo>
                      <a:lnTo>
                        <a:pt x="310" y="465"/>
                      </a:lnTo>
                      <a:cubicBezTo>
                        <a:pt x="310" y="465"/>
                        <a:pt x="310" y="465"/>
                        <a:pt x="310" y="496"/>
                      </a:cubicBezTo>
                      <a:lnTo>
                        <a:pt x="310" y="496"/>
                      </a:lnTo>
                      <a:lnTo>
                        <a:pt x="341" y="465"/>
                      </a:lnTo>
                      <a:cubicBezTo>
                        <a:pt x="341" y="465"/>
                        <a:pt x="341" y="465"/>
                        <a:pt x="372" y="465"/>
                      </a:cubicBezTo>
                      <a:lnTo>
                        <a:pt x="372" y="434"/>
                      </a:lnTo>
                      <a:cubicBezTo>
                        <a:pt x="372" y="434"/>
                        <a:pt x="372" y="434"/>
                        <a:pt x="372" y="403"/>
                      </a:cubicBezTo>
                      <a:lnTo>
                        <a:pt x="372" y="403"/>
                      </a:lnTo>
                      <a:lnTo>
                        <a:pt x="372" y="403"/>
                      </a:lnTo>
                      <a:lnTo>
                        <a:pt x="372" y="403"/>
                      </a:lnTo>
                      <a:cubicBezTo>
                        <a:pt x="372" y="372"/>
                        <a:pt x="404" y="310"/>
                        <a:pt x="434" y="310"/>
                      </a:cubicBezTo>
                      <a:lnTo>
                        <a:pt x="434" y="310"/>
                      </a:lnTo>
                      <a:cubicBezTo>
                        <a:pt x="434" y="279"/>
                        <a:pt x="434" y="279"/>
                        <a:pt x="434" y="279"/>
                      </a:cubicBezTo>
                      <a:lnTo>
                        <a:pt x="434" y="279"/>
                      </a:lnTo>
                      <a:cubicBezTo>
                        <a:pt x="434" y="248"/>
                        <a:pt x="434" y="217"/>
                        <a:pt x="434" y="217"/>
                      </a:cubicBezTo>
                      <a:cubicBezTo>
                        <a:pt x="465" y="217"/>
                        <a:pt x="465" y="217"/>
                        <a:pt x="465" y="186"/>
                      </a:cubicBezTo>
                      <a:lnTo>
                        <a:pt x="465" y="155"/>
                      </a:lnTo>
                      <a:lnTo>
                        <a:pt x="465" y="155"/>
                      </a:ln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465" y="93"/>
                        <a:pt x="465" y="93"/>
                        <a:pt x="465" y="93"/>
                      </a:cubicBezTo>
                      <a:lnTo>
                        <a:pt x="465" y="93"/>
                      </a:lnTo>
                      <a:cubicBezTo>
                        <a:pt x="434" y="93"/>
                        <a:pt x="434" y="62"/>
                        <a:pt x="434" y="31"/>
                      </a:cubicBezTo>
                      <a:cubicBezTo>
                        <a:pt x="434" y="31"/>
                        <a:pt x="434" y="31"/>
                        <a:pt x="434" y="0"/>
                      </a:cubicBezTo>
                      <a:lnTo>
                        <a:pt x="434" y="0"/>
                      </a:lnTo>
                      <a:cubicBezTo>
                        <a:pt x="434" y="0"/>
                        <a:pt x="404" y="0"/>
                        <a:pt x="372" y="0"/>
                      </a:cubicBezTo>
                      <a:cubicBezTo>
                        <a:pt x="372" y="0"/>
                        <a:pt x="372" y="0"/>
                        <a:pt x="372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93"/>
                      </a:lnTo>
                      <a:cubicBezTo>
                        <a:pt x="341" y="93"/>
                        <a:pt x="341" y="93"/>
                        <a:pt x="341" y="93"/>
                      </a:cubicBezTo>
                      <a:lnTo>
                        <a:pt x="341" y="124"/>
                      </a:lnTo>
                      <a:lnTo>
                        <a:pt x="341" y="124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41" y="155"/>
                      </a:lnTo>
                      <a:lnTo>
                        <a:pt x="341" y="155"/>
                      </a:lnTo>
                      <a:cubicBezTo>
                        <a:pt x="310" y="186"/>
                        <a:pt x="310" y="186"/>
                        <a:pt x="310" y="186"/>
                      </a:cubicBezTo>
                      <a:lnTo>
                        <a:pt x="310" y="186"/>
                      </a:lnTo>
                      <a:cubicBezTo>
                        <a:pt x="280" y="186"/>
                        <a:pt x="280" y="186"/>
                        <a:pt x="280" y="186"/>
                      </a:cubicBezTo>
                      <a:cubicBezTo>
                        <a:pt x="280" y="186"/>
                        <a:pt x="248" y="186"/>
                        <a:pt x="248" y="217"/>
                      </a:cubicBezTo>
                      <a:lnTo>
                        <a:pt x="248" y="217"/>
                      </a:lnTo>
                      <a:cubicBezTo>
                        <a:pt x="217" y="217"/>
                        <a:pt x="217" y="186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86" y="186"/>
                        <a:pt x="156" y="186"/>
                        <a:pt x="156" y="217"/>
                      </a:cubicBezTo>
                      <a:cubicBezTo>
                        <a:pt x="156" y="217"/>
                        <a:pt x="156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93" y="217"/>
                        <a:pt x="93" y="217"/>
                        <a:pt x="62" y="217"/>
                      </a:cubicBezTo>
                      <a:lnTo>
                        <a:pt x="62" y="217"/>
                      </a:lnTo>
                      <a:lnTo>
                        <a:pt x="62" y="217"/>
                      </a:lnTo>
                      <a:lnTo>
                        <a:pt x="32" y="217"/>
                      </a:lnTo>
                      <a:cubicBezTo>
                        <a:pt x="32" y="186"/>
                        <a:pt x="32" y="186"/>
                        <a:pt x="32" y="186"/>
                      </a:cubicBezTo>
                      <a:cubicBezTo>
                        <a:pt x="32" y="186"/>
                        <a:pt x="32" y="186"/>
                        <a:pt x="0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32" y="217"/>
                        <a:pt x="32" y="279"/>
                        <a:pt x="32" y="279"/>
                      </a:cubicBezTo>
                      <a:lnTo>
                        <a:pt x="32" y="31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5" name="Freeform 404"/>
                <p:cNvSpPr>
                  <a:spLocks noChangeArrowheads="1"/>
                </p:cNvSpPr>
                <p:nvPr/>
              </p:nvSpPr>
              <p:spPr bwMode="auto">
                <a:xfrm>
                  <a:off x="4549775" y="1747838"/>
                  <a:ext cx="357188" cy="312737"/>
                </a:xfrm>
                <a:custGeom>
                  <a:avLst/>
                  <a:gdLst>
                    <a:gd name="T0" fmla="*/ 992 w 993"/>
                    <a:gd name="T1" fmla="*/ 774 h 869"/>
                    <a:gd name="T2" fmla="*/ 992 w 993"/>
                    <a:gd name="T3" fmla="*/ 744 h 869"/>
                    <a:gd name="T4" fmla="*/ 992 w 993"/>
                    <a:gd name="T5" fmla="*/ 744 h 869"/>
                    <a:gd name="T6" fmla="*/ 960 w 993"/>
                    <a:gd name="T7" fmla="*/ 713 h 869"/>
                    <a:gd name="T8" fmla="*/ 899 w 993"/>
                    <a:gd name="T9" fmla="*/ 650 h 869"/>
                    <a:gd name="T10" fmla="*/ 899 w 993"/>
                    <a:gd name="T11" fmla="*/ 620 h 869"/>
                    <a:gd name="T12" fmla="*/ 868 w 993"/>
                    <a:gd name="T13" fmla="*/ 589 h 869"/>
                    <a:gd name="T14" fmla="*/ 899 w 993"/>
                    <a:gd name="T15" fmla="*/ 557 h 869"/>
                    <a:gd name="T16" fmla="*/ 899 w 993"/>
                    <a:gd name="T17" fmla="*/ 557 h 869"/>
                    <a:gd name="T18" fmla="*/ 930 w 993"/>
                    <a:gd name="T19" fmla="*/ 526 h 869"/>
                    <a:gd name="T20" fmla="*/ 899 w 993"/>
                    <a:gd name="T21" fmla="*/ 496 h 869"/>
                    <a:gd name="T22" fmla="*/ 868 w 993"/>
                    <a:gd name="T23" fmla="*/ 433 h 869"/>
                    <a:gd name="T24" fmla="*/ 868 w 993"/>
                    <a:gd name="T25" fmla="*/ 402 h 869"/>
                    <a:gd name="T26" fmla="*/ 868 w 993"/>
                    <a:gd name="T27" fmla="*/ 341 h 869"/>
                    <a:gd name="T28" fmla="*/ 868 w 993"/>
                    <a:gd name="T29" fmla="*/ 309 h 869"/>
                    <a:gd name="T30" fmla="*/ 868 w 993"/>
                    <a:gd name="T31" fmla="*/ 278 h 869"/>
                    <a:gd name="T32" fmla="*/ 899 w 993"/>
                    <a:gd name="T33" fmla="*/ 217 h 869"/>
                    <a:gd name="T34" fmla="*/ 868 w 993"/>
                    <a:gd name="T35" fmla="*/ 185 h 869"/>
                    <a:gd name="T36" fmla="*/ 836 w 993"/>
                    <a:gd name="T37" fmla="*/ 154 h 869"/>
                    <a:gd name="T38" fmla="*/ 806 w 993"/>
                    <a:gd name="T39" fmla="*/ 124 h 869"/>
                    <a:gd name="T40" fmla="*/ 775 w 993"/>
                    <a:gd name="T41" fmla="*/ 124 h 869"/>
                    <a:gd name="T42" fmla="*/ 682 w 993"/>
                    <a:gd name="T43" fmla="*/ 93 h 869"/>
                    <a:gd name="T44" fmla="*/ 682 w 993"/>
                    <a:gd name="T45" fmla="*/ 93 h 869"/>
                    <a:gd name="T46" fmla="*/ 651 w 993"/>
                    <a:gd name="T47" fmla="*/ 93 h 869"/>
                    <a:gd name="T48" fmla="*/ 651 w 993"/>
                    <a:gd name="T49" fmla="*/ 93 h 869"/>
                    <a:gd name="T50" fmla="*/ 558 w 993"/>
                    <a:gd name="T51" fmla="*/ 154 h 869"/>
                    <a:gd name="T52" fmla="*/ 434 w 993"/>
                    <a:gd name="T53" fmla="*/ 185 h 869"/>
                    <a:gd name="T54" fmla="*/ 372 w 993"/>
                    <a:gd name="T55" fmla="*/ 185 h 869"/>
                    <a:gd name="T56" fmla="*/ 310 w 993"/>
                    <a:gd name="T57" fmla="*/ 124 h 869"/>
                    <a:gd name="T58" fmla="*/ 216 w 993"/>
                    <a:gd name="T59" fmla="*/ 93 h 869"/>
                    <a:gd name="T60" fmla="*/ 186 w 993"/>
                    <a:gd name="T61" fmla="*/ 61 h 869"/>
                    <a:gd name="T62" fmla="*/ 155 w 993"/>
                    <a:gd name="T63" fmla="*/ 30 h 869"/>
                    <a:gd name="T64" fmla="*/ 155 w 993"/>
                    <a:gd name="T65" fmla="*/ 0 h 869"/>
                    <a:gd name="T66" fmla="*/ 124 w 993"/>
                    <a:gd name="T67" fmla="*/ 30 h 869"/>
                    <a:gd name="T68" fmla="*/ 124 w 993"/>
                    <a:gd name="T69" fmla="*/ 30 h 869"/>
                    <a:gd name="T70" fmla="*/ 124 w 993"/>
                    <a:gd name="T71" fmla="*/ 61 h 869"/>
                    <a:gd name="T72" fmla="*/ 31 w 993"/>
                    <a:gd name="T73" fmla="*/ 30 h 869"/>
                    <a:gd name="T74" fmla="*/ 0 w 993"/>
                    <a:gd name="T75" fmla="*/ 0 h 869"/>
                    <a:gd name="T76" fmla="*/ 0 w 993"/>
                    <a:gd name="T77" fmla="*/ 30 h 869"/>
                    <a:gd name="T78" fmla="*/ 31 w 993"/>
                    <a:gd name="T79" fmla="*/ 124 h 869"/>
                    <a:gd name="T80" fmla="*/ 31 w 993"/>
                    <a:gd name="T81" fmla="*/ 124 h 869"/>
                    <a:gd name="T82" fmla="*/ 62 w 993"/>
                    <a:gd name="T83" fmla="*/ 154 h 869"/>
                    <a:gd name="T84" fmla="*/ 92 w 993"/>
                    <a:gd name="T85" fmla="*/ 185 h 869"/>
                    <a:gd name="T86" fmla="*/ 124 w 993"/>
                    <a:gd name="T87" fmla="*/ 217 h 869"/>
                    <a:gd name="T88" fmla="*/ 124 w 993"/>
                    <a:gd name="T89" fmla="*/ 248 h 869"/>
                    <a:gd name="T90" fmla="*/ 92 w 993"/>
                    <a:gd name="T91" fmla="*/ 309 h 869"/>
                    <a:gd name="T92" fmla="*/ 92 w 993"/>
                    <a:gd name="T93" fmla="*/ 341 h 869"/>
                    <a:gd name="T94" fmla="*/ 124 w 993"/>
                    <a:gd name="T95" fmla="*/ 372 h 869"/>
                    <a:gd name="T96" fmla="*/ 124 w 993"/>
                    <a:gd name="T97" fmla="*/ 372 h 869"/>
                    <a:gd name="T98" fmla="*/ 155 w 993"/>
                    <a:gd name="T99" fmla="*/ 402 h 869"/>
                    <a:gd name="T100" fmla="*/ 186 w 993"/>
                    <a:gd name="T101" fmla="*/ 433 h 869"/>
                    <a:gd name="T102" fmla="*/ 216 w 993"/>
                    <a:gd name="T103" fmla="*/ 496 h 869"/>
                    <a:gd name="T104" fmla="*/ 216 w 993"/>
                    <a:gd name="T105" fmla="*/ 526 h 869"/>
                    <a:gd name="T106" fmla="*/ 248 w 993"/>
                    <a:gd name="T107" fmla="*/ 557 h 869"/>
                    <a:gd name="T108" fmla="*/ 340 w 993"/>
                    <a:gd name="T109" fmla="*/ 589 h 869"/>
                    <a:gd name="T110" fmla="*/ 372 w 993"/>
                    <a:gd name="T111" fmla="*/ 681 h 869"/>
                    <a:gd name="T112" fmla="*/ 496 w 993"/>
                    <a:gd name="T113" fmla="*/ 744 h 869"/>
                    <a:gd name="T114" fmla="*/ 588 w 993"/>
                    <a:gd name="T115" fmla="*/ 774 h 869"/>
                    <a:gd name="T116" fmla="*/ 682 w 993"/>
                    <a:gd name="T117" fmla="*/ 744 h 869"/>
                    <a:gd name="T118" fmla="*/ 712 w 993"/>
                    <a:gd name="T119" fmla="*/ 837 h 869"/>
                    <a:gd name="T120" fmla="*/ 868 w 993"/>
                    <a:gd name="T121" fmla="*/ 837 h 869"/>
                    <a:gd name="T122" fmla="*/ 930 w 993"/>
                    <a:gd name="T123" fmla="*/ 868 h 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93" h="869">
                      <a:moveTo>
                        <a:pt x="992" y="774"/>
                      </a:moveTo>
                      <a:lnTo>
                        <a:pt x="992" y="774"/>
                      </a:lnTo>
                      <a:lnTo>
                        <a:pt x="992" y="774"/>
                      </a:lnTo>
                      <a:lnTo>
                        <a:pt x="992" y="774"/>
                      </a:lnTo>
                      <a:cubicBezTo>
                        <a:pt x="992" y="774"/>
                        <a:pt x="992" y="774"/>
                        <a:pt x="992" y="744"/>
                      </a:cubicBez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92" y="744"/>
                      </a:lnTo>
                      <a:cubicBezTo>
                        <a:pt x="992" y="744"/>
                        <a:pt x="992" y="744"/>
                        <a:pt x="992" y="713"/>
                      </a:cubicBezTo>
                      <a:lnTo>
                        <a:pt x="960" y="713"/>
                      </a:lnTo>
                      <a:lnTo>
                        <a:pt x="960" y="713"/>
                      </a:lnTo>
                      <a:lnTo>
                        <a:pt x="960" y="713"/>
                      </a:lnTo>
                      <a:cubicBezTo>
                        <a:pt x="930" y="681"/>
                        <a:pt x="930" y="681"/>
                        <a:pt x="899" y="650"/>
                      </a:cubicBezTo>
                      <a:lnTo>
                        <a:pt x="899" y="650"/>
                      </a:lnTo>
                      <a:lnTo>
                        <a:pt x="899" y="650"/>
                      </a:lnTo>
                      <a:cubicBezTo>
                        <a:pt x="899" y="620"/>
                        <a:pt x="899" y="620"/>
                        <a:pt x="899" y="620"/>
                      </a:cubicBezTo>
                      <a:lnTo>
                        <a:pt x="899" y="620"/>
                      </a:lnTo>
                      <a:lnTo>
                        <a:pt x="899" y="620"/>
                      </a:lnTo>
                      <a:lnTo>
                        <a:pt x="899" y="620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68" y="589"/>
                        <a:pt x="899" y="589"/>
                        <a:pt x="899" y="557"/>
                      </a:cubicBez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930" y="526"/>
                      </a:lnTo>
                      <a:lnTo>
                        <a:pt x="930" y="526"/>
                      </a:lnTo>
                      <a:lnTo>
                        <a:pt x="930" y="526"/>
                      </a:lnTo>
                      <a:cubicBezTo>
                        <a:pt x="899" y="526"/>
                        <a:pt x="899" y="526"/>
                        <a:pt x="899" y="526"/>
                      </a:cubicBezTo>
                      <a:cubicBezTo>
                        <a:pt x="899" y="496"/>
                        <a:pt x="899" y="496"/>
                        <a:pt x="899" y="496"/>
                      </a:cubicBezTo>
                      <a:cubicBezTo>
                        <a:pt x="868" y="496"/>
                        <a:pt x="868" y="496"/>
                        <a:pt x="868" y="465"/>
                      </a:cubicBezTo>
                      <a:lnTo>
                        <a:pt x="868" y="465"/>
                      </a:lnTo>
                      <a:cubicBezTo>
                        <a:pt x="868" y="465"/>
                        <a:pt x="868" y="465"/>
                        <a:pt x="868" y="433"/>
                      </a:cubicBezTo>
                      <a:lnTo>
                        <a:pt x="868" y="433"/>
                      </a:lnTo>
                      <a:lnTo>
                        <a:pt x="868" y="433"/>
                      </a:lnTo>
                      <a:lnTo>
                        <a:pt x="868" y="402"/>
                      </a:lnTo>
                      <a:lnTo>
                        <a:pt x="868" y="372"/>
                      </a:lnTo>
                      <a:lnTo>
                        <a:pt x="868" y="372"/>
                      </a:lnTo>
                      <a:cubicBezTo>
                        <a:pt x="868" y="372"/>
                        <a:pt x="868" y="372"/>
                        <a:pt x="868" y="341"/>
                      </a:cubicBezTo>
                      <a:lnTo>
                        <a:pt x="868" y="341"/>
                      </a:lnTo>
                      <a:lnTo>
                        <a:pt x="868" y="341"/>
                      </a:lnTo>
                      <a:cubicBezTo>
                        <a:pt x="868" y="309"/>
                        <a:pt x="868" y="309"/>
                        <a:pt x="868" y="309"/>
                      </a:cubicBezTo>
                      <a:lnTo>
                        <a:pt x="868" y="278"/>
                      </a:lnTo>
                      <a:lnTo>
                        <a:pt x="868" y="278"/>
                      </a:lnTo>
                      <a:lnTo>
                        <a:pt x="868" y="278"/>
                      </a:lnTo>
                      <a:lnTo>
                        <a:pt x="899" y="248"/>
                      </a:lnTo>
                      <a:cubicBezTo>
                        <a:pt x="899" y="248"/>
                        <a:pt x="899" y="248"/>
                        <a:pt x="899" y="217"/>
                      </a:cubicBezTo>
                      <a:lnTo>
                        <a:pt x="899" y="217"/>
                      </a:lnTo>
                      <a:lnTo>
                        <a:pt x="899" y="185"/>
                      </a:lnTo>
                      <a:lnTo>
                        <a:pt x="899" y="185"/>
                      </a:lnTo>
                      <a:cubicBezTo>
                        <a:pt x="868" y="185"/>
                        <a:pt x="868" y="185"/>
                        <a:pt x="868" y="185"/>
                      </a:cubicBezTo>
                      <a:cubicBezTo>
                        <a:pt x="868" y="185"/>
                        <a:pt x="868" y="185"/>
                        <a:pt x="836" y="154"/>
                      </a:cubicBezTo>
                      <a:lnTo>
                        <a:pt x="836" y="154"/>
                      </a:lnTo>
                      <a:lnTo>
                        <a:pt x="836" y="154"/>
                      </a:lnTo>
                      <a:cubicBezTo>
                        <a:pt x="836" y="154"/>
                        <a:pt x="836" y="154"/>
                        <a:pt x="806" y="154"/>
                      </a:cubicBezTo>
                      <a:lnTo>
                        <a:pt x="806" y="124"/>
                      </a:lnTo>
                      <a:lnTo>
                        <a:pt x="806" y="124"/>
                      </a:lnTo>
                      <a:lnTo>
                        <a:pt x="775" y="124"/>
                      </a:lnTo>
                      <a:lnTo>
                        <a:pt x="775" y="124"/>
                      </a:lnTo>
                      <a:lnTo>
                        <a:pt x="775" y="124"/>
                      </a:lnTo>
                      <a:cubicBezTo>
                        <a:pt x="744" y="124"/>
                        <a:pt x="744" y="124"/>
                        <a:pt x="744" y="124"/>
                      </a:cubicBezTo>
                      <a:lnTo>
                        <a:pt x="744" y="124"/>
                      </a:lnTo>
                      <a:cubicBezTo>
                        <a:pt x="712" y="124"/>
                        <a:pt x="682" y="93"/>
                        <a:pt x="682" y="93"/>
                      </a:cubicBezTo>
                      <a:lnTo>
                        <a:pt x="682" y="93"/>
                      </a:lnTo>
                      <a:lnTo>
                        <a:pt x="682" y="93"/>
                      </a:lnTo>
                      <a:lnTo>
                        <a:pt x="682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cubicBezTo>
                        <a:pt x="620" y="93"/>
                        <a:pt x="620" y="93"/>
                        <a:pt x="620" y="93"/>
                      </a:cubicBezTo>
                      <a:cubicBezTo>
                        <a:pt x="588" y="124"/>
                        <a:pt x="588" y="124"/>
                        <a:pt x="558" y="154"/>
                      </a:cubicBezTo>
                      <a:lnTo>
                        <a:pt x="558" y="154"/>
                      </a:lnTo>
                      <a:lnTo>
                        <a:pt x="558" y="154"/>
                      </a:lnTo>
                      <a:cubicBezTo>
                        <a:pt x="527" y="154"/>
                        <a:pt x="527" y="185"/>
                        <a:pt x="496" y="185"/>
                      </a:cubicBezTo>
                      <a:cubicBezTo>
                        <a:pt x="496" y="185"/>
                        <a:pt x="464" y="185"/>
                        <a:pt x="434" y="185"/>
                      </a:cubicBezTo>
                      <a:cubicBezTo>
                        <a:pt x="434" y="185"/>
                        <a:pt x="434" y="185"/>
                        <a:pt x="403" y="185"/>
                      </a:cubicBezTo>
                      <a:lnTo>
                        <a:pt x="372" y="185"/>
                      </a:lnTo>
                      <a:lnTo>
                        <a:pt x="372" y="185"/>
                      </a:lnTo>
                      <a:cubicBezTo>
                        <a:pt x="340" y="185"/>
                        <a:pt x="340" y="185"/>
                        <a:pt x="340" y="154"/>
                      </a:cubicBezTo>
                      <a:cubicBezTo>
                        <a:pt x="310" y="154"/>
                        <a:pt x="310" y="154"/>
                        <a:pt x="310" y="124"/>
                      </a:cubicBezTo>
                      <a:lnTo>
                        <a:pt x="310" y="124"/>
                      </a:lnTo>
                      <a:lnTo>
                        <a:pt x="279" y="124"/>
                      </a:lnTo>
                      <a:cubicBezTo>
                        <a:pt x="248" y="124"/>
                        <a:pt x="248" y="124"/>
                        <a:pt x="216" y="93"/>
                      </a:cubicBezTo>
                      <a:lnTo>
                        <a:pt x="216" y="93"/>
                      </a:lnTo>
                      <a:lnTo>
                        <a:pt x="216" y="93"/>
                      </a:lnTo>
                      <a:cubicBezTo>
                        <a:pt x="216" y="93"/>
                        <a:pt x="216" y="93"/>
                        <a:pt x="216" y="61"/>
                      </a:cubicBezTo>
                      <a:lnTo>
                        <a:pt x="186" y="61"/>
                      </a:lnTo>
                      <a:lnTo>
                        <a:pt x="186" y="61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55" y="0"/>
                        <a:pt x="155" y="0"/>
                        <a:pt x="155" y="30"/>
                      </a:cubicBezTo>
                      <a:lnTo>
                        <a:pt x="155" y="30"/>
                      </a:lnTo>
                      <a:cubicBezTo>
                        <a:pt x="124" y="30"/>
                        <a:pt x="124" y="30"/>
                        <a:pt x="124" y="30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124" y="30"/>
                        <a:pt x="124" y="30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2" y="61"/>
                        <a:pt x="92" y="61"/>
                        <a:pt x="92" y="61"/>
                      </a:cubicBezTo>
                      <a:lnTo>
                        <a:pt x="92" y="61"/>
                      </a:lnTo>
                      <a:cubicBezTo>
                        <a:pt x="62" y="61"/>
                        <a:pt x="31" y="30"/>
                        <a:pt x="31" y="30"/>
                      </a:cubicBezTo>
                      <a:lnTo>
                        <a:pt x="31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30"/>
                      </a:cubicBezTo>
                      <a:lnTo>
                        <a:pt x="0" y="30"/>
                      </a:lnTo>
                      <a:cubicBezTo>
                        <a:pt x="31" y="30"/>
                        <a:pt x="31" y="30"/>
                        <a:pt x="31" y="61"/>
                      </a:cubicBezTo>
                      <a:lnTo>
                        <a:pt x="31" y="61"/>
                      </a:lnTo>
                      <a:cubicBezTo>
                        <a:pt x="31" y="93"/>
                        <a:pt x="31" y="93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54"/>
                        <a:pt x="62" y="154"/>
                      </a:cubicBezTo>
                      <a:lnTo>
                        <a:pt x="62" y="154"/>
                      </a:lnTo>
                      <a:lnTo>
                        <a:pt x="62" y="154"/>
                      </a:lnTo>
                      <a:cubicBezTo>
                        <a:pt x="62" y="154"/>
                        <a:pt x="62" y="185"/>
                        <a:pt x="92" y="185"/>
                      </a:cubicBez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124" y="185"/>
                        <a:pt x="124" y="185"/>
                        <a:pt x="124" y="217"/>
                      </a:cubicBezTo>
                      <a:lnTo>
                        <a:pt x="124" y="217"/>
                      </a:lnTo>
                      <a:lnTo>
                        <a:pt x="124" y="248"/>
                      </a:lnTo>
                      <a:lnTo>
                        <a:pt x="124" y="248"/>
                      </a:lnTo>
                      <a:lnTo>
                        <a:pt x="124" y="248"/>
                      </a:lnTo>
                      <a:cubicBezTo>
                        <a:pt x="124" y="278"/>
                        <a:pt x="92" y="278"/>
                        <a:pt x="92" y="309"/>
                      </a:cubicBezTo>
                      <a:lnTo>
                        <a:pt x="92" y="309"/>
                      </a:lnTo>
                      <a:cubicBezTo>
                        <a:pt x="92" y="309"/>
                        <a:pt x="92" y="309"/>
                        <a:pt x="92" y="341"/>
                      </a:cubicBezTo>
                      <a:lnTo>
                        <a:pt x="92" y="341"/>
                      </a:lnTo>
                      <a:lnTo>
                        <a:pt x="92" y="341"/>
                      </a:lnTo>
                      <a:lnTo>
                        <a:pt x="92" y="341"/>
                      </a:lnTo>
                      <a:lnTo>
                        <a:pt x="92" y="341"/>
                      </a:lnTo>
                      <a:cubicBezTo>
                        <a:pt x="124" y="341"/>
                        <a:pt x="124" y="372"/>
                        <a:pt x="124" y="372"/>
                      </a:cubicBezTo>
                      <a:lnTo>
                        <a:pt x="124" y="372"/>
                      </a:lnTo>
                      <a:lnTo>
                        <a:pt x="124" y="372"/>
                      </a:lnTo>
                      <a:lnTo>
                        <a:pt x="124" y="372"/>
                      </a:lnTo>
                      <a:cubicBezTo>
                        <a:pt x="155" y="402"/>
                        <a:pt x="155" y="402"/>
                        <a:pt x="155" y="402"/>
                      </a:cubicBezTo>
                      <a:lnTo>
                        <a:pt x="155" y="402"/>
                      </a:lnTo>
                      <a:lnTo>
                        <a:pt x="155" y="402"/>
                      </a:lnTo>
                      <a:cubicBezTo>
                        <a:pt x="186" y="402"/>
                        <a:pt x="186" y="402"/>
                        <a:pt x="186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216" y="433"/>
                        <a:pt x="216" y="465"/>
                        <a:pt x="216" y="465"/>
                      </a:cubicBezTo>
                      <a:lnTo>
                        <a:pt x="216" y="496"/>
                      </a:lnTo>
                      <a:lnTo>
                        <a:pt x="216" y="526"/>
                      </a:lnTo>
                      <a:lnTo>
                        <a:pt x="216" y="526"/>
                      </a:lnTo>
                      <a:lnTo>
                        <a:pt x="216" y="526"/>
                      </a:lnTo>
                      <a:cubicBezTo>
                        <a:pt x="216" y="557"/>
                        <a:pt x="248" y="557"/>
                        <a:pt x="248" y="557"/>
                      </a:cubicBezTo>
                      <a:lnTo>
                        <a:pt x="248" y="557"/>
                      </a:lnTo>
                      <a:lnTo>
                        <a:pt x="248" y="557"/>
                      </a:lnTo>
                      <a:lnTo>
                        <a:pt x="279" y="557"/>
                      </a:lnTo>
                      <a:cubicBezTo>
                        <a:pt x="310" y="557"/>
                        <a:pt x="340" y="557"/>
                        <a:pt x="340" y="589"/>
                      </a:cubicBezTo>
                      <a:lnTo>
                        <a:pt x="340" y="589"/>
                      </a:lnTo>
                      <a:cubicBezTo>
                        <a:pt x="340" y="620"/>
                        <a:pt x="372" y="620"/>
                        <a:pt x="372" y="650"/>
                      </a:cubicBezTo>
                      <a:lnTo>
                        <a:pt x="372" y="681"/>
                      </a:lnTo>
                      <a:lnTo>
                        <a:pt x="372" y="681"/>
                      </a:lnTo>
                      <a:cubicBezTo>
                        <a:pt x="403" y="681"/>
                        <a:pt x="403" y="713"/>
                        <a:pt x="403" y="713"/>
                      </a:cubicBezTo>
                      <a:cubicBezTo>
                        <a:pt x="464" y="713"/>
                        <a:pt x="464" y="744"/>
                        <a:pt x="496" y="744"/>
                      </a:cubicBezTo>
                      <a:lnTo>
                        <a:pt x="496" y="744"/>
                      </a:lnTo>
                      <a:cubicBezTo>
                        <a:pt x="527" y="774"/>
                        <a:pt x="527" y="774"/>
                        <a:pt x="558" y="774"/>
                      </a:cubicBezTo>
                      <a:lnTo>
                        <a:pt x="558" y="774"/>
                      </a:lnTo>
                      <a:cubicBezTo>
                        <a:pt x="588" y="774"/>
                        <a:pt x="588" y="774"/>
                        <a:pt x="588" y="774"/>
                      </a:cubicBezTo>
                      <a:cubicBezTo>
                        <a:pt x="588" y="774"/>
                        <a:pt x="588" y="774"/>
                        <a:pt x="620" y="744"/>
                      </a:cubicBezTo>
                      <a:lnTo>
                        <a:pt x="651" y="744"/>
                      </a:lnTo>
                      <a:cubicBezTo>
                        <a:pt x="651" y="744"/>
                        <a:pt x="651" y="744"/>
                        <a:pt x="682" y="744"/>
                      </a:cubicBezTo>
                      <a:cubicBezTo>
                        <a:pt x="712" y="744"/>
                        <a:pt x="712" y="774"/>
                        <a:pt x="712" y="805"/>
                      </a:cubicBezTo>
                      <a:cubicBezTo>
                        <a:pt x="712" y="805"/>
                        <a:pt x="712" y="805"/>
                        <a:pt x="712" y="837"/>
                      </a:cubicBezTo>
                      <a:lnTo>
                        <a:pt x="712" y="837"/>
                      </a:lnTo>
                      <a:lnTo>
                        <a:pt x="744" y="837"/>
                      </a:lnTo>
                      <a:cubicBezTo>
                        <a:pt x="775" y="868"/>
                        <a:pt x="775" y="868"/>
                        <a:pt x="806" y="868"/>
                      </a:cubicBezTo>
                      <a:cubicBezTo>
                        <a:pt x="836" y="868"/>
                        <a:pt x="868" y="837"/>
                        <a:pt x="868" y="837"/>
                      </a:cubicBezTo>
                      <a:cubicBezTo>
                        <a:pt x="868" y="837"/>
                        <a:pt x="868" y="837"/>
                        <a:pt x="899" y="837"/>
                      </a:cubicBezTo>
                      <a:cubicBezTo>
                        <a:pt x="899" y="837"/>
                        <a:pt x="930" y="837"/>
                        <a:pt x="930" y="868"/>
                      </a:cubicBezTo>
                      <a:lnTo>
                        <a:pt x="930" y="868"/>
                      </a:lnTo>
                      <a:cubicBezTo>
                        <a:pt x="930" y="837"/>
                        <a:pt x="930" y="805"/>
                        <a:pt x="960" y="805"/>
                      </a:cubicBezTo>
                      <a:cubicBezTo>
                        <a:pt x="960" y="774"/>
                        <a:pt x="992" y="774"/>
                        <a:pt x="992" y="77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6" name="Freeform 405"/>
                <p:cNvSpPr>
                  <a:spLocks noChangeArrowheads="1"/>
                </p:cNvSpPr>
                <p:nvPr/>
              </p:nvSpPr>
              <p:spPr bwMode="auto">
                <a:xfrm>
                  <a:off x="5430838" y="2070100"/>
                  <a:ext cx="57150" cy="68263"/>
                </a:xfrm>
                <a:custGeom>
                  <a:avLst/>
                  <a:gdLst>
                    <a:gd name="T0" fmla="*/ 156 w 157"/>
                    <a:gd name="T1" fmla="*/ 31 h 188"/>
                    <a:gd name="T2" fmla="*/ 156 w 157"/>
                    <a:gd name="T3" fmla="*/ 31 h 188"/>
                    <a:gd name="T4" fmla="*/ 156 w 157"/>
                    <a:gd name="T5" fmla="*/ 31 h 188"/>
                    <a:gd name="T6" fmla="*/ 156 w 157"/>
                    <a:gd name="T7" fmla="*/ 31 h 188"/>
                    <a:gd name="T8" fmla="*/ 156 w 157"/>
                    <a:gd name="T9" fmla="*/ 31 h 188"/>
                    <a:gd name="T10" fmla="*/ 156 w 157"/>
                    <a:gd name="T11" fmla="*/ 31 h 188"/>
                    <a:gd name="T12" fmla="*/ 156 w 157"/>
                    <a:gd name="T13" fmla="*/ 31 h 188"/>
                    <a:gd name="T14" fmla="*/ 93 w 157"/>
                    <a:gd name="T15" fmla="*/ 31 h 188"/>
                    <a:gd name="T16" fmla="*/ 93 w 157"/>
                    <a:gd name="T17" fmla="*/ 31 h 188"/>
                    <a:gd name="T18" fmla="*/ 32 w 157"/>
                    <a:gd name="T19" fmla="*/ 0 h 188"/>
                    <a:gd name="T20" fmla="*/ 32 w 157"/>
                    <a:gd name="T21" fmla="*/ 0 h 188"/>
                    <a:gd name="T22" fmla="*/ 32 w 157"/>
                    <a:gd name="T23" fmla="*/ 0 h 188"/>
                    <a:gd name="T24" fmla="*/ 32 w 157"/>
                    <a:gd name="T25" fmla="*/ 0 h 188"/>
                    <a:gd name="T26" fmla="*/ 32 w 157"/>
                    <a:gd name="T27" fmla="*/ 0 h 188"/>
                    <a:gd name="T28" fmla="*/ 0 w 157"/>
                    <a:gd name="T29" fmla="*/ 31 h 188"/>
                    <a:gd name="T30" fmla="*/ 0 w 157"/>
                    <a:gd name="T31" fmla="*/ 31 h 188"/>
                    <a:gd name="T32" fmla="*/ 0 w 157"/>
                    <a:gd name="T33" fmla="*/ 31 h 188"/>
                    <a:gd name="T34" fmla="*/ 0 w 157"/>
                    <a:gd name="T35" fmla="*/ 31 h 188"/>
                    <a:gd name="T36" fmla="*/ 0 w 157"/>
                    <a:gd name="T37" fmla="*/ 31 h 188"/>
                    <a:gd name="T38" fmla="*/ 0 w 157"/>
                    <a:gd name="T39" fmla="*/ 31 h 188"/>
                    <a:gd name="T40" fmla="*/ 32 w 157"/>
                    <a:gd name="T41" fmla="*/ 63 h 188"/>
                    <a:gd name="T42" fmla="*/ 0 w 157"/>
                    <a:gd name="T43" fmla="*/ 93 h 188"/>
                    <a:gd name="T44" fmla="*/ 0 w 157"/>
                    <a:gd name="T45" fmla="*/ 93 h 188"/>
                    <a:gd name="T46" fmla="*/ 32 w 157"/>
                    <a:gd name="T47" fmla="*/ 124 h 188"/>
                    <a:gd name="T48" fmla="*/ 32 w 157"/>
                    <a:gd name="T49" fmla="*/ 155 h 188"/>
                    <a:gd name="T50" fmla="*/ 32 w 157"/>
                    <a:gd name="T51" fmla="*/ 187 h 188"/>
                    <a:gd name="T52" fmla="*/ 32 w 157"/>
                    <a:gd name="T53" fmla="*/ 187 h 188"/>
                    <a:gd name="T54" fmla="*/ 93 w 157"/>
                    <a:gd name="T55" fmla="*/ 187 h 188"/>
                    <a:gd name="T56" fmla="*/ 93 w 157"/>
                    <a:gd name="T57" fmla="*/ 187 h 188"/>
                    <a:gd name="T58" fmla="*/ 93 w 157"/>
                    <a:gd name="T59" fmla="*/ 155 h 188"/>
                    <a:gd name="T60" fmla="*/ 93 w 157"/>
                    <a:gd name="T61" fmla="*/ 124 h 188"/>
                    <a:gd name="T62" fmla="*/ 93 w 157"/>
                    <a:gd name="T63" fmla="*/ 93 h 188"/>
                    <a:gd name="T64" fmla="*/ 93 w 157"/>
                    <a:gd name="T65" fmla="*/ 93 h 188"/>
                    <a:gd name="T66" fmla="*/ 124 w 157"/>
                    <a:gd name="T67" fmla="*/ 63 h 188"/>
                    <a:gd name="T68" fmla="*/ 156 w 157"/>
                    <a:gd name="T69" fmla="*/ 3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7" h="188">
                      <a:moveTo>
                        <a:pt x="156" y="31"/>
                      </a:move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31"/>
                        <a:pt x="63" y="31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3"/>
                        <a:pt x="32" y="63"/>
                        <a:pt x="32" y="63"/>
                      </a:cubicBezTo>
                      <a:cubicBezTo>
                        <a:pt x="32" y="93"/>
                        <a:pt x="0" y="93"/>
                        <a:pt x="0" y="93"/>
                      </a:cubicBezTo>
                      <a:lnTo>
                        <a:pt x="0" y="93"/>
                      </a:lnTo>
                      <a:cubicBezTo>
                        <a:pt x="0" y="124"/>
                        <a:pt x="0" y="124"/>
                        <a:pt x="32" y="124"/>
                      </a:cubicBezTo>
                      <a:lnTo>
                        <a:pt x="32" y="155"/>
                      </a:lnTo>
                      <a:cubicBezTo>
                        <a:pt x="32" y="155"/>
                        <a:pt x="32" y="155"/>
                        <a:pt x="32" y="187"/>
                      </a:cubicBezTo>
                      <a:lnTo>
                        <a:pt x="32" y="187"/>
                      </a:lnTo>
                      <a:cubicBezTo>
                        <a:pt x="63" y="187"/>
                        <a:pt x="63" y="187"/>
                        <a:pt x="93" y="187"/>
                      </a:cubicBezTo>
                      <a:lnTo>
                        <a:pt x="93" y="187"/>
                      </a:lnTo>
                      <a:cubicBezTo>
                        <a:pt x="93" y="155"/>
                        <a:pt x="93" y="155"/>
                        <a:pt x="93" y="155"/>
                      </a:cubicBezTo>
                      <a:cubicBezTo>
                        <a:pt x="93" y="155"/>
                        <a:pt x="93" y="155"/>
                        <a:pt x="93" y="124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124" y="63"/>
                      </a:lnTo>
                      <a:cubicBezTo>
                        <a:pt x="124" y="31"/>
                        <a:pt x="124" y="31"/>
                        <a:pt x="156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7" name="Freeform 406"/>
                <p:cNvSpPr>
                  <a:spLocks noChangeArrowheads="1"/>
                </p:cNvSpPr>
                <p:nvPr/>
              </p:nvSpPr>
              <p:spPr bwMode="auto">
                <a:xfrm>
                  <a:off x="5029200" y="1825625"/>
                  <a:ext cx="390525" cy="625475"/>
                </a:xfrm>
                <a:custGeom>
                  <a:avLst/>
                  <a:gdLst>
                    <a:gd name="T0" fmla="*/ 1085 w 1086"/>
                    <a:gd name="T1" fmla="*/ 744 h 1736"/>
                    <a:gd name="T2" fmla="*/ 1055 w 1086"/>
                    <a:gd name="T3" fmla="*/ 712 h 1736"/>
                    <a:gd name="T4" fmla="*/ 1085 w 1086"/>
                    <a:gd name="T5" fmla="*/ 681 h 1736"/>
                    <a:gd name="T6" fmla="*/ 1024 w 1086"/>
                    <a:gd name="T7" fmla="*/ 620 h 1736"/>
                    <a:gd name="T8" fmla="*/ 931 w 1086"/>
                    <a:gd name="T9" fmla="*/ 620 h 1736"/>
                    <a:gd name="T10" fmla="*/ 868 w 1086"/>
                    <a:gd name="T11" fmla="*/ 557 h 1736"/>
                    <a:gd name="T12" fmla="*/ 807 w 1086"/>
                    <a:gd name="T13" fmla="*/ 557 h 1736"/>
                    <a:gd name="T14" fmla="*/ 744 w 1086"/>
                    <a:gd name="T15" fmla="*/ 527 h 1736"/>
                    <a:gd name="T16" fmla="*/ 683 w 1086"/>
                    <a:gd name="T17" fmla="*/ 496 h 1736"/>
                    <a:gd name="T18" fmla="*/ 620 w 1086"/>
                    <a:gd name="T19" fmla="*/ 433 h 1736"/>
                    <a:gd name="T20" fmla="*/ 620 w 1086"/>
                    <a:gd name="T21" fmla="*/ 340 h 1736"/>
                    <a:gd name="T22" fmla="*/ 589 w 1086"/>
                    <a:gd name="T23" fmla="*/ 309 h 1736"/>
                    <a:gd name="T24" fmla="*/ 559 w 1086"/>
                    <a:gd name="T25" fmla="*/ 309 h 1736"/>
                    <a:gd name="T26" fmla="*/ 528 w 1086"/>
                    <a:gd name="T27" fmla="*/ 248 h 1736"/>
                    <a:gd name="T28" fmla="*/ 559 w 1086"/>
                    <a:gd name="T29" fmla="*/ 185 h 1736"/>
                    <a:gd name="T30" fmla="*/ 559 w 1086"/>
                    <a:gd name="T31" fmla="*/ 92 h 1736"/>
                    <a:gd name="T32" fmla="*/ 589 w 1086"/>
                    <a:gd name="T33" fmla="*/ 0 h 1736"/>
                    <a:gd name="T34" fmla="*/ 528 w 1086"/>
                    <a:gd name="T35" fmla="*/ 31 h 1736"/>
                    <a:gd name="T36" fmla="*/ 496 w 1086"/>
                    <a:gd name="T37" fmla="*/ 61 h 1736"/>
                    <a:gd name="T38" fmla="*/ 341 w 1086"/>
                    <a:gd name="T39" fmla="*/ 92 h 1736"/>
                    <a:gd name="T40" fmla="*/ 341 w 1086"/>
                    <a:gd name="T41" fmla="*/ 92 h 1736"/>
                    <a:gd name="T42" fmla="*/ 341 w 1086"/>
                    <a:gd name="T43" fmla="*/ 155 h 1736"/>
                    <a:gd name="T44" fmla="*/ 372 w 1086"/>
                    <a:gd name="T45" fmla="*/ 185 h 1736"/>
                    <a:gd name="T46" fmla="*/ 341 w 1086"/>
                    <a:gd name="T47" fmla="*/ 279 h 1736"/>
                    <a:gd name="T48" fmla="*/ 341 w 1086"/>
                    <a:gd name="T49" fmla="*/ 340 h 1736"/>
                    <a:gd name="T50" fmla="*/ 280 w 1086"/>
                    <a:gd name="T51" fmla="*/ 403 h 1736"/>
                    <a:gd name="T52" fmla="*/ 187 w 1086"/>
                    <a:gd name="T53" fmla="*/ 527 h 1736"/>
                    <a:gd name="T54" fmla="*/ 94 w 1086"/>
                    <a:gd name="T55" fmla="*/ 557 h 1736"/>
                    <a:gd name="T56" fmla="*/ 94 w 1086"/>
                    <a:gd name="T57" fmla="*/ 588 h 1736"/>
                    <a:gd name="T58" fmla="*/ 124 w 1086"/>
                    <a:gd name="T59" fmla="*/ 651 h 1736"/>
                    <a:gd name="T60" fmla="*/ 124 w 1086"/>
                    <a:gd name="T61" fmla="*/ 774 h 1736"/>
                    <a:gd name="T62" fmla="*/ 31 w 1086"/>
                    <a:gd name="T63" fmla="*/ 774 h 1736"/>
                    <a:gd name="T64" fmla="*/ 31 w 1086"/>
                    <a:gd name="T65" fmla="*/ 805 h 1736"/>
                    <a:gd name="T66" fmla="*/ 124 w 1086"/>
                    <a:gd name="T67" fmla="*/ 868 h 1736"/>
                    <a:gd name="T68" fmla="*/ 94 w 1086"/>
                    <a:gd name="T69" fmla="*/ 929 h 1736"/>
                    <a:gd name="T70" fmla="*/ 187 w 1086"/>
                    <a:gd name="T71" fmla="*/ 929 h 1736"/>
                    <a:gd name="T72" fmla="*/ 248 w 1086"/>
                    <a:gd name="T73" fmla="*/ 898 h 1736"/>
                    <a:gd name="T74" fmla="*/ 248 w 1086"/>
                    <a:gd name="T75" fmla="*/ 1022 h 1736"/>
                    <a:gd name="T76" fmla="*/ 280 w 1086"/>
                    <a:gd name="T77" fmla="*/ 1146 h 1736"/>
                    <a:gd name="T78" fmla="*/ 372 w 1086"/>
                    <a:gd name="T79" fmla="*/ 1487 h 1736"/>
                    <a:gd name="T80" fmla="*/ 435 w 1086"/>
                    <a:gd name="T81" fmla="*/ 1611 h 1736"/>
                    <a:gd name="T82" fmla="*/ 465 w 1086"/>
                    <a:gd name="T83" fmla="*/ 1735 h 1736"/>
                    <a:gd name="T84" fmla="*/ 496 w 1086"/>
                    <a:gd name="T85" fmla="*/ 1735 h 1736"/>
                    <a:gd name="T86" fmla="*/ 589 w 1086"/>
                    <a:gd name="T87" fmla="*/ 1672 h 1736"/>
                    <a:gd name="T88" fmla="*/ 589 w 1086"/>
                    <a:gd name="T89" fmla="*/ 1579 h 1736"/>
                    <a:gd name="T90" fmla="*/ 620 w 1086"/>
                    <a:gd name="T91" fmla="*/ 1455 h 1736"/>
                    <a:gd name="T92" fmla="*/ 620 w 1086"/>
                    <a:gd name="T93" fmla="*/ 1301 h 1736"/>
                    <a:gd name="T94" fmla="*/ 744 w 1086"/>
                    <a:gd name="T95" fmla="*/ 1208 h 1736"/>
                    <a:gd name="T96" fmla="*/ 807 w 1086"/>
                    <a:gd name="T97" fmla="*/ 1116 h 1736"/>
                    <a:gd name="T98" fmla="*/ 931 w 1086"/>
                    <a:gd name="T99" fmla="*/ 992 h 1736"/>
                    <a:gd name="T100" fmla="*/ 992 w 1086"/>
                    <a:gd name="T101" fmla="*/ 960 h 1736"/>
                    <a:gd name="T102" fmla="*/ 1024 w 1086"/>
                    <a:gd name="T103" fmla="*/ 868 h 1736"/>
                    <a:gd name="T104" fmla="*/ 1085 w 1086"/>
                    <a:gd name="T105" fmla="*/ 836 h 1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86" h="1736">
                      <a:moveTo>
                        <a:pt x="1085" y="805"/>
                      </a:moveTo>
                      <a:lnTo>
                        <a:pt x="1085" y="805"/>
                      </a:lnTo>
                      <a:lnTo>
                        <a:pt x="1085" y="805"/>
                      </a:lnTo>
                      <a:lnTo>
                        <a:pt x="1085" y="774"/>
                      </a:lnTo>
                      <a:cubicBezTo>
                        <a:pt x="1085" y="774"/>
                        <a:pt x="1085" y="774"/>
                        <a:pt x="1085" y="744"/>
                      </a:cubicBezTo>
                      <a:lnTo>
                        <a:pt x="1085" y="744"/>
                      </a:lnTo>
                      <a:lnTo>
                        <a:pt x="1085" y="744"/>
                      </a:lnTo>
                      <a:cubicBezTo>
                        <a:pt x="1055" y="744"/>
                        <a:pt x="1055" y="744"/>
                        <a:pt x="1055" y="712"/>
                      </a:cubicBezTo>
                      <a:lnTo>
                        <a:pt x="1055" y="712"/>
                      </a:lnTo>
                      <a:lnTo>
                        <a:pt x="1055" y="712"/>
                      </a:lnTo>
                      <a:lnTo>
                        <a:pt x="1055" y="712"/>
                      </a:lnTo>
                      <a:cubicBezTo>
                        <a:pt x="1055" y="681"/>
                        <a:pt x="1055" y="681"/>
                        <a:pt x="1085" y="681"/>
                      </a:cubicBezTo>
                      <a:lnTo>
                        <a:pt x="1085" y="681"/>
                      </a:lnTo>
                      <a:lnTo>
                        <a:pt x="1085" y="681"/>
                      </a:lnTo>
                      <a:lnTo>
                        <a:pt x="1085" y="681"/>
                      </a:lnTo>
                      <a:lnTo>
                        <a:pt x="1055" y="681"/>
                      </a:lnTo>
                      <a:cubicBezTo>
                        <a:pt x="1055" y="651"/>
                        <a:pt x="1055" y="651"/>
                        <a:pt x="1055" y="620"/>
                      </a:cubicBezTo>
                      <a:lnTo>
                        <a:pt x="1055" y="620"/>
                      </a:lnTo>
                      <a:lnTo>
                        <a:pt x="1055" y="620"/>
                      </a:lnTo>
                      <a:lnTo>
                        <a:pt x="1024" y="620"/>
                      </a:lnTo>
                      <a:lnTo>
                        <a:pt x="992" y="620"/>
                      </a:lnTo>
                      <a:lnTo>
                        <a:pt x="992" y="620"/>
                      </a:lnTo>
                      <a:lnTo>
                        <a:pt x="992" y="620"/>
                      </a:lnTo>
                      <a:lnTo>
                        <a:pt x="961" y="620"/>
                      </a:lnTo>
                      <a:cubicBezTo>
                        <a:pt x="961" y="620"/>
                        <a:pt x="961" y="620"/>
                        <a:pt x="931" y="620"/>
                      </a:cubicBezTo>
                      <a:cubicBezTo>
                        <a:pt x="931" y="620"/>
                        <a:pt x="931" y="620"/>
                        <a:pt x="931" y="588"/>
                      </a:cubicBezTo>
                      <a:lnTo>
                        <a:pt x="931" y="588"/>
                      </a:lnTo>
                      <a:cubicBezTo>
                        <a:pt x="868" y="588"/>
                        <a:pt x="868" y="588"/>
                        <a:pt x="868" y="557"/>
                      </a:cubicBezTo>
                      <a:lnTo>
                        <a:pt x="868" y="557"/>
                      </a:lnTo>
                      <a:lnTo>
                        <a:pt x="868" y="557"/>
                      </a:lnTo>
                      <a:cubicBezTo>
                        <a:pt x="868" y="557"/>
                        <a:pt x="868" y="557"/>
                        <a:pt x="837" y="557"/>
                      </a:cubicBezTo>
                      <a:lnTo>
                        <a:pt x="837" y="557"/>
                      </a:lnTo>
                      <a:lnTo>
                        <a:pt x="837" y="557"/>
                      </a:lnTo>
                      <a:lnTo>
                        <a:pt x="807" y="557"/>
                      </a:lnTo>
                      <a:lnTo>
                        <a:pt x="807" y="557"/>
                      </a:lnTo>
                      <a:cubicBezTo>
                        <a:pt x="776" y="557"/>
                        <a:pt x="776" y="557"/>
                        <a:pt x="776" y="557"/>
                      </a:cubicBezTo>
                      <a:cubicBezTo>
                        <a:pt x="776" y="527"/>
                        <a:pt x="744" y="527"/>
                        <a:pt x="744" y="527"/>
                      </a:cubicBezTo>
                      <a:lnTo>
                        <a:pt x="744" y="527"/>
                      </a:lnTo>
                      <a:lnTo>
                        <a:pt x="744" y="527"/>
                      </a:lnTo>
                      <a:lnTo>
                        <a:pt x="744" y="527"/>
                      </a:lnTo>
                      <a:cubicBezTo>
                        <a:pt x="713" y="527"/>
                        <a:pt x="713" y="527"/>
                        <a:pt x="713" y="527"/>
                      </a:cubicBezTo>
                      <a:lnTo>
                        <a:pt x="713" y="527"/>
                      </a:lnTo>
                      <a:cubicBezTo>
                        <a:pt x="683" y="527"/>
                        <a:pt x="683" y="496"/>
                        <a:pt x="683" y="496"/>
                      </a:cubicBezTo>
                      <a:lnTo>
                        <a:pt x="683" y="496"/>
                      </a:lnTo>
                      <a:lnTo>
                        <a:pt x="683" y="496"/>
                      </a:lnTo>
                      <a:lnTo>
                        <a:pt x="652" y="496"/>
                      </a:lnTo>
                      <a:cubicBezTo>
                        <a:pt x="652" y="496"/>
                        <a:pt x="652" y="496"/>
                        <a:pt x="620" y="496"/>
                      </a:cubicBezTo>
                      <a:cubicBezTo>
                        <a:pt x="620" y="496"/>
                        <a:pt x="620" y="496"/>
                        <a:pt x="620" y="464"/>
                      </a:cubicBezTo>
                      <a:cubicBezTo>
                        <a:pt x="620" y="464"/>
                        <a:pt x="620" y="464"/>
                        <a:pt x="620" y="433"/>
                      </a:cubicBezTo>
                      <a:lnTo>
                        <a:pt x="620" y="433"/>
                      </a:lnTo>
                      <a:cubicBezTo>
                        <a:pt x="620" y="433"/>
                        <a:pt x="620" y="433"/>
                        <a:pt x="620" y="403"/>
                      </a:cubicBezTo>
                      <a:lnTo>
                        <a:pt x="620" y="403"/>
                      </a:lnTo>
                      <a:lnTo>
                        <a:pt x="620" y="403"/>
                      </a:lnTo>
                      <a:lnTo>
                        <a:pt x="620" y="372"/>
                      </a:lnTo>
                      <a:cubicBezTo>
                        <a:pt x="620" y="372"/>
                        <a:pt x="620" y="372"/>
                        <a:pt x="620" y="340"/>
                      </a:cubicBezTo>
                      <a:lnTo>
                        <a:pt x="620" y="340"/>
                      </a:lnTo>
                      <a:lnTo>
                        <a:pt x="620" y="340"/>
                      </a:lnTo>
                      <a:cubicBezTo>
                        <a:pt x="620" y="340"/>
                        <a:pt x="620" y="340"/>
                        <a:pt x="589" y="340"/>
                      </a:cubicBezTo>
                      <a:lnTo>
                        <a:pt x="589" y="340"/>
                      </a:lnTo>
                      <a:lnTo>
                        <a:pt x="58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28" y="309"/>
                      </a:lnTo>
                      <a:cubicBezTo>
                        <a:pt x="528" y="279"/>
                        <a:pt x="528" y="279"/>
                        <a:pt x="528" y="279"/>
                      </a:cubicBezTo>
                      <a:lnTo>
                        <a:pt x="528" y="279"/>
                      </a:lnTo>
                      <a:lnTo>
                        <a:pt x="528" y="248"/>
                      </a:lnTo>
                      <a:lnTo>
                        <a:pt x="528" y="248"/>
                      </a:lnTo>
                      <a:cubicBezTo>
                        <a:pt x="528" y="216"/>
                        <a:pt x="528" y="216"/>
                        <a:pt x="528" y="216"/>
                      </a:cubicBezTo>
                      <a:lnTo>
                        <a:pt x="528" y="216"/>
                      </a:lnTo>
                      <a:cubicBezTo>
                        <a:pt x="528" y="185"/>
                        <a:pt x="559" y="185"/>
                        <a:pt x="559" y="185"/>
                      </a:cubicBezTo>
                      <a:lnTo>
                        <a:pt x="559" y="185"/>
                      </a:lnTo>
                      <a:lnTo>
                        <a:pt x="559" y="185"/>
                      </a:lnTo>
                      <a:lnTo>
                        <a:pt x="559" y="185"/>
                      </a:lnTo>
                      <a:lnTo>
                        <a:pt x="559" y="185"/>
                      </a:lnTo>
                      <a:cubicBezTo>
                        <a:pt x="559" y="185"/>
                        <a:pt x="559" y="185"/>
                        <a:pt x="559" y="155"/>
                      </a:cubicBezTo>
                      <a:cubicBezTo>
                        <a:pt x="528" y="155"/>
                        <a:pt x="528" y="124"/>
                        <a:pt x="528" y="124"/>
                      </a:cubicBezTo>
                      <a:lnTo>
                        <a:pt x="559" y="92"/>
                      </a:lnTo>
                      <a:lnTo>
                        <a:pt x="559" y="92"/>
                      </a:lnTo>
                      <a:cubicBezTo>
                        <a:pt x="589" y="92"/>
                        <a:pt x="589" y="92"/>
                        <a:pt x="589" y="92"/>
                      </a:cubicBezTo>
                      <a:cubicBezTo>
                        <a:pt x="589" y="92"/>
                        <a:pt x="589" y="61"/>
                        <a:pt x="620" y="61"/>
                      </a:cubicBezTo>
                      <a:lnTo>
                        <a:pt x="620" y="31"/>
                      </a:lnTo>
                      <a:cubicBezTo>
                        <a:pt x="620" y="31"/>
                        <a:pt x="620" y="31"/>
                        <a:pt x="589" y="0"/>
                      </a:cubicBezTo>
                      <a:lnTo>
                        <a:pt x="589" y="0"/>
                      </a:lnTo>
                      <a:lnTo>
                        <a:pt x="589" y="0"/>
                      </a:lnTo>
                      <a:cubicBezTo>
                        <a:pt x="559" y="31"/>
                        <a:pt x="559" y="31"/>
                        <a:pt x="559" y="31"/>
                      </a:cubicBezTo>
                      <a:lnTo>
                        <a:pt x="559" y="31"/>
                      </a:lnTo>
                      <a:cubicBezTo>
                        <a:pt x="559" y="31"/>
                        <a:pt x="559" y="31"/>
                        <a:pt x="528" y="31"/>
                      </a:cubicBezTo>
                      <a:lnTo>
                        <a:pt x="528" y="31"/>
                      </a:lnTo>
                      <a:lnTo>
                        <a:pt x="528" y="31"/>
                      </a:lnTo>
                      <a:cubicBezTo>
                        <a:pt x="528" y="61"/>
                        <a:pt x="496" y="61"/>
                        <a:pt x="496" y="61"/>
                      </a:cubicBezTo>
                      <a:lnTo>
                        <a:pt x="496" y="61"/>
                      </a:lnTo>
                      <a:lnTo>
                        <a:pt x="496" y="61"/>
                      </a:lnTo>
                      <a:lnTo>
                        <a:pt x="496" y="61"/>
                      </a:lnTo>
                      <a:cubicBezTo>
                        <a:pt x="465" y="61"/>
                        <a:pt x="435" y="92"/>
                        <a:pt x="435" y="92"/>
                      </a:cubicBezTo>
                      <a:cubicBezTo>
                        <a:pt x="404" y="92"/>
                        <a:pt x="404" y="92"/>
                        <a:pt x="404" y="92"/>
                      </a:cubicBezTo>
                      <a:lnTo>
                        <a:pt x="372" y="124"/>
                      </a:lnTo>
                      <a:cubicBezTo>
                        <a:pt x="372" y="124"/>
                        <a:pt x="372" y="92"/>
                        <a:pt x="341" y="92"/>
                      </a:cubicBezTo>
                      <a:cubicBezTo>
                        <a:pt x="341" y="92"/>
                        <a:pt x="341" y="92"/>
                        <a:pt x="311" y="92"/>
                      </a:cubicBezTo>
                      <a:lnTo>
                        <a:pt x="311" y="92"/>
                      </a:lnTo>
                      <a:lnTo>
                        <a:pt x="311" y="92"/>
                      </a:lnTo>
                      <a:lnTo>
                        <a:pt x="341" y="92"/>
                      </a:lnTo>
                      <a:lnTo>
                        <a:pt x="341" y="92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lnTo>
                        <a:pt x="341" y="124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41" y="155"/>
                      </a:lnTo>
                      <a:lnTo>
                        <a:pt x="341" y="155"/>
                      </a:lnTo>
                      <a:cubicBezTo>
                        <a:pt x="372" y="124"/>
                        <a:pt x="372" y="124"/>
                        <a:pt x="372" y="124"/>
                      </a:cubicBezTo>
                      <a:cubicBezTo>
                        <a:pt x="372" y="155"/>
                        <a:pt x="372" y="155"/>
                        <a:pt x="372" y="155"/>
                      </a:cubicBezTo>
                      <a:cubicBezTo>
                        <a:pt x="372" y="185"/>
                        <a:pt x="372" y="185"/>
                        <a:pt x="372" y="185"/>
                      </a:cubicBezTo>
                      <a:lnTo>
                        <a:pt x="372" y="185"/>
                      </a:lnTo>
                      <a:lnTo>
                        <a:pt x="372" y="185"/>
                      </a:lnTo>
                      <a:cubicBezTo>
                        <a:pt x="372" y="185"/>
                        <a:pt x="372" y="185"/>
                        <a:pt x="372" y="216"/>
                      </a:cubicBezTo>
                      <a:cubicBezTo>
                        <a:pt x="372" y="216"/>
                        <a:pt x="404" y="216"/>
                        <a:pt x="404" y="248"/>
                      </a:cubicBezTo>
                      <a:lnTo>
                        <a:pt x="404" y="248"/>
                      </a:lnTo>
                      <a:lnTo>
                        <a:pt x="372" y="279"/>
                      </a:lnTo>
                      <a:cubicBezTo>
                        <a:pt x="372" y="279"/>
                        <a:pt x="372" y="279"/>
                        <a:pt x="341" y="279"/>
                      </a:cubicBezTo>
                      <a:lnTo>
                        <a:pt x="341" y="279"/>
                      </a:lnTo>
                      <a:cubicBezTo>
                        <a:pt x="341" y="279"/>
                        <a:pt x="341" y="279"/>
                        <a:pt x="341" y="309"/>
                      </a:cubicBezTo>
                      <a:lnTo>
                        <a:pt x="341" y="309"/>
                      </a:lnTo>
                      <a:lnTo>
                        <a:pt x="341" y="309"/>
                      </a:lnTo>
                      <a:lnTo>
                        <a:pt x="341" y="340"/>
                      </a:lnTo>
                      <a:lnTo>
                        <a:pt x="341" y="340"/>
                      </a:lnTo>
                      <a:cubicBezTo>
                        <a:pt x="341" y="340"/>
                        <a:pt x="341" y="340"/>
                        <a:pt x="311" y="372"/>
                      </a:cubicBezTo>
                      <a:cubicBezTo>
                        <a:pt x="311" y="372"/>
                        <a:pt x="311" y="403"/>
                        <a:pt x="280" y="403"/>
                      </a:cubicBezTo>
                      <a:lnTo>
                        <a:pt x="280" y="403"/>
                      </a:lnTo>
                      <a:lnTo>
                        <a:pt x="280" y="403"/>
                      </a:lnTo>
                      <a:cubicBezTo>
                        <a:pt x="280" y="433"/>
                        <a:pt x="248" y="433"/>
                        <a:pt x="217" y="464"/>
                      </a:cubicBezTo>
                      <a:lnTo>
                        <a:pt x="217" y="464"/>
                      </a:lnTo>
                      <a:cubicBezTo>
                        <a:pt x="217" y="464"/>
                        <a:pt x="217" y="464"/>
                        <a:pt x="217" y="496"/>
                      </a:cubicBezTo>
                      <a:cubicBezTo>
                        <a:pt x="217" y="496"/>
                        <a:pt x="217" y="496"/>
                        <a:pt x="187" y="527"/>
                      </a:cubicBezTo>
                      <a:lnTo>
                        <a:pt x="187" y="527"/>
                      </a:lnTo>
                      <a:lnTo>
                        <a:pt x="156" y="527"/>
                      </a:lnTo>
                      <a:lnTo>
                        <a:pt x="156" y="527"/>
                      </a:lnTo>
                      <a:cubicBezTo>
                        <a:pt x="124" y="557"/>
                        <a:pt x="124" y="557"/>
                        <a:pt x="124" y="557"/>
                      </a:cubicBezTo>
                      <a:cubicBezTo>
                        <a:pt x="124" y="557"/>
                        <a:pt x="94" y="557"/>
                        <a:pt x="94" y="527"/>
                      </a:cubicBezTo>
                      <a:cubicBezTo>
                        <a:pt x="94" y="557"/>
                        <a:pt x="94" y="557"/>
                        <a:pt x="94" y="557"/>
                      </a:cubicBezTo>
                      <a:lnTo>
                        <a:pt x="63" y="557"/>
                      </a:lnTo>
                      <a:lnTo>
                        <a:pt x="63" y="557"/>
                      </a:lnTo>
                      <a:cubicBezTo>
                        <a:pt x="94" y="557"/>
                        <a:pt x="94" y="557"/>
                        <a:pt x="94" y="557"/>
                      </a:cubicBezTo>
                      <a:lnTo>
                        <a:pt x="94" y="588"/>
                      </a:lnTo>
                      <a:lnTo>
                        <a:pt x="94" y="588"/>
                      </a:lnTo>
                      <a:lnTo>
                        <a:pt x="94" y="588"/>
                      </a:lnTo>
                      <a:cubicBezTo>
                        <a:pt x="94" y="620"/>
                        <a:pt x="94" y="620"/>
                        <a:pt x="94" y="620"/>
                      </a:cubicBezTo>
                      <a:lnTo>
                        <a:pt x="94" y="620"/>
                      </a:lnTo>
                      <a:cubicBezTo>
                        <a:pt x="124" y="620"/>
                        <a:pt x="124" y="620"/>
                        <a:pt x="124" y="651"/>
                      </a:cubicBezTo>
                      <a:lnTo>
                        <a:pt x="124" y="651"/>
                      </a:lnTo>
                      <a:cubicBezTo>
                        <a:pt x="156" y="651"/>
                        <a:pt x="156" y="681"/>
                        <a:pt x="156" y="681"/>
                      </a:cubicBezTo>
                      <a:cubicBezTo>
                        <a:pt x="156" y="712"/>
                        <a:pt x="156" y="712"/>
                        <a:pt x="156" y="712"/>
                      </a:cubicBezTo>
                      <a:lnTo>
                        <a:pt x="156" y="712"/>
                      </a:lnTo>
                      <a:cubicBezTo>
                        <a:pt x="156" y="744"/>
                        <a:pt x="156" y="744"/>
                        <a:pt x="156" y="744"/>
                      </a:cubicBezTo>
                      <a:lnTo>
                        <a:pt x="124" y="774"/>
                      </a:lnTo>
                      <a:lnTo>
                        <a:pt x="124" y="774"/>
                      </a:lnTo>
                      <a:lnTo>
                        <a:pt x="94" y="774"/>
                      </a:lnTo>
                      <a:lnTo>
                        <a:pt x="94" y="774"/>
                      </a:lnTo>
                      <a:lnTo>
                        <a:pt x="94" y="774"/>
                      </a:lnTo>
                      <a:cubicBezTo>
                        <a:pt x="63" y="774"/>
                        <a:pt x="63" y="774"/>
                        <a:pt x="31" y="774"/>
                      </a:cubicBezTo>
                      <a:lnTo>
                        <a:pt x="31" y="774"/>
                      </a:lnTo>
                      <a:lnTo>
                        <a:pt x="31" y="774"/>
                      </a:lnTo>
                      <a:cubicBezTo>
                        <a:pt x="31" y="774"/>
                        <a:pt x="31" y="774"/>
                        <a:pt x="0" y="774"/>
                      </a:cubicBezTo>
                      <a:lnTo>
                        <a:pt x="0" y="774"/>
                      </a:lnTo>
                      <a:cubicBezTo>
                        <a:pt x="31" y="774"/>
                        <a:pt x="31" y="774"/>
                        <a:pt x="31" y="805"/>
                      </a:cubicBezTo>
                      <a:lnTo>
                        <a:pt x="31" y="805"/>
                      </a:lnTo>
                      <a:lnTo>
                        <a:pt x="63" y="805"/>
                      </a:lnTo>
                      <a:cubicBezTo>
                        <a:pt x="63" y="805"/>
                        <a:pt x="63" y="805"/>
                        <a:pt x="94" y="805"/>
                      </a:cubicBezTo>
                      <a:lnTo>
                        <a:pt x="124" y="805"/>
                      </a:lnTo>
                      <a:cubicBezTo>
                        <a:pt x="124" y="836"/>
                        <a:pt x="124" y="836"/>
                        <a:pt x="124" y="868"/>
                      </a:cubicBezTo>
                      <a:cubicBezTo>
                        <a:pt x="94" y="868"/>
                        <a:pt x="94" y="868"/>
                        <a:pt x="94" y="868"/>
                      </a:cubicBezTo>
                      <a:cubicBezTo>
                        <a:pt x="94" y="868"/>
                        <a:pt x="94" y="898"/>
                        <a:pt x="63" y="898"/>
                      </a:cubicBezTo>
                      <a:lnTo>
                        <a:pt x="63" y="868"/>
                      </a:lnTo>
                      <a:cubicBezTo>
                        <a:pt x="63" y="898"/>
                        <a:pt x="63" y="898"/>
                        <a:pt x="63" y="898"/>
                      </a:cubicBezTo>
                      <a:cubicBezTo>
                        <a:pt x="94" y="898"/>
                        <a:pt x="94" y="898"/>
                        <a:pt x="94" y="929"/>
                      </a:cubicBezTo>
                      <a:lnTo>
                        <a:pt x="94" y="929"/>
                      </a:lnTo>
                      <a:lnTo>
                        <a:pt x="124" y="929"/>
                      </a:lnTo>
                      <a:cubicBezTo>
                        <a:pt x="124" y="929"/>
                        <a:pt x="124" y="929"/>
                        <a:pt x="156" y="929"/>
                      </a:cubicBezTo>
                      <a:lnTo>
                        <a:pt x="156" y="929"/>
                      </a:lnTo>
                      <a:cubicBezTo>
                        <a:pt x="187" y="929"/>
                        <a:pt x="187" y="929"/>
                        <a:pt x="187" y="929"/>
                      </a:cubicBezTo>
                      <a:cubicBezTo>
                        <a:pt x="187" y="898"/>
                        <a:pt x="187" y="898"/>
                        <a:pt x="187" y="898"/>
                      </a:cubicBezTo>
                      <a:lnTo>
                        <a:pt x="217" y="868"/>
                      </a:lnTo>
                      <a:cubicBezTo>
                        <a:pt x="280" y="681"/>
                        <a:pt x="280" y="681"/>
                        <a:pt x="280" y="681"/>
                      </a:cubicBezTo>
                      <a:cubicBezTo>
                        <a:pt x="248" y="868"/>
                        <a:pt x="248" y="868"/>
                        <a:pt x="248" y="868"/>
                      </a:cubicBezTo>
                      <a:lnTo>
                        <a:pt x="248" y="898"/>
                      </a:lnTo>
                      <a:lnTo>
                        <a:pt x="248" y="898"/>
                      </a:lnTo>
                      <a:cubicBezTo>
                        <a:pt x="248" y="929"/>
                        <a:pt x="248" y="929"/>
                        <a:pt x="248" y="929"/>
                      </a:cubicBezTo>
                      <a:lnTo>
                        <a:pt x="248" y="929"/>
                      </a:lnTo>
                      <a:cubicBezTo>
                        <a:pt x="280" y="960"/>
                        <a:pt x="248" y="992"/>
                        <a:pt x="248" y="992"/>
                      </a:cubicBezTo>
                      <a:cubicBezTo>
                        <a:pt x="248" y="1022"/>
                        <a:pt x="248" y="1022"/>
                        <a:pt x="248" y="1022"/>
                      </a:cubicBezTo>
                      <a:lnTo>
                        <a:pt x="248" y="1022"/>
                      </a:lnTo>
                      <a:cubicBezTo>
                        <a:pt x="248" y="1053"/>
                        <a:pt x="248" y="1053"/>
                        <a:pt x="248" y="1053"/>
                      </a:cubicBezTo>
                      <a:cubicBezTo>
                        <a:pt x="248" y="1084"/>
                        <a:pt x="248" y="1084"/>
                        <a:pt x="248" y="1116"/>
                      </a:cubicBezTo>
                      <a:lnTo>
                        <a:pt x="248" y="1116"/>
                      </a:lnTo>
                      <a:cubicBezTo>
                        <a:pt x="248" y="1116"/>
                        <a:pt x="248" y="1146"/>
                        <a:pt x="280" y="1146"/>
                      </a:cubicBezTo>
                      <a:cubicBezTo>
                        <a:pt x="280" y="1146"/>
                        <a:pt x="280" y="1177"/>
                        <a:pt x="280" y="1208"/>
                      </a:cubicBezTo>
                      <a:cubicBezTo>
                        <a:pt x="280" y="1208"/>
                        <a:pt x="280" y="1240"/>
                        <a:pt x="311" y="1301"/>
                      </a:cubicBezTo>
                      <a:cubicBezTo>
                        <a:pt x="311" y="1331"/>
                        <a:pt x="311" y="1331"/>
                        <a:pt x="341" y="1331"/>
                      </a:cubicBezTo>
                      <a:cubicBezTo>
                        <a:pt x="341" y="1363"/>
                        <a:pt x="341" y="1363"/>
                        <a:pt x="341" y="1424"/>
                      </a:cubicBezTo>
                      <a:cubicBezTo>
                        <a:pt x="341" y="1455"/>
                        <a:pt x="372" y="1487"/>
                        <a:pt x="372" y="1487"/>
                      </a:cubicBezTo>
                      <a:cubicBezTo>
                        <a:pt x="372" y="1487"/>
                        <a:pt x="372" y="1517"/>
                        <a:pt x="404" y="1517"/>
                      </a:cubicBezTo>
                      <a:cubicBezTo>
                        <a:pt x="404" y="1517"/>
                        <a:pt x="404" y="1517"/>
                        <a:pt x="404" y="1548"/>
                      </a:cubicBezTo>
                      <a:cubicBezTo>
                        <a:pt x="404" y="1548"/>
                        <a:pt x="404" y="1548"/>
                        <a:pt x="435" y="1579"/>
                      </a:cubicBezTo>
                      <a:lnTo>
                        <a:pt x="435" y="1579"/>
                      </a:lnTo>
                      <a:cubicBezTo>
                        <a:pt x="435" y="1579"/>
                        <a:pt x="435" y="1579"/>
                        <a:pt x="435" y="1611"/>
                      </a:cubicBezTo>
                      <a:lnTo>
                        <a:pt x="435" y="1611"/>
                      </a:lnTo>
                      <a:cubicBezTo>
                        <a:pt x="435" y="1641"/>
                        <a:pt x="435" y="1641"/>
                        <a:pt x="435" y="1672"/>
                      </a:cubicBezTo>
                      <a:cubicBezTo>
                        <a:pt x="465" y="1703"/>
                        <a:pt x="465" y="1703"/>
                        <a:pt x="465" y="1703"/>
                      </a:cubicBez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96" y="1735"/>
                      </a:lnTo>
                      <a:lnTo>
                        <a:pt x="496" y="1735"/>
                      </a:lnTo>
                      <a:lnTo>
                        <a:pt x="496" y="1735"/>
                      </a:lnTo>
                      <a:lnTo>
                        <a:pt x="528" y="1735"/>
                      </a:lnTo>
                      <a:cubicBezTo>
                        <a:pt x="528" y="1703"/>
                        <a:pt x="528" y="1672"/>
                        <a:pt x="559" y="1672"/>
                      </a:cubicBezTo>
                      <a:lnTo>
                        <a:pt x="559" y="1672"/>
                      </a:lnTo>
                      <a:lnTo>
                        <a:pt x="559" y="1672"/>
                      </a:lnTo>
                      <a:lnTo>
                        <a:pt x="589" y="1672"/>
                      </a:lnTo>
                      <a:lnTo>
                        <a:pt x="589" y="1672"/>
                      </a:lnTo>
                      <a:lnTo>
                        <a:pt x="589" y="1641"/>
                      </a:lnTo>
                      <a:cubicBezTo>
                        <a:pt x="589" y="1641"/>
                        <a:pt x="589" y="1641"/>
                        <a:pt x="589" y="1611"/>
                      </a:cubicBezTo>
                      <a:lnTo>
                        <a:pt x="589" y="1611"/>
                      </a:lnTo>
                      <a:lnTo>
                        <a:pt x="589" y="1579"/>
                      </a:lnTo>
                      <a:lnTo>
                        <a:pt x="589" y="1579"/>
                      </a:lnTo>
                      <a:cubicBezTo>
                        <a:pt x="589" y="1548"/>
                        <a:pt x="589" y="1548"/>
                        <a:pt x="589" y="1517"/>
                      </a:cubicBezTo>
                      <a:lnTo>
                        <a:pt x="589" y="1517"/>
                      </a:lnTo>
                      <a:lnTo>
                        <a:pt x="589" y="1517"/>
                      </a:lnTo>
                      <a:cubicBezTo>
                        <a:pt x="589" y="1487"/>
                        <a:pt x="620" y="1455"/>
                        <a:pt x="620" y="1455"/>
                      </a:cubicBezTo>
                      <a:cubicBezTo>
                        <a:pt x="620" y="1424"/>
                        <a:pt x="620" y="1424"/>
                        <a:pt x="620" y="1424"/>
                      </a:cubicBezTo>
                      <a:lnTo>
                        <a:pt x="620" y="1424"/>
                      </a:lnTo>
                      <a:cubicBezTo>
                        <a:pt x="620" y="1424"/>
                        <a:pt x="620" y="1424"/>
                        <a:pt x="620" y="1393"/>
                      </a:cubicBezTo>
                      <a:lnTo>
                        <a:pt x="620" y="1393"/>
                      </a:lnTo>
                      <a:cubicBezTo>
                        <a:pt x="589" y="1363"/>
                        <a:pt x="620" y="1301"/>
                        <a:pt x="620" y="1301"/>
                      </a:cubicBezTo>
                      <a:cubicBezTo>
                        <a:pt x="620" y="1270"/>
                        <a:pt x="652" y="1270"/>
                        <a:pt x="683" y="1240"/>
                      </a:cubicBezTo>
                      <a:lnTo>
                        <a:pt x="683" y="1240"/>
                      </a:lnTo>
                      <a:cubicBezTo>
                        <a:pt x="683" y="1208"/>
                        <a:pt x="713" y="1208"/>
                        <a:pt x="713" y="1208"/>
                      </a:cubicBezTo>
                      <a:lnTo>
                        <a:pt x="744" y="1208"/>
                      </a:lnTo>
                      <a:lnTo>
                        <a:pt x="744" y="1208"/>
                      </a:lnTo>
                      <a:lnTo>
                        <a:pt x="744" y="1208"/>
                      </a:lnTo>
                      <a:cubicBezTo>
                        <a:pt x="744" y="1177"/>
                        <a:pt x="744" y="1177"/>
                        <a:pt x="776" y="1146"/>
                      </a:cubicBezTo>
                      <a:lnTo>
                        <a:pt x="807" y="1116"/>
                      </a:lnTo>
                      <a:lnTo>
                        <a:pt x="807" y="1116"/>
                      </a:lnTo>
                      <a:lnTo>
                        <a:pt x="807" y="1116"/>
                      </a:lnTo>
                      <a:cubicBezTo>
                        <a:pt x="837" y="1116"/>
                        <a:pt x="837" y="1084"/>
                        <a:pt x="868" y="1084"/>
                      </a:cubicBezTo>
                      <a:lnTo>
                        <a:pt x="868" y="1084"/>
                      </a:lnTo>
                      <a:cubicBezTo>
                        <a:pt x="868" y="1053"/>
                        <a:pt x="868" y="1053"/>
                        <a:pt x="900" y="1022"/>
                      </a:cubicBezTo>
                      <a:lnTo>
                        <a:pt x="900" y="1022"/>
                      </a:lnTo>
                      <a:cubicBezTo>
                        <a:pt x="900" y="1022"/>
                        <a:pt x="931" y="1022"/>
                        <a:pt x="931" y="992"/>
                      </a:cubicBezTo>
                      <a:lnTo>
                        <a:pt x="961" y="992"/>
                      </a:lnTo>
                      <a:lnTo>
                        <a:pt x="961" y="992"/>
                      </a:lnTo>
                      <a:cubicBezTo>
                        <a:pt x="961" y="992"/>
                        <a:pt x="961" y="992"/>
                        <a:pt x="992" y="960"/>
                      </a:cubicBezTo>
                      <a:lnTo>
                        <a:pt x="992" y="960"/>
                      </a:lnTo>
                      <a:lnTo>
                        <a:pt x="992" y="960"/>
                      </a:lnTo>
                      <a:lnTo>
                        <a:pt x="992" y="960"/>
                      </a:lnTo>
                      <a:lnTo>
                        <a:pt x="992" y="960"/>
                      </a:lnTo>
                      <a:cubicBezTo>
                        <a:pt x="992" y="929"/>
                        <a:pt x="992" y="929"/>
                        <a:pt x="992" y="898"/>
                      </a:cubicBezTo>
                      <a:lnTo>
                        <a:pt x="992" y="898"/>
                      </a:lnTo>
                      <a:cubicBezTo>
                        <a:pt x="1024" y="898"/>
                        <a:pt x="1024" y="868"/>
                        <a:pt x="1024" y="868"/>
                      </a:cubicBezTo>
                      <a:cubicBezTo>
                        <a:pt x="1055" y="868"/>
                        <a:pt x="1055" y="868"/>
                        <a:pt x="1055" y="868"/>
                      </a:cubicBezTo>
                      <a:lnTo>
                        <a:pt x="1055" y="836"/>
                      </a:lnTo>
                      <a:cubicBezTo>
                        <a:pt x="1085" y="836"/>
                        <a:pt x="1085" y="836"/>
                        <a:pt x="1085" y="836"/>
                      </a:cubicBezTo>
                      <a:lnTo>
                        <a:pt x="1085" y="836"/>
                      </a:lnTo>
                      <a:lnTo>
                        <a:pt x="1085" y="836"/>
                      </a:lnTo>
                      <a:lnTo>
                        <a:pt x="1085" y="805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8" name="Freeform 407"/>
                <p:cNvSpPr>
                  <a:spLocks noChangeArrowheads="1"/>
                </p:cNvSpPr>
                <p:nvPr/>
              </p:nvSpPr>
              <p:spPr bwMode="auto">
                <a:xfrm>
                  <a:off x="4895850" y="1801813"/>
                  <a:ext cx="290513" cy="290512"/>
                </a:xfrm>
                <a:custGeom>
                  <a:avLst/>
                  <a:gdLst>
                    <a:gd name="T0" fmla="*/ 372 w 808"/>
                    <a:gd name="T1" fmla="*/ 775 h 808"/>
                    <a:gd name="T2" fmla="*/ 403 w 808"/>
                    <a:gd name="T3" fmla="*/ 775 h 808"/>
                    <a:gd name="T4" fmla="*/ 435 w 808"/>
                    <a:gd name="T5" fmla="*/ 775 h 808"/>
                    <a:gd name="T6" fmla="*/ 466 w 808"/>
                    <a:gd name="T7" fmla="*/ 744 h 808"/>
                    <a:gd name="T8" fmla="*/ 466 w 808"/>
                    <a:gd name="T9" fmla="*/ 744 h 808"/>
                    <a:gd name="T10" fmla="*/ 435 w 808"/>
                    <a:gd name="T11" fmla="*/ 683 h 808"/>
                    <a:gd name="T12" fmla="*/ 403 w 808"/>
                    <a:gd name="T13" fmla="*/ 683 h 808"/>
                    <a:gd name="T14" fmla="*/ 403 w 808"/>
                    <a:gd name="T15" fmla="*/ 590 h 808"/>
                    <a:gd name="T16" fmla="*/ 466 w 808"/>
                    <a:gd name="T17" fmla="*/ 527 h 808"/>
                    <a:gd name="T18" fmla="*/ 496 w 808"/>
                    <a:gd name="T19" fmla="*/ 559 h 808"/>
                    <a:gd name="T20" fmla="*/ 528 w 808"/>
                    <a:gd name="T21" fmla="*/ 527 h 808"/>
                    <a:gd name="T22" fmla="*/ 589 w 808"/>
                    <a:gd name="T23" fmla="*/ 466 h 808"/>
                    <a:gd name="T24" fmla="*/ 620 w 808"/>
                    <a:gd name="T25" fmla="*/ 435 h 808"/>
                    <a:gd name="T26" fmla="*/ 652 w 808"/>
                    <a:gd name="T27" fmla="*/ 403 h 808"/>
                    <a:gd name="T28" fmla="*/ 683 w 808"/>
                    <a:gd name="T29" fmla="*/ 342 h 808"/>
                    <a:gd name="T30" fmla="*/ 683 w 808"/>
                    <a:gd name="T31" fmla="*/ 279 h 808"/>
                    <a:gd name="T32" fmla="*/ 652 w 808"/>
                    <a:gd name="T33" fmla="*/ 279 h 808"/>
                    <a:gd name="T34" fmla="*/ 652 w 808"/>
                    <a:gd name="T35" fmla="*/ 187 h 808"/>
                    <a:gd name="T36" fmla="*/ 652 w 808"/>
                    <a:gd name="T37" fmla="*/ 155 h 808"/>
                    <a:gd name="T38" fmla="*/ 652 w 808"/>
                    <a:gd name="T39" fmla="*/ 94 h 808"/>
                    <a:gd name="T40" fmla="*/ 683 w 808"/>
                    <a:gd name="T41" fmla="*/ 94 h 808"/>
                    <a:gd name="T42" fmla="*/ 744 w 808"/>
                    <a:gd name="T43" fmla="*/ 124 h 808"/>
                    <a:gd name="T44" fmla="*/ 807 w 808"/>
                    <a:gd name="T45" fmla="*/ 94 h 808"/>
                    <a:gd name="T46" fmla="*/ 744 w 808"/>
                    <a:gd name="T47" fmla="*/ 63 h 808"/>
                    <a:gd name="T48" fmla="*/ 744 w 808"/>
                    <a:gd name="T49" fmla="*/ 31 h 808"/>
                    <a:gd name="T50" fmla="*/ 713 w 808"/>
                    <a:gd name="T51" fmla="*/ 0 h 808"/>
                    <a:gd name="T52" fmla="*/ 620 w 808"/>
                    <a:gd name="T53" fmla="*/ 31 h 808"/>
                    <a:gd name="T54" fmla="*/ 589 w 808"/>
                    <a:gd name="T55" fmla="*/ 31 h 808"/>
                    <a:gd name="T56" fmla="*/ 589 w 808"/>
                    <a:gd name="T57" fmla="*/ 31 h 808"/>
                    <a:gd name="T58" fmla="*/ 559 w 808"/>
                    <a:gd name="T59" fmla="*/ 63 h 808"/>
                    <a:gd name="T60" fmla="*/ 559 w 808"/>
                    <a:gd name="T61" fmla="*/ 94 h 808"/>
                    <a:gd name="T62" fmla="*/ 528 w 808"/>
                    <a:gd name="T63" fmla="*/ 155 h 808"/>
                    <a:gd name="T64" fmla="*/ 528 w 808"/>
                    <a:gd name="T65" fmla="*/ 155 h 808"/>
                    <a:gd name="T66" fmla="*/ 496 w 808"/>
                    <a:gd name="T67" fmla="*/ 218 h 808"/>
                    <a:gd name="T68" fmla="*/ 435 w 808"/>
                    <a:gd name="T69" fmla="*/ 279 h 808"/>
                    <a:gd name="T70" fmla="*/ 435 w 808"/>
                    <a:gd name="T71" fmla="*/ 279 h 808"/>
                    <a:gd name="T72" fmla="*/ 403 w 808"/>
                    <a:gd name="T73" fmla="*/ 342 h 808"/>
                    <a:gd name="T74" fmla="*/ 372 w 808"/>
                    <a:gd name="T75" fmla="*/ 372 h 808"/>
                    <a:gd name="T76" fmla="*/ 342 w 808"/>
                    <a:gd name="T77" fmla="*/ 372 h 808"/>
                    <a:gd name="T78" fmla="*/ 280 w 808"/>
                    <a:gd name="T79" fmla="*/ 372 h 808"/>
                    <a:gd name="T80" fmla="*/ 280 w 808"/>
                    <a:gd name="T81" fmla="*/ 435 h 808"/>
                    <a:gd name="T82" fmla="*/ 218 w 808"/>
                    <a:gd name="T83" fmla="*/ 466 h 808"/>
                    <a:gd name="T84" fmla="*/ 218 w 808"/>
                    <a:gd name="T85" fmla="*/ 496 h 808"/>
                    <a:gd name="T86" fmla="*/ 156 w 808"/>
                    <a:gd name="T87" fmla="*/ 496 h 808"/>
                    <a:gd name="T88" fmla="*/ 124 w 808"/>
                    <a:gd name="T89" fmla="*/ 496 h 808"/>
                    <a:gd name="T90" fmla="*/ 32 w 808"/>
                    <a:gd name="T91" fmla="*/ 496 h 808"/>
                    <a:gd name="T92" fmla="*/ 63 w 808"/>
                    <a:gd name="T93" fmla="*/ 559 h 808"/>
                    <a:gd name="T94" fmla="*/ 94 w 808"/>
                    <a:gd name="T95" fmla="*/ 590 h 808"/>
                    <a:gd name="T96" fmla="*/ 94 w 808"/>
                    <a:gd name="T97" fmla="*/ 620 h 808"/>
                    <a:gd name="T98" fmla="*/ 32 w 808"/>
                    <a:gd name="T99" fmla="*/ 683 h 808"/>
                    <a:gd name="T100" fmla="*/ 32 w 808"/>
                    <a:gd name="T101" fmla="*/ 714 h 808"/>
                    <a:gd name="T102" fmla="*/ 156 w 808"/>
                    <a:gd name="T103" fmla="*/ 714 h 808"/>
                    <a:gd name="T104" fmla="*/ 218 w 808"/>
                    <a:gd name="T105" fmla="*/ 683 h 808"/>
                    <a:gd name="T106" fmla="*/ 280 w 808"/>
                    <a:gd name="T107" fmla="*/ 714 h 808"/>
                    <a:gd name="T108" fmla="*/ 342 w 808"/>
                    <a:gd name="T109" fmla="*/ 807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08" h="808">
                      <a:moveTo>
                        <a:pt x="372" y="775"/>
                      </a:move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cubicBezTo>
                        <a:pt x="403" y="775"/>
                        <a:pt x="403" y="775"/>
                        <a:pt x="403" y="775"/>
                      </a:cubicBezTo>
                      <a:lnTo>
                        <a:pt x="435" y="775"/>
                      </a:lnTo>
                      <a:lnTo>
                        <a:pt x="435" y="775"/>
                      </a:lnTo>
                      <a:lnTo>
                        <a:pt x="435" y="775"/>
                      </a:lnTo>
                      <a:cubicBezTo>
                        <a:pt x="466" y="775"/>
                        <a:pt x="466" y="775"/>
                        <a:pt x="466" y="775"/>
                      </a:cubicBezTo>
                      <a:lnTo>
                        <a:pt x="466" y="775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cubicBezTo>
                        <a:pt x="466" y="744"/>
                        <a:pt x="435" y="744"/>
                        <a:pt x="435" y="714"/>
                      </a:cubicBezTo>
                      <a:lnTo>
                        <a:pt x="435" y="683"/>
                      </a:lnTo>
                      <a:lnTo>
                        <a:pt x="435" y="683"/>
                      </a:lnTo>
                      <a:lnTo>
                        <a:pt x="435" y="683"/>
                      </a:lnTo>
                      <a:cubicBezTo>
                        <a:pt x="403" y="683"/>
                        <a:pt x="403" y="683"/>
                        <a:pt x="403" y="683"/>
                      </a:cubicBezTo>
                      <a:cubicBezTo>
                        <a:pt x="403" y="651"/>
                        <a:pt x="403" y="651"/>
                        <a:pt x="403" y="620"/>
                      </a:cubicBezTo>
                      <a:lnTo>
                        <a:pt x="403" y="590"/>
                      </a:lnTo>
                      <a:lnTo>
                        <a:pt x="403" y="590"/>
                      </a:lnTo>
                      <a:cubicBezTo>
                        <a:pt x="403" y="559"/>
                        <a:pt x="435" y="559"/>
                        <a:pt x="435" y="559"/>
                      </a:cubicBezTo>
                      <a:cubicBezTo>
                        <a:pt x="435" y="527"/>
                        <a:pt x="466" y="527"/>
                        <a:pt x="466" y="527"/>
                      </a:cubicBezTo>
                      <a:lnTo>
                        <a:pt x="466" y="527"/>
                      </a:lnTo>
                      <a:lnTo>
                        <a:pt x="466" y="527"/>
                      </a:lnTo>
                      <a:lnTo>
                        <a:pt x="466" y="527"/>
                      </a:lnTo>
                      <a:cubicBezTo>
                        <a:pt x="496" y="527"/>
                        <a:pt x="496" y="527"/>
                        <a:pt x="496" y="559"/>
                      </a:cubicBezTo>
                      <a:lnTo>
                        <a:pt x="496" y="559"/>
                      </a:lnTo>
                      <a:cubicBezTo>
                        <a:pt x="528" y="527"/>
                        <a:pt x="528" y="527"/>
                        <a:pt x="528" y="527"/>
                      </a:cubicBezTo>
                      <a:lnTo>
                        <a:pt x="528" y="527"/>
                      </a:lnTo>
                      <a:cubicBezTo>
                        <a:pt x="528" y="496"/>
                        <a:pt x="528" y="496"/>
                        <a:pt x="559" y="496"/>
                      </a:cubicBezTo>
                      <a:cubicBezTo>
                        <a:pt x="559" y="496"/>
                        <a:pt x="559" y="496"/>
                        <a:pt x="559" y="466"/>
                      </a:cubicBezTo>
                      <a:lnTo>
                        <a:pt x="589" y="466"/>
                      </a:lnTo>
                      <a:cubicBezTo>
                        <a:pt x="589" y="466"/>
                        <a:pt x="589" y="466"/>
                        <a:pt x="620" y="435"/>
                      </a:cubicBezTo>
                      <a:lnTo>
                        <a:pt x="620" y="435"/>
                      </a:lnTo>
                      <a:lnTo>
                        <a:pt x="620" y="435"/>
                      </a:lnTo>
                      <a:lnTo>
                        <a:pt x="620" y="435"/>
                      </a:lnTo>
                      <a:cubicBezTo>
                        <a:pt x="620" y="403"/>
                        <a:pt x="620" y="403"/>
                        <a:pt x="652" y="403"/>
                      </a:cubicBezTo>
                      <a:lnTo>
                        <a:pt x="652" y="403"/>
                      </a:lnTo>
                      <a:lnTo>
                        <a:pt x="652" y="403"/>
                      </a:lnTo>
                      <a:cubicBezTo>
                        <a:pt x="652" y="372"/>
                        <a:pt x="652" y="372"/>
                        <a:pt x="683" y="372"/>
                      </a:cubicBezTo>
                      <a:cubicBezTo>
                        <a:pt x="683" y="342"/>
                        <a:pt x="683" y="342"/>
                        <a:pt x="683" y="342"/>
                      </a:cubicBezTo>
                      <a:cubicBezTo>
                        <a:pt x="683" y="311"/>
                        <a:pt x="683" y="311"/>
                        <a:pt x="683" y="311"/>
                      </a:cubicBezTo>
                      <a:lnTo>
                        <a:pt x="683" y="279"/>
                      </a:lnTo>
                      <a:lnTo>
                        <a:pt x="683" y="279"/>
                      </a:lnTo>
                      <a:lnTo>
                        <a:pt x="683" y="279"/>
                      </a:lnTo>
                      <a:lnTo>
                        <a:pt x="683" y="279"/>
                      </a:lnTo>
                      <a:cubicBezTo>
                        <a:pt x="683" y="279"/>
                        <a:pt x="683" y="279"/>
                        <a:pt x="652" y="279"/>
                      </a:cubicBezTo>
                      <a:cubicBezTo>
                        <a:pt x="652" y="248"/>
                        <a:pt x="652" y="248"/>
                        <a:pt x="652" y="248"/>
                      </a:cubicBezTo>
                      <a:cubicBezTo>
                        <a:pt x="652" y="218"/>
                        <a:pt x="652" y="218"/>
                        <a:pt x="652" y="218"/>
                      </a:cubicBezTo>
                      <a:lnTo>
                        <a:pt x="652" y="187"/>
                      </a:lnTo>
                      <a:lnTo>
                        <a:pt x="652" y="187"/>
                      </a:lnTo>
                      <a:lnTo>
                        <a:pt x="652" y="187"/>
                      </a:lnTo>
                      <a:lnTo>
                        <a:pt x="652" y="155"/>
                      </a:lnTo>
                      <a:cubicBezTo>
                        <a:pt x="652" y="155"/>
                        <a:pt x="652" y="155"/>
                        <a:pt x="652" y="124"/>
                      </a:cubicBezTo>
                      <a:cubicBezTo>
                        <a:pt x="652" y="124"/>
                        <a:pt x="652" y="124"/>
                        <a:pt x="652" y="94"/>
                      </a:cubicBezTo>
                      <a:lnTo>
                        <a:pt x="652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cubicBezTo>
                        <a:pt x="713" y="94"/>
                        <a:pt x="713" y="94"/>
                        <a:pt x="744" y="124"/>
                      </a:cubicBezTo>
                      <a:lnTo>
                        <a:pt x="744" y="124"/>
                      </a:lnTo>
                      <a:lnTo>
                        <a:pt x="744" y="124"/>
                      </a:lnTo>
                      <a:cubicBezTo>
                        <a:pt x="776" y="94"/>
                        <a:pt x="776" y="94"/>
                        <a:pt x="776" y="94"/>
                      </a:cubicBezTo>
                      <a:cubicBezTo>
                        <a:pt x="807" y="94"/>
                        <a:pt x="807" y="94"/>
                        <a:pt x="807" y="94"/>
                      </a:cubicBezTo>
                      <a:lnTo>
                        <a:pt x="776" y="94"/>
                      </a:lnTo>
                      <a:lnTo>
                        <a:pt x="776" y="63"/>
                      </a:lnTo>
                      <a:lnTo>
                        <a:pt x="744" y="63"/>
                      </a:lnTo>
                      <a:lnTo>
                        <a:pt x="744" y="31"/>
                      </a:lnTo>
                      <a:lnTo>
                        <a:pt x="744" y="31"/>
                      </a:lnTo>
                      <a:lnTo>
                        <a:pt x="744" y="31"/>
                      </a:ln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683" y="0"/>
                      </a:lnTo>
                      <a:cubicBezTo>
                        <a:pt x="683" y="0"/>
                        <a:pt x="683" y="0"/>
                        <a:pt x="652" y="0"/>
                      </a:cubicBezTo>
                      <a:cubicBezTo>
                        <a:pt x="652" y="0"/>
                        <a:pt x="652" y="0"/>
                        <a:pt x="620" y="31"/>
                      </a:cubicBezTo>
                      <a:lnTo>
                        <a:pt x="620" y="31"/>
                      </a:lnTo>
                      <a:lnTo>
                        <a:pt x="620" y="31"/>
                      </a:lnTo>
                      <a:cubicBezTo>
                        <a:pt x="620" y="31"/>
                        <a:pt x="620" y="31"/>
                        <a:pt x="589" y="31"/>
                      </a:cubicBez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59" y="31"/>
                      </a:lnTo>
                      <a:cubicBezTo>
                        <a:pt x="559" y="31"/>
                        <a:pt x="559" y="31"/>
                        <a:pt x="559" y="63"/>
                      </a:cubicBezTo>
                      <a:lnTo>
                        <a:pt x="559" y="63"/>
                      </a:lnTo>
                      <a:lnTo>
                        <a:pt x="559" y="63"/>
                      </a:lnTo>
                      <a:cubicBezTo>
                        <a:pt x="559" y="63"/>
                        <a:pt x="559" y="63"/>
                        <a:pt x="559" y="94"/>
                      </a:cubicBezTo>
                      <a:lnTo>
                        <a:pt x="559" y="94"/>
                      </a:lnTo>
                      <a:lnTo>
                        <a:pt x="559" y="94"/>
                      </a:lnTo>
                      <a:lnTo>
                        <a:pt x="559" y="94"/>
                      </a:lnTo>
                      <a:cubicBezTo>
                        <a:pt x="559" y="124"/>
                        <a:pt x="559" y="155"/>
                        <a:pt x="528" y="155"/>
                      </a:cubicBezTo>
                      <a:lnTo>
                        <a:pt x="528" y="155"/>
                      </a:lnTo>
                      <a:lnTo>
                        <a:pt x="528" y="155"/>
                      </a:lnTo>
                      <a:lnTo>
                        <a:pt x="528" y="155"/>
                      </a:lnTo>
                      <a:cubicBezTo>
                        <a:pt x="528" y="187"/>
                        <a:pt x="528" y="218"/>
                        <a:pt x="496" y="218"/>
                      </a:cubicBezTo>
                      <a:lnTo>
                        <a:pt x="496" y="218"/>
                      </a:lnTo>
                      <a:lnTo>
                        <a:pt x="496" y="218"/>
                      </a:lnTo>
                      <a:cubicBezTo>
                        <a:pt x="466" y="248"/>
                        <a:pt x="466" y="248"/>
                        <a:pt x="466" y="248"/>
                      </a:cubicBezTo>
                      <a:lnTo>
                        <a:pt x="466" y="248"/>
                      </a:lnTo>
                      <a:cubicBezTo>
                        <a:pt x="466" y="279"/>
                        <a:pt x="435" y="279"/>
                        <a:pt x="435" y="279"/>
                      </a:cubicBezTo>
                      <a:lnTo>
                        <a:pt x="435" y="279"/>
                      </a:lnTo>
                      <a:lnTo>
                        <a:pt x="435" y="279"/>
                      </a:lnTo>
                      <a:lnTo>
                        <a:pt x="435" y="279"/>
                      </a:lnTo>
                      <a:cubicBezTo>
                        <a:pt x="435" y="311"/>
                        <a:pt x="435" y="311"/>
                        <a:pt x="435" y="311"/>
                      </a:cubicBezTo>
                      <a:lnTo>
                        <a:pt x="435" y="342"/>
                      </a:lnTo>
                      <a:lnTo>
                        <a:pt x="403" y="342"/>
                      </a:lnTo>
                      <a:lnTo>
                        <a:pt x="403" y="342"/>
                      </a:lnTo>
                      <a:cubicBezTo>
                        <a:pt x="403" y="372"/>
                        <a:pt x="403" y="372"/>
                        <a:pt x="372" y="372"/>
                      </a:cubicBezTo>
                      <a:lnTo>
                        <a:pt x="372" y="372"/>
                      </a:lnTo>
                      <a:cubicBezTo>
                        <a:pt x="372" y="372"/>
                        <a:pt x="342" y="372"/>
                        <a:pt x="342" y="342"/>
                      </a:cubicBezTo>
                      <a:lnTo>
                        <a:pt x="342" y="342"/>
                      </a:lnTo>
                      <a:cubicBezTo>
                        <a:pt x="342" y="342"/>
                        <a:pt x="342" y="342"/>
                        <a:pt x="342" y="372"/>
                      </a:cubicBezTo>
                      <a:lnTo>
                        <a:pt x="342" y="372"/>
                      </a:lnTo>
                      <a:lnTo>
                        <a:pt x="311" y="403"/>
                      </a:lnTo>
                      <a:lnTo>
                        <a:pt x="280" y="372"/>
                      </a:lnTo>
                      <a:cubicBezTo>
                        <a:pt x="280" y="403"/>
                        <a:pt x="280" y="403"/>
                        <a:pt x="280" y="403"/>
                      </a:cubicBezTo>
                      <a:lnTo>
                        <a:pt x="280" y="403"/>
                      </a:lnTo>
                      <a:cubicBezTo>
                        <a:pt x="280" y="435"/>
                        <a:pt x="280" y="435"/>
                        <a:pt x="280" y="435"/>
                      </a:cubicBezTo>
                      <a:cubicBezTo>
                        <a:pt x="280" y="466"/>
                        <a:pt x="280" y="466"/>
                        <a:pt x="248" y="466"/>
                      </a:cubicBezTo>
                      <a:lnTo>
                        <a:pt x="248" y="466"/>
                      </a:lnTo>
                      <a:cubicBezTo>
                        <a:pt x="218" y="466"/>
                        <a:pt x="218" y="466"/>
                        <a:pt x="218" y="466"/>
                      </a:cubicBezTo>
                      <a:lnTo>
                        <a:pt x="218" y="466"/>
                      </a:lnTo>
                      <a:lnTo>
                        <a:pt x="218" y="496"/>
                      </a:lnTo>
                      <a:lnTo>
                        <a:pt x="218" y="496"/>
                      </a:lnTo>
                      <a:cubicBezTo>
                        <a:pt x="187" y="496"/>
                        <a:pt x="187" y="496"/>
                        <a:pt x="187" y="496"/>
                      </a:cubicBezTo>
                      <a:lnTo>
                        <a:pt x="156" y="496"/>
                      </a:lnTo>
                      <a:lnTo>
                        <a:pt x="156" y="496"/>
                      </a:lnTo>
                      <a:lnTo>
                        <a:pt x="124" y="496"/>
                      </a:lnTo>
                      <a:lnTo>
                        <a:pt x="124" y="496"/>
                      </a:lnTo>
                      <a:lnTo>
                        <a:pt x="124" y="496"/>
                      </a:lnTo>
                      <a:lnTo>
                        <a:pt x="94" y="496"/>
                      </a:lnTo>
                      <a:cubicBezTo>
                        <a:pt x="94" y="496"/>
                        <a:pt x="63" y="496"/>
                        <a:pt x="32" y="496"/>
                      </a:cubicBezTo>
                      <a:lnTo>
                        <a:pt x="32" y="496"/>
                      </a:lnTo>
                      <a:cubicBezTo>
                        <a:pt x="63" y="496"/>
                        <a:pt x="63" y="527"/>
                        <a:pt x="63" y="527"/>
                      </a:cubicBezTo>
                      <a:lnTo>
                        <a:pt x="63" y="527"/>
                      </a:lnTo>
                      <a:lnTo>
                        <a:pt x="63" y="559"/>
                      </a:lnTo>
                      <a:cubicBezTo>
                        <a:pt x="63" y="559"/>
                        <a:pt x="63" y="559"/>
                        <a:pt x="63" y="590"/>
                      </a:cubicBezTo>
                      <a:cubicBezTo>
                        <a:pt x="94" y="590"/>
                        <a:pt x="94" y="590"/>
                        <a:pt x="94" y="590"/>
                      </a:cubicBezTo>
                      <a:lnTo>
                        <a:pt x="94" y="590"/>
                      </a:lnTo>
                      <a:lnTo>
                        <a:pt x="94" y="590"/>
                      </a:lnTo>
                      <a:lnTo>
                        <a:pt x="94" y="590"/>
                      </a:lnTo>
                      <a:cubicBezTo>
                        <a:pt x="94" y="620"/>
                        <a:pt x="94" y="620"/>
                        <a:pt x="94" y="620"/>
                      </a:cubicBezTo>
                      <a:cubicBezTo>
                        <a:pt x="94" y="651"/>
                        <a:pt x="94" y="651"/>
                        <a:pt x="94" y="651"/>
                      </a:cubicBezTo>
                      <a:cubicBezTo>
                        <a:pt x="94" y="683"/>
                        <a:pt x="63" y="683"/>
                        <a:pt x="63" y="683"/>
                      </a:cubicBezTo>
                      <a:cubicBezTo>
                        <a:pt x="32" y="683"/>
                        <a:pt x="32" y="683"/>
                        <a:pt x="32" y="683"/>
                      </a:cubicBezTo>
                      <a:cubicBezTo>
                        <a:pt x="32" y="683"/>
                        <a:pt x="0" y="683"/>
                        <a:pt x="0" y="714"/>
                      </a:cubicBezTo>
                      <a:lnTo>
                        <a:pt x="0" y="714"/>
                      </a:lnTo>
                      <a:cubicBezTo>
                        <a:pt x="32" y="714"/>
                        <a:pt x="32" y="714"/>
                        <a:pt x="32" y="714"/>
                      </a:cubicBezTo>
                      <a:cubicBezTo>
                        <a:pt x="63" y="714"/>
                        <a:pt x="94" y="714"/>
                        <a:pt x="124" y="683"/>
                      </a:cubicBezTo>
                      <a:lnTo>
                        <a:pt x="124" y="683"/>
                      </a:lnTo>
                      <a:cubicBezTo>
                        <a:pt x="156" y="683"/>
                        <a:pt x="156" y="714"/>
                        <a:pt x="156" y="714"/>
                      </a:cubicBezTo>
                      <a:lnTo>
                        <a:pt x="156" y="714"/>
                      </a:lnTo>
                      <a:lnTo>
                        <a:pt x="187" y="714"/>
                      </a:lnTo>
                      <a:cubicBezTo>
                        <a:pt x="218" y="714"/>
                        <a:pt x="218" y="683"/>
                        <a:pt x="218" y="683"/>
                      </a:cubicBezTo>
                      <a:lnTo>
                        <a:pt x="248" y="683"/>
                      </a:lnTo>
                      <a:lnTo>
                        <a:pt x="280" y="714"/>
                      </a:lnTo>
                      <a:lnTo>
                        <a:pt x="280" y="714"/>
                      </a:lnTo>
                      <a:cubicBezTo>
                        <a:pt x="280" y="744"/>
                        <a:pt x="311" y="744"/>
                        <a:pt x="311" y="775"/>
                      </a:cubicBezTo>
                      <a:cubicBezTo>
                        <a:pt x="311" y="807"/>
                        <a:pt x="311" y="807"/>
                        <a:pt x="342" y="807"/>
                      </a:cubicBezTo>
                      <a:lnTo>
                        <a:pt x="342" y="807"/>
                      </a:lnTo>
                      <a:lnTo>
                        <a:pt x="342" y="807"/>
                      </a:lnTo>
                      <a:cubicBezTo>
                        <a:pt x="342" y="775"/>
                        <a:pt x="372" y="775"/>
                        <a:pt x="372" y="775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09" name="Freeform 408"/>
                <p:cNvSpPr>
                  <a:spLocks noChangeArrowheads="1"/>
                </p:cNvSpPr>
                <p:nvPr/>
              </p:nvSpPr>
              <p:spPr bwMode="auto">
                <a:xfrm>
                  <a:off x="5454650" y="2003425"/>
                  <a:ext cx="123825" cy="144463"/>
                </a:xfrm>
                <a:custGeom>
                  <a:avLst/>
                  <a:gdLst>
                    <a:gd name="T0" fmla="*/ 124 w 342"/>
                    <a:gd name="T1" fmla="*/ 402 h 403"/>
                    <a:gd name="T2" fmla="*/ 154 w 342"/>
                    <a:gd name="T3" fmla="*/ 372 h 403"/>
                    <a:gd name="T4" fmla="*/ 154 w 342"/>
                    <a:gd name="T5" fmla="*/ 372 h 403"/>
                    <a:gd name="T6" fmla="*/ 154 w 342"/>
                    <a:gd name="T7" fmla="*/ 372 h 403"/>
                    <a:gd name="T8" fmla="*/ 154 w 342"/>
                    <a:gd name="T9" fmla="*/ 372 h 403"/>
                    <a:gd name="T10" fmla="*/ 154 w 342"/>
                    <a:gd name="T11" fmla="*/ 372 h 403"/>
                    <a:gd name="T12" fmla="*/ 154 w 342"/>
                    <a:gd name="T13" fmla="*/ 309 h 403"/>
                    <a:gd name="T14" fmla="*/ 154 w 342"/>
                    <a:gd name="T15" fmla="*/ 309 h 403"/>
                    <a:gd name="T16" fmla="*/ 185 w 342"/>
                    <a:gd name="T17" fmla="*/ 248 h 403"/>
                    <a:gd name="T18" fmla="*/ 185 w 342"/>
                    <a:gd name="T19" fmla="*/ 216 h 403"/>
                    <a:gd name="T20" fmla="*/ 185 w 342"/>
                    <a:gd name="T21" fmla="*/ 216 h 403"/>
                    <a:gd name="T22" fmla="*/ 248 w 342"/>
                    <a:gd name="T23" fmla="*/ 216 h 403"/>
                    <a:gd name="T24" fmla="*/ 248 w 342"/>
                    <a:gd name="T25" fmla="*/ 155 h 403"/>
                    <a:gd name="T26" fmla="*/ 248 w 342"/>
                    <a:gd name="T27" fmla="*/ 155 h 403"/>
                    <a:gd name="T28" fmla="*/ 248 w 342"/>
                    <a:gd name="T29" fmla="*/ 124 h 403"/>
                    <a:gd name="T30" fmla="*/ 248 w 342"/>
                    <a:gd name="T31" fmla="*/ 124 h 403"/>
                    <a:gd name="T32" fmla="*/ 248 w 342"/>
                    <a:gd name="T33" fmla="*/ 92 h 403"/>
                    <a:gd name="T34" fmla="*/ 278 w 342"/>
                    <a:gd name="T35" fmla="*/ 92 h 403"/>
                    <a:gd name="T36" fmla="*/ 309 w 342"/>
                    <a:gd name="T37" fmla="*/ 61 h 403"/>
                    <a:gd name="T38" fmla="*/ 341 w 342"/>
                    <a:gd name="T39" fmla="*/ 31 h 403"/>
                    <a:gd name="T40" fmla="*/ 341 w 342"/>
                    <a:gd name="T41" fmla="*/ 31 h 403"/>
                    <a:gd name="T42" fmla="*/ 309 w 342"/>
                    <a:gd name="T43" fmla="*/ 0 h 403"/>
                    <a:gd name="T44" fmla="*/ 309 w 342"/>
                    <a:gd name="T45" fmla="*/ 0 h 403"/>
                    <a:gd name="T46" fmla="*/ 248 w 342"/>
                    <a:gd name="T47" fmla="*/ 31 h 403"/>
                    <a:gd name="T48" fmla="*/ 185 w 342"/>
                    <a:gd name="T49" fmla="*/ 92 h 403"/>
                    <a:gd name="T50" fmla="*/ 154 w 342"/>
                    <a:gd name="T51" fmla="*/ 92 h 403"/>
                    <a:gd name="T52" fmla="*/ 154 w 342"/>
                    <a:gd name="T53" fmla="*/ 92 h 403"/>
                    <a:gd name="T54" fmla="*/ 154 w 342"/>
                    <a:gd name="T55" fmla="*/ 92 h 403"/>
                    <a:gd name="T56" fmla="*/ 124 w 342"/>
                    <a:gd name="T57" fmla="*/ 92 h 403"/>
                    <a:gd name="T58" fmla="*/ 124 w 342"/>
                    <a:gd name="T59" fmla="*/ 92 h 403"/>
                    <a:gd name="T60" fmla="*/ 61 w 342"/>
                    <a:gd name="T61" fmla="*/ 124 h 403"/>
                    <a:gd name="T62" fmla="*/ 30 w 342"/>
                    <a:gd name="T63" fmla="*/ 92 h 403"/>
                    <a:gd name="T64" fmla="*/ 30 w 342"/>
                    <a:gd name="T65" fmla="*/ 92 h 403"/>
                    <a:gd name="T66" fmla="*/ 0 w 342"/>
                    <a:gd name="T67" fmla="*/ 92 h 403"/>
                    <a:gd name="T68" fmla="*/ 30 w 342"/>
                    <a:gd name="T69" fmla="*/ 124 h 403"/>
                    <a:gd name="T70" fmla="*/ 30 w 342"/>
                    <a:gd name="T71" fmla="*/ 155 h 403"/>
                    <a:gd name="T72" fmla="*/ 30 w 342"/>
                    <a:gd name="T73" fmla="*/ 155 h 403"/>
                    <a:gd name="T74" fmla="*/ 30 w 342"/>
                    <a:gd name="T75" fmla="*/ 155 h 403"/>
                    <a:gd name="T76" fmla="*/ 93 w 342"/>
                    <a:gd name="T77" fmla="*/ 155 h 403"/>
                    <a:gd name="T78" fmla="*/ 93 w 342"/>
                    <a:gd name="T79" fmla="*/ 155 h 403"/>
                    <a:gd name="T80" fmla="*/ 124 w 342"/>
                    <a:gd name="T81" fmla="*/ 155 h 403"/>
                    <a:gd name="T82" fmla="*/ 154 w 342"/>
                    <a:gd name="T83" fmla="*/ 185 h 403"/>
                    <a:gd name="T84" fmla="*/ 124 w 342"/>
                    <a:gd name="T85" fmla="*/ 278 h 403"/>
                    <a:gd name="T86" fmla="*/ 93 w 342"/>
                    <a:gd name="T87" fmla="*/ 278 h 403"/>
                    <a:gd name="T88" fmla="*/ 93 w 342"/>
                    <a:gd name="T89" fmla="*/ 278 h 403"/>
                    <a:gd name="T90" fmla="*/ 93 w 342"/>
                    <a:gd name="T91" fmla="*/ 340 h 403"/>
                    <a:gd name="T92" fmla="*/ 124 w 342"/>
                    <a:gd name="T93" fmla="*/ 340 h 403"/>
                    <a:gd name="T94" fmla="*/ 124 w 342"/>
                    <a:gd name="T95" fmla="*/ 372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42" h="403">
                      <a:moveTo>
                        <a:pt x="124" y="402"/>
                      </a:moveTo>
                      <a:lnTo>
                        <a:pt x="124" y="402"/>
                      </a:lnTo>
                      <a:lnTo>
                        <a:pt x="12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40"/>
                      </a:lnTo>
                      <a:lnTo>
                        <a:pt x="154" y="309"/>
                      </a:lnTo>
                      <a:lnTo>
                        <a:pt x="154" y="309"/>
                      </a:lnTo>
                      <a:lnTo>
                        <a:pt x="154" y="309"/>
                      </a:lnTo>
                      <a:cubicBezTo>
                        <a:pt x="154" y="278"/>
                        <a:pt x="154" y="278"/>
                        <a:pt x="154" y="278"/>
                      </a:cubicBezTo>
                      <a:cubicBezTo>
                        <a:pt x="154" y="278"/>
                        <a:pt x="154" y="248"/>
                        <a:pt x="185" y="248"/>
                      </a:cubicBezTo>
                      <a:lnTo>
                        <a:pt x="185" y="248"/>
                      </a:lnTo>
                      <a:lnTo>
                        <a:pt x="185" y="216"/>
                      </a:lnTo>
                      <a:lnTo>
                        <a:pt x="185" y="216"/>
                      </a:lnTo>
                      <a:lnTo>
                        <a:pt x="185" y="216"/>
                      </a:lnTo>
                      <a:cubicBezTo>
                        <a:pt x="217" y="216"/>
                        <a:pt x="217" y="248"/>
                        <a:pt x="217" y="248"/>
                      </a:cubicBezTo>
                      <a:cubicBezTo>
                        <a:pt x="248" y="216"/>
                        <a:pt x="248" y="216"/>
                        <a:pt x="248" y="216"/>
                      </a:cubicBezTo>
                      <a:cubicBezTo>
                        <a:pt x="248" y="185"/>
                        <a:pt x="248" y="185"/>
                        <a:pt x="248" y="18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24"/>
                      </a:lnTo>
                      <a:cubicBezTo>
                        <a:pt x="278" y="124"/>
                        <a:pt x="278" y="124"/>
                        <a:pt x="278" y="124"/>
                      </a:cubicBezTo>
                      <a:cubicBezTo>
                        <a:pt x="278" y="124"/>
                        <a:pt x="278" y="124"/>
                        <a:pt x="248" y="124"/>
                      </a:cubicBez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48" y="92"/>
                      </a:cubicBezTo>
                      <a:lnTo>
                        <a:pt x="278" y="92"/>
                      </a:lnTo>
                      <a:lnTo>
                        <a:pt x="278" y="92"/>
                      </a:lnTo>
                      <a:cubicBezTo>
                        <a:pt x="278" y="61"/>
                        <a:pt x="278" y="61"/>
                        <a:pt x="309" y="61"/>
                      </a:cubicBezTo>
                      <a:lnTo>
                        <a:pt x="309" y="61"/>
                      </a:lnTo>
                      <a:lnTo>
                        <a:pt x="309" y="61"/>
                      </a:lnTo>
                      <a:cubicBezTo>
                        <a:pt x="309" y="61"/>
                        <a:pt x="309" y="31"/>
                        <a:pt x="341" y="31"/>
                      </a:cubicBez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0"/>
                        <a:pt x="309" y="0"/>
                      </a:cubicBezTo>
                      <a:lnTo>
                        <a:pt x="309" y="0"/>
                      </a:ln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309" y="0"/>
                        <a:pt x="309" y="0"/>
                        <a:pt x="309" y="31"/>
                      </a:cubicBezTo>
                      <a:cubicBezTo>
                        <a:pt x="278" y="31"/>
                        <a:pt x="278" y="31"/>
                        <a:pt x="248" y="31"/>
                      </a:cubicBezTo>
                      <a:cubicBezTo>
                        <a:pt x="248" y="61"/>
                        <a:pt x="248" y="61"/>
                        <a:pt x="248" y="61"/>
                      </a:cubicBezTo>
                      <a:cubicBezTo>
                        <a:pt x="217" y="61"/>
                        <a:pt x="185" y="92"/>
                        <a:pt x="185" y="92"/>
                      </a:cubicBezTo>
                      <a:lnTo>
                        <a:pt x="185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cubicBezTo>
                        <a:pt x="124" y="92"/>
                        <a:pt x="93" y="92"/>
                        <a:pt x="93" y="124"/>
                      </a:cubicBezTo>
                      <a:cubicBezTo>
                        <a:pt x="61" y="124"/>
                        <a:pt x="61" y="124"/>
                        <a:pt x="61" y="124"/>
                      </a:cubicBezTo>
                      <a:lnTo>
                        <a:pt x="61" y="124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0" y="124"/>
                        <a:pt x="30" y="124"/>
                        <a:pt x="30" y="124"/>
                      </a:cubicBez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cubicBezTo>
                        <a:pt x="61" y="155"/>
                        <a:pt x="61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54" y="155"/>
                        <a:pt x="154" y="155"/>
                        <a:pt x="154" y="185"/>
                      </a:cubicBezTo>
                      <a:lnTo>
                        <a:pt x="154" y="185"/>
                      </a:lnTo>
                      <a:cubicBezTo>
                        <a:pt x="154" y="216"/>
                        <a:pt x="154" y="216"/>
                        <a:pt x="154" y="216"/>
                      </a:cubicBezTo>
                      <a:cubicBezTo>
                        <a:pt x="154" y="248"/>
                        <a:pt x="124" y="278"/>
                        <a:pt x="124" y="278"/>
                      </a:cubicBezTo>
                      <a:cubicBezTo>
                        <a:pt x="93" y="278"/>
                        <a:pt x="93" y="278"/>
                        <a:pt x="93" y="278"/>
                      </a:cubicBezTo>
                      <a:lnTo>
                        <a:pt x="93" y="278"/>
                      </a:lnTo>
                      <a:lnTo>
                        <a:pt x="93" y="278"/>
                      </a:lnTo>
                      <a:lnTo>
                        <a:pt x="93" y="278"/>
                      </a:lnTo>
                      <a:cubicBezTo>
                        <a:pt x="93" y="309"/>
                        <a:pt x="93" y="309"/>
                        <a:pt x="93" y="309"/>
                      </a:cubicBezTo>
                      <a:cubicBezTo>
                        <a:pt x="93" y="309"/>
                        <a:pt x="93" y="309"/>
                        <a:pt x="93" y="340"/>
                      </a:cubicBezTo>
                      <a:lnTo>
                        <a:pt x="93" y="340"/>
                      </a:lnTo>
                      <a:cubicBezTo>
                        <a:pt x="124" y="340"/>
                        <a:pt x="124" y="340"/>
                        <a:pt x="124" y="340"/>
                      </a:cubicBezTo>
                      <a:lnTo>
                        <a:pt x="124" y="340"/>
                      </a:lnTo>
                      <a:cubicBezTo>
                        <a:pt x="124" y="372"/>
                        <a:pt x="124" y="372"/>
                        <a:pt x="124" y="372"/>
                      </a:cubicBezTo>
                      <a:cubicBezTo>
                        <a:pt x="124" y="372"/>
                        <a:pt x="124" y="372"/>
                        <a:pt x="124" y="40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0" name="Freeform 409"/>
                <p:cNvSpPr>
                  <a:spLocks noChangeArrowheads="1"/>
                </p:cNvSpPr>
                <p:nvPr/>
              </p:nvSpPr>
              <p:spPr bwMode="auto">
                <a:xfrm>
                  <a:off x="4214813" y="865188"/>
                  <a:ext cx="3192462" cy="803275"/>
                </a:xfrm>
                <a:custGeom>
                  <a:avLst/>
                  <a:gdLst>
                    <a:gd name="T0" fmla="*/ 7717 w 8866"/>
                    <a:gd name="T1" fmla="*/ 527 h 2232"/>
                    <a:gd name="T2" fmla="*/ 7345 w 8866"/>
                    <a:gd name="T3" fmla="*/ 527 h 2232"/>
                    <a:gd name="T4" fmla="*/ 6788 w 8866"/>
                    <a:gd name="T5" fmla="*/ 403 h 2232"/>
                    <a:gd name="T6" fmla="*/ 6354 w 8866"/>
                    <a:gd name="T7" fmla="*/ 310 h 2232"/>
                    <a:gd name="T8" fmla="*/ 5920 w 8866"/>
                    <a:gd name="T9" fmla="*/ 403 h 2232"/>
                    <a:gd name="T10" fmla="*/ 5486 w 8866"/>
                    <a:gd name="T11" fmla="*/ 372 h 2232"/>
                    <a:gd name="T12" fmla="*/ 5083 w 8866"/>
                    <a:gd name="T13" fmla="*/ 310 h 2232"/>
                    <a:gd name="T14" fmla="*/ 4526 w 8866"/>
                    <a:gd name="T15" fmla="*/ 279 h 2232"/>
                    <a:gd name="T16" fmla="*/ 4618 w 8866"/>
                    <a:gd name="T17" fmla="*/ 62 h 2232"/>
                    <a:gd name="T18" fmla="*/ 4154 w 8866"/>
                    <a:gd name="T19" fmla="*/ 0 h 2232"/>
                    <a:gd name="T20" fmla="*/ 3565 w 8866"/>
                    <a:gd name="T21" fmla="*/ 124 h 2232"/>
                    <a:gd name="T22" fmla="*/ 3099 w 8866"/>
                    <a:gd name="T23" fmla="*/ 248 h 2232"/>
                    <a:gd name="T24" fmla="*/ 3006 w 8866"/>
                    <a:gd name="T25" fmla="*/ 403 h 2232"/>
                    <a:gd name="T26" fmla="*/ 2603 w 8866"/>
                    <a:gd name="T27" fmla="*/ 496 h 2232"/>
                    <a:gd name="T28" fmla="*/ 2325 w 8866"/>
                    <a:gd name="T29" fmla="*/ 713 h 2232"/>
                    <a:gd name="T30" fmla="*/ 2449 w 8866"/>
                    <a:gd name="T31" fmla="*/ 310 h 2232"/>
                    <a:gd name="T32" fmla="*/ 2293 w 8866"/>
                    <a:gd name="T33" fmla="*/ 496 h 2232"/>
                    <a:gd name="T34" fmla="*/ 1766 w 8866"/>
                    <a:gd name="T35" fmla="*/ 589 h 2232"/>
                    <a:gd name="T36" fmla="*/ 1302 w 8866"/>
                    <a:gd name="T37" fmla="*/ 589 h 2232"/>
                    <a:gd name="T38" fmla="*/ 992 w 8866"/>
                    <a:gd name="T39" fmla="*/ 589 h 2232"/>
                    <a:gd name="T40" fmla="*/ 681 w 8866"/>
                    <a:gd name="T41" fmla="*/ 837 h 2232"/>
                    <a:gd name="T42" fmla="*/ 372 w 8866"/>
                    <a:gd name="T43" fmla="*/ 744 h 2232"/>
                    <a:gd name="T44" fmla="*/ 651 w 8866"/>
                    <a:gd name="T45" fmla="*/ 620 h 2232"/>
                    <a:gd name="T46" fmla="*/ 124 w 8866"/>
                    <a:gd name="T47" fmla="*/ 527 h 2232"/>
                    <a:gd name="T48" fmla="*/ 186 w 8866"/>
                    <a:gd name="T49" fmla="*/ 868 h 2232"/>
                    <a:gd name="T50" fmla="*/ 0 w 8866"/>
                    <a:gd name="T51" fmla="*/ 1209 h 2232"/>
                    <a:gd name="T52" fmla="*/ 186 w 8866"/>
                    <a:gd name="T53" fmla="*/ 1364 h 2232"/>
                    <a:gd name="T54" fmla="*/ 310 w 8866"/>
                    <a:gd name="T55" fmla="*/ 1581 h 2232"/>
                    <a:gd name="T56" fmla="*/ 527 w 8866"/>
                    <a:gd name="T57" fmla="*/ 1705 h 2232"/>
                    <a:gd name="T58" fmla="*/ 651 w 8866"/>
                    <a:gd name="T59" fmla="*/ 1922 h 2232"/>
                    <a:gd name="T60" fmla="*/ 774 w 8866"/>
                    <a:gd name="T61" fmla="*/ 2170 h 2232"/>
                    <a:gd name="T62" fmla="*/ 1022 w 8866"/>
                    <a:gd name="T63" fmla="*/ 2231 h 2232"/>
                    <a:gd name="T64" fmla="*/ 1146 w 8866"/>
                    <a:gd name="T65" fmla="*/ 1984 h 2232"/>
                    <a:gd name="T66" fmla="*/ 1054 w 8866"/>
                    <a:gd name="T67" fmla="*/ 1766 h 2232"/>
                    <a:gd name="T68" fmla="*/ 1270 w 8866"/>
                    <a:gd name="T69" fmla="*/ 1612 h 2232"/>
                    <a:gd name="T70" fmla="*/ 1550 w 8866"/>
                    <a:gd name="T71" fmla="*/ 1674 h 2232"/>
                    <a:gd name="T72" fmla="*/ 1766 w 8866"/>
                    <a:gd name="T73" fmla="*/ 1642 h 2232"/>
                    <a:gd name="T74" fmla="*/ 2014 w 8866"/>
                    <a:gd name="T75" fmla="*/ 1457 h 2232"/>
                    <a:gd name="T76" fmla="*/ 2293 w 8866"/>
                    <a:gd name="T77" fmla="*/ 1364 h 2232"/>
                    <a:gd name="T78" fmla="*/ 2510 w 8866"/>
                    <a:gd name="T79" fmla="*/ 1457 h 2232"/>
                    <a:gd name="T80" fmla="*/ 2727 w 8866"/>
                    <a:gd name="T81" fmla="*/ 1488 h 2232"/>
                    <a:gd name="T82" fmla="*/ 3006 w 8866"/>
                    <a:gd name="T83" fmla="*/ 1674 h 2232"/>
                    <a:gd name="T84" fmla="*/ 3286 w 8866"/>
                    <a:gd name="T85" fmla="*/ 1736 h 2232"/>
                    <a:gd name="T86" fmla="*/ 3565 w 8866"/>
                    <a:gd name="T87" fmla="*/ 1674 h 2232"/>
                    <a:gd name="T88" fmla="*/ 3843 w 8866"/>
                    <a:gd name="T89" fmla="*/ 1736 h 2232"/>
                    <a:gd name="T90" fmla="*/ 4154 w 8866"/>
                    <a:gd name="T91" fmla="*/ 1674 h 2232"/>
                    <a:gd name="T92" fmla="*/ 4587 w 8866"/>
                    <a:gd name="T93" fmla="*/ 1766 h 2232"/>
                    <a:gd name="T94" fmla="*/ 4959 w 8866"/>
                    <a:gd name="T95" fmla="*/ 1766 h 2232"/>
                    <a:gd name="T96" fmla="*/ 5114 w 8866"/>
                    <a:gd name="T97" fmla="*/ 1518 h 2232"/>
                    <a:gd name="T98" fmla="*/ 5548 w 8866"/>
                    <a:gd name="T99" fmla="*/ 1766 h 2232"/>
                    <a:gd name="T100" fmla="*/ 5889 w 8866"/>
                    <a:gd name="T101" fmla="*/ 1829 h 2232"/>
                    <a:gd name="T102" fmla="*/ 5858 w 8866"/>
                    <a:gd name="T103" fmla="*/ 2077 h 2232"/>
                    <a:gd name="T104" fmla="*/ 5858 w 8866"/>
                    <a:gd name="T105" fmla="*/ 2201 h 2232"/>
                    <a:gd name="T106" fmla="*/ 6230 w 8866"/>
                    <a:gd name="T107" fmla="*/ 1550 h 2232"/>
                    <a:gd name="T108" fmla="*/ 6106 w 8866"/>
                    <a:gd name="T109" fmla="*/ 1302 h 2232"/>
                    <a:gd name="T110" fmla="*/ 6726 w 8866"/>
                    <a:gd name="T111" fmla="*/ 1116 h 2232"/>
                    <a:gd name="T112" fmla="*/ 7253 w 8866"/>
                    <a:gd name="T113" fmla="*/ 961 h 2232"/>
                    <a:gd name="T114" fmla="*/ 7532 w 8866"/>
                    <a:gd name="T115" fmla="*/ 898 h 2232"/>
                    <a:gd name="T116" fmla="*/ 7098 w 8866"/>
                    <a:gd name="T117" fmla="*/ 1333 h 2232"/>
                    <a:gd name="T118" fmla="*/ 7284 w 8866"/>
                    <a:gd name="T119" fmla="*/ 1518 h 2232"/>
                    <a:gd name="T120" fmla="*/ 7625 w 8866"/>
                    <a:gd name="T121" fmla="*/ 1054 h 2232"/>
                    <a:gd name="T122" fmla="*/ 8121 w 8866"/>
                    <a:gd name="T123" fmla="*/ 961 h 2232"/>
                    <a:gd name="T124" fmla="*/ 8245 w 8866"/>
                    <a:gd name="T125" fmla="*/ 744 h 2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866" h="2232">
                      <a:moveTo>
                        <a:pt x="8772" y="682"/>
                      </a:moveTo>
                      <a:lnTo>
                        <a:pt x="8772" y="682"/>
                      </a:lnTo>
                      <a:cubicBezTo>
                        <a:pt x="8709" y="682"/>
                        <a:pt x="8648" y="651"/>
                        <a:pt x="8617" y="620"/>
                      </a:cubicBezTo>
                      <a:cubicBezTo>
                        <a:pt x="8617" y="620"/>
                        <a:pt x="8555" y="558"/>
                        <a:pt x="8369" y="558"/>
                      </a:cubicBezTo>
                      <a:lnTo>
                        <a:pt x="8369" y="558"/>
                      </a:lnTo>
                      <a:cubicBezTo>
                        <a:pt x="8337" y="558"/>
                        <a:pt x="8307" y="527"/>
                        <a:pt x="8276" y="527"/>
                      </a:cubicBezTo>
                      <a:lnTo>
                        <a:pt x="8245" y="527"/>
                      </a:lnTo>
                      <a:lnTo>
                        <a:pt x="8245" y="527"/>
                      </a:lnTo>
                      <a:cubicBezTo>
                        <a:pt x="8213" y="527"/>
                        <a:pt x="8213" y="496"/>
                        <a:pt x="8183" y="496"/>
                      </a:cubicBezTo>
                      <a:cubicBezTo>
                        <a:pt x="8183" y="496"/>
                        <a:pt x="8121" y="496"/>
                        <a:pt x="8028" y="496"/>
                      </a:cubicBezTo>
                      <a:cubicBezTo>
                        <a:pt x="7997" y="496"/>
                        <a:pt x="7935" y="496"/>
                        <a:pt x="7935" y="496"/>
                      </a:cubicBezTo>
                      <a:cubicBezTo>
                        <a:pt x="7935" y="496"/>
                        <a:pt x="7935" y="496"/>
                        <a:pt x="7904" y="496"/>
                      </a:cubicBezTo>
                      <a:lnTo>
                        <a:pt x="7904" y="496"/>
                      </a:lnTo>
                      <a:cubicBezTo>
                        <a:pt x="7935" y="527"/>
                        <a:pt x="7935" y="527"/>
                        <a:pt x="7935" y="558"/>
                      </a:cubicBezTo>
                      <a:lnTo>
                        <a:pt x="7904" y="589"/>
                      </a:lnTo>
                      <a:cubicBezTo>
                        <a:pt x="7873" y="589"/>
                        <a:pt x="7873" y="589"/>
                        <a:pt x="7841" y="558"/>
                      </a:cubicBezTo>
                      <a:lnTo>
                        <a:pt x="7841" y="558"/>
                      </a:lnTo>
                      <a:cubicBezTo>
                        <a:pt x="7811" y="558"/>
                        <a:pt x="7749" y="527"/>
                        <a:pt x="7749" y="527"/>
                      </a:cubicBezTo>
                      <a:lnTo>
                        <a:pt x="7749" y="527"/>
                      </a:lnTo>
                      <a:cubicBezTo>
                        <a:pt x="7717" y="527"/>
                        <a:pt x="7717" y="527"/>
                        <a:pt x="7717" y="527"/>
                      </a:cubicBezTo>
                      <a:lnTo>
                        <a:pt x="7717" y="527"/>
                      </a:lnTo>
                      <a:cubicBezTo>
                        <a:pt x="7687" y="527"/>
                        <a:pt x="7687" y="527"/>
                        <a:pt x="7687" y="527"/>
                      </a:cubicBezTo>
                      <a:cubicBezTo>
                        <a:pt x="7656" y="527"/>
                        <a:pt x="7656" y="527"/>
                        <a:pt x="7656" y="527"/>
                      </a:cubicBezTo>
                      <a:lnTo>
                        <a:pt x="7625" y="527"/>
                      </a:lnTo>
                      <a:lnTo>
                        <a:pt x="7593" y="527"/>
                      </a:lnTo>
                      <a:lnTo>
                        <a:pt x="7593" y="527"/>
                      </a:lnTo>
                      <a:lnTo>
                        <a:pt x="7593" y="527"/>
                      </a:lnTo>
                      <a:cubicBezTo>
                        <a:pt x="7593" y="527"/>
                        <a:pt x="7593" y="527"/>
                        <a:pt x="7563" y="527"/>
                      </a:cubicBezTo>
                      <a:cubicBezTo>
                        <a:pt x="7563" y="527"/>
                        <a:pt x="7563" y="527"/>
                        <a:pt x="7532" y="527"/>
                      </a:cubicBezTo>
                      <a:lnTo>
                        <a:pt x="7532" y="527"/>
                      </a:lnTo>
                      <a:cubicBezTo>
                        <a:pt x="7532" y="527"/>
                        <a:pt x="7532" y="527"/>
                        <a:pt x="7501" y="527"/>
                      </a:cubicBezTo>
                      <a:cubicBezTo>
                        <a:pt x="7501" y="527"/>
                        <a:pt x="7501" y="527"/>
                        <a:pt x="7469" y="527"/>
                      </a:cubicBezTo>
                      <a:lnTo>
                        <a:pt x="7439" y="527"/>
                      </a:lnTo>
                      <a:lnTo>
                        <a:pt x="7439" y="527"/>
                      </a:lnTo>
                      <a:lnTo>
                        <a:pt x="7439" y="527"/>
                      </a:lnTo>
                      <a:lnTo>
                        <a:pt x="7408" y="527"/>
                      </a:lnTo>
                      <a:lnTo>
                        <a:pt x="7408" y="558"/>
                      </a:lnTo>
                      <a:cubicBezTo>
                        <a:pt x="7408" y="558"/>
                        <a:pt x="7408" y="558"/>
                        <a:pt x="7408" y="589"/>
                      </a:cubicBezTo>
                      <a:lnTo>
                        <a:pt x="7377" y="589"/>
                      </a:lnTo>
                      <a:lnTo>
                        <a:pt x="7377" y="589"/>
                      </a:lnTo>
                      <a:lnTo>
                        <a:pt x="7377" y="589"/>
                      </a:lnTo>
                      <a:cubicBezTo>
                        <a:pt x="7345" y="558"/>
                        <a:pt x="7345" y="558"/>
                        <a:pt x="7345" y="527"/>
                      </a:cubicBezTo>
                      <a:lnTo>
                        <a:pt x="7345" y="527"/>
                      </a:lnTo>
                      <a:lnTo>
                        <a:pt x="7345" y="527"/>
                      </a:lnTo>
                      <a:lnTo>
                        <a:pt x="7345" y="527"/>
                      </a:lnTo>
                      <a:cubicBezTo>
                        <a:pt x="7315" y="527"/>
                        <a:pt x="7315" y="527"/>
                        <a:pt x="7315" y="496"/>
                      </a:cubicBezTo>
                      <a:cubicBezTo>
                        <a:pt x="7284" y="496"/>
                        <a:pt x="7284" y="496"/>
                        <a:pt x="7284" y="496"/>
                      </a:cubicBezTo>
                      <a:cubicBezTo>
                        <a:pt x="7284" y="465"/>
                        <a:pt x="7284" y="465"/>
                        <a:pt x="7284" y="465"/>
                      </a:cubicBezTo>
                      <a:cubicBezTo>
                        <a:pt x="7284" y="465"/>
                        <a:pt x="7284" y="434"/>
                        <a:pt x="7253" y="434"/>
                      </a:cubicBezTo>
                      <a:cubicBezTo>
                        <a:pt x="7222" y="434"/>
                        <a:pt x="7222" y="434"/>
                        <a:pt x="7191" y="434"/>
                      </a:cubicBezTo>
                      <a:lnTo>
                        <a:pt x="7191" y="434"/>
                      </a:lnTo>
                      <a:cubicBezTo>
                        <a:pt x="7191" y="434"/>
                        <a:pt x="7191" y="434"/>
                        <a:pt x="7160" y="434"/>
                      </a:cubicBezTo>
                      <a:cubicBezTo>
                        <a:pt x="7129" y="434"/>
                        <a:pt x="7098" y="434"/>
                        <a:pt x="7067" y="434"/>
                      </a:cubicBezTo>
                      <a:cubicBezTo>
                        <a:pt x="7036" y="434"/>
                        <a:pt x="7036" y="434"/>
                        <a:pt x="7005" y="434"/>
                      </a:cubicBezTo>
                      <a:lnTo>
                        <a:pt x="6974" y="434"/>
                      </a:lnTo>
                      <a:lnTo>
                        <a:pt x="6974" y="434"/>
                      </a:lnTo>
                      <a:cubicBezTo>
                        <a:pt x="6943" y="434"/>
                        <a:pt x="6912" y="434"/>
                        <a:pt x="6912" y="434"/>
                      </a:cubicBezTo>
                      <a:cubicBezTo>
                        <a:pt x="6881" y="434"/>
                        <a:pt x="6881" y="434"/>
                        <a:pt x="6881" y="434"/>
                      </a:cubicBezTo>
                      <a:cubicBezTo>
                        <a:pt x="6881" y="434"/>
                        <a:pt x="6881" y="434"/>
                        <a:pt x="6850" y="434"/>
                      </a:cubicBezTo>
                      <a:lnTo>
                        <a:pt x="6850" y="434"/>
                      </a:lnTo>
                      <a:cubicBezTo>
                        <a:pt x="6850" y="434"/>
                        <a:pt x="6850" y="403"/>
                        <a:pt x="6819" y="403"/>
                      </a:cubicBezTo>
                      <a:lnTo>
                        <a:pt x="6819" y="403"/>
                      </a:lnTo>
                      <a:lnTo>
                        <a:pt x="6788" y="403"/>
                      </a:lnTo>
                      <a:lnTo>
                        <a:pt x="6788" y="403"/>
                      </a:lnTo>
                      <a:cubicBezTo>
                        <a:pt x="6757" y="403"/>
                        <a:pt x="6757" y="403"/>
                        <a:pt x="6757" y="403"/>
                      </a:cubicBezTo>
                      <a:lnTo>
                        <a:pt x="6757" y="403"/>
                      </a:lnTo>
                      <a:lnTo>
                        <a:pt x="6757" y="403"/>
                      </a:lnTo>
                      <a:lnTo>
                        <a:pt x="6726" y="403"/>
                      </a:lnTo>
                      <a:lnTo>
                        <a:pt x="6726" y="372"/>
                      </a:lnTo>
                      <a:lnTo>
                        <a:pt x="6726" y="341"/>
                      </a:lnTo>
                      <a:cubicBezTo>
                        <a:pt x="6695" y="341"/>
                        <a:pt x="6695" y="341"/>
                        <a:pt x="6695" y="341"/>
                      </a:cubicBezTo>
                      <a:cubicBezTo>
                        <a:pt x="6695" y="341"/>
                        <a:pt x="6695" y="341"/>
                        <a:pt x="6664" y="341"/>
                      </a:cubicBezTo>
                      <a:cubicBezTo>
                        <a:pt x="6633" y="341"/>
                        <a:pt x="6633" y="341"/>
                        <a:pt x="6633" y="341"/>
                      </a:cubicBezTo>
                      <a:lnTo>
                        <a:pt x="6602" y="341"/>
                      </a:lnTo>
                      <a:cubicBezTo>
                        <a:pt x="6602" y="372"/>
                        <a:pt x="6571" y="372"/>
                        <a:pt x="6540" y="403"/>
                      </a:cubicBezTo>
                      <a:lnTo>
                        <a:pt x="6540" y="403"/>
                      </a:lnTo>
                      <a:cubicBezTo>
                        <a:pt x="6509" y="403"/>
                        <a:pt x="6478" y="372"/>
                        <a:pt x="6478" y="372"/>
                      </a:cubicBezTo>
                      <a:cubicBezTo>
                        <a:pt x="6385" y="372"/>
                        <a:pt x="6385" y="372"/>
                        <a:pt x="6385" y="372"/>
                      </a:cubicBezTo>
                      <a:cubicBezTo>
                        <a:pt x="6478" y="341"/>
                        <a:pt x="6478" y="341"/>
                        <a:pt x="6478" y="341"/>
                      </a:cubicBezTo>
                      <a:lnTo>
                        <a:pt x="6478" y="341"/>
                      </a:lnTo>
                      <a:lnTo>
                        <a:pt x="6478" y="341"/>
                      </a:lnTo>
                      <a:cubicBezTo>
                        <a:pt x="6478" y="310"/>
                        <a:pt x="6447" y="310"/>
                        <a:pt x="6447" y="310"/>
                      </a:cubicBezTo>
                      <a:cubicBezTo>
                        <a:pt x="6416" y="310"/>
                        <a:pt x="6385" y="310"/>
                        <a:pt x="6385" y="310"/>
                      </a:cubicBezTo>
                      <a:lnTo>
                        <a:pt x="6354" y="310"/>
                      </a:lnTo>
                      <a:lnTo>
                        <a:pt x="6354" y="310"/>
                      </a:lnTo>
                      <a:cubicBezTo>
                        <a:pt x="6323" y="310"/>
                        <a:pt x="6261" y="310"/>
                        <a:pt x="6261" y="310"/>
                      </a:cubicBezTo>
                      <a:lnTo>
                        <a:pt x="6261" y="310"/>
                      </a:lnTo>
                      <a:lnTo>
                        <a:pt x="6261" y="310"/>
                      </a:lnTo>
                      <a:lnTo>
                        <a:pt x="6261" y="310"/>
                      </a:lnTo>
                      <a:cubicBezTo>
                        <a:pt x="6261" y="310"/>
                        <a:pt x="6261" y="310"/>
                        <a:pt x="6230" y="341"/>
                      </a:cubicBezTo>
                      <a:lnTo>
                        <a:pt x="6230" y="341"/>
                      </a:lnTo>
                      <a:lnTo>
                        <a:pt x="6230" y="341"/>
                      </a:lnTo>
                      <a:cubicBezTo>
                        <a:pt x="6230" y="372"/>
                        <a:pt x="6230" y="372"/>
                        <a:pt x="6230" y="372"/>
                      </a:cubicBezTo>
                      <a:cubicBezTo>
                        <a:pt x="6230" y="403"/>
                        <a:pt x="6199" y="403"/>
                        <a:pt x="6199" y="403"/>
                      </a:cubicBezTo>
                      <a:lnTo>
                        <a:pt x="6168" y="403"/>
                      </a:lnTo>
                      <a:lnTo>
                        <a:pt x="6137" y="403"/>
                      </a:lnTo>
                      <a:lnTo>
                        <a:pt x="6106" y="403"/>
                      </a:lnTo>
                      <a:lnTo>
                        <a:pt x="6106" y="403"/>
                      </a:lnTo>
                      <a:cubicBezTo>
                        <a:pt x="6106" y="434"/>
                        <a:pt x="6106" y="434"/>
                        <a:pt x="6075" y="434"/>
                      </a:cubicBezTo>
                      <a:cubicBezTo>
                        <a:pt x="6075" y="434"/>
                        <a:pt x="6075" y="403"/>
                        <a:pt x="6044" y="403"/>
                      </a:cubicBezTo>
                      <a:lnTo>
                        <a:pt x="6044" y="403"/>
                      </a:lnTo>
                      <a:cubicBezTo>
                        <a:pt x="6044" y="403"/>
                        <a:pt x="6013" y="403"/>
                        <a:pt x="5982" y="372"/>
                      </a:cubicBezTo>
                      <a:lnTo>
                        <a:pt x="5982" y="372"/>
                      </a:lnTo>
                      <a:lnTo>
                        <a:pt x="5951" y="403"/>
                      </a:lnTo>
                      <a:cubicBezTo>
                        <a:pt x="5951" y="403"/>
                        <a:pt x="5951" y="403"/>
                        <a:pt x="5920" y="403"/>
                      </a:cubicBezTo>
                      <a:lnTo>
                        <a:pt x="5920" y="403"/>
                      </a:lnTo>
                      <a:cubicBezTo>
                        <a:pt x="5889" y="403"/>
                        <a:pt x="5889" y="403"/>
                        <a:pt x="5889" y="403"/>
                      </a:cubicBezTo>
                      <a:cubicBezTo>
                        <a:pt x="5858" y="403"/>
                        <a:pt x="5858" y="403"/>
                        <a:pt x="5858" y="403"/>
                      </a:cubicBez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734" y="434"/>
                      </a:lnTo>
                      <a:lnTo>
                        <a:pt x="5703" y="465"/>
                      </a:lnTo>
                      <a:cubicBezTo>
                        <a:pt x="5703" y="465"/>
                        <a:pt x="5672" y="434"/>
                        <a:pt x="5642" y="434"/>
                      </a:cubicBezTo>
                      <a:cubicBezTo>
                        <a:pt x="5642" y="403"/>
                        <a:pt x="5610" y="403"/>
                        <a:pt x="5610" y="372"/>
                      </a:cubicBezTo>
                      <a:lnTo>
                        <a:pt x="5610" y="372"/>
                      </a:lnTo>
                      <a:lnTo>
                        <a:pt x="5610" y="372"/>
                      </a:lnTo>
                      <a:lnTo>
                        <a:pt x="5610" y="372"/>
                      </a:lnTo>
                      <a:lnTo>
                        <a:pt x="5579" y="372"/>
                      </a:lnTo>
                      <a:lnTo>
                        <a:pt x="5579" y="372"/>
                      </a:lnTo>
                      <a:cubicBezTo>
                        <a:pt x="5579" y="372"/>
                        <a:pt x="5579" y="372"/>
                        <a:pt x="5548" y="372"/>
                      </a:cubicBezTo>
                      <a:cubicBezTo>
                        <a:pt x="5548" y="372"/>
                        <a:pt x="5548" y="372"/>
                        <a:pt x="5517" y="341"/>
                      </a:cubicBezTo>
                      <a:cubicBezTo>
                        <a:pt x="5517" y="372"/>
                        <a:pt x="5517" y="372"/>
                        <a:pt x="5517" y="372"/>
                      </a:cubicBezTo>
                      <a:cubicBezTo>
                        <a:pt x="5517" y="403"/>
                        <a:pt x="5517" y="403"/>
                        <a:pt x="5486" y="403"/>
                      </a:cubicBezTo>
                      <a:cubicBezTo>
                        <a:pt x="5486" y="403"/>
                        <a:pt x="5486" y="403"/>
                        <a:pt x="5486" y="372"/>
                      </a:cubicBezTo>
                      <a:cubicBezTo>
                        <a:pt x="5455" y="372"/>
                        <a:pt x="5455" y="372"/>
                        <a:pt x="5455" y="372"/>
                      </a:cubicBezTo>
                      <a:cubicBezTo>
                        <a:pt x="5424" y="372"/>
                        <a:pt x="5424" y="341"/>
                        <a:pt x="5424" y="310"/>
                      </a:cubicBezTo>
                      <a:lnTo>
                        <a:pt x="5424" y="279"/>
                      </a:lnTo>
                      <a:lnTo>
                        <a:pt x="5424" y="279"/>
                      </a:lnTo>
                      <a:cubicBezTo>
                        <a:pt x="5424" y="248"/>
                        <a:pt x="5394" y="248"/>
                        <a:pt x="5394" y="248"/>
                      </a:cubicBezTo>
                      <a:cubicBezTo>
                        <a:pt x="5362" y="248"/>
                        <a:pt x="5362" y="248"/>
                        <a:pt x="5362" y="248"/>
                      </a:cubicBezTo>
                      <a:lnTo>
                        <a:pt x="5362" y="248"/>
                      </a:lnTo>
                      <a:lnTo>
                        <a:pt x="5362" y="248"/>
                      </a:lnTo>
                      <a:lnTo>
                        <a:pt x="5362" y="248"/>
                      </a:lnTo>
                      <a:lnTo>
                        <a:pt x="5362" y="248"/>
                      </a:lnTo>
                      <a:cubicBezTo>
                        <a:pt x="5331" y="248"/>
                        <a:pt x="5331" y="279"/>
                        <a:pt x="5331" y="279"/>
                      </a:cubicBezTo>
                      <a:lnTo>
                        <a:pt x="5300" y="310"/>
                      </a:lnTo>
                      <a:lnTo>
                        <a:pt x="5270" y="310"/>
                      </a:lnTo>
                      <a:lnTo>
                        <a:pt x="5270" y="310"/>
                      </a:lnTo>
                      <a:cubicBezTo>
                        <a:pt x="5238" y="310"/>
                        <a:pt x="5238" y="310"/>
                        <a:pt x="5207" y="310"/>
                      </a:cubicBezTo>
                      <a:lnTo>
                        <a:pt x="5207" y="310"/>
                      </a:lnTo>
                      <a:lnTo>
                        <a:pt x="5207" y="310"/>
                      </a:lnTo>
                      <a:cubicBezTo>
                        <a:pt x="5176" y="310"/>
                        <a:pt x="5176" y="310"/>
                        <a:pt x="5176" y="310"/>
                      </a:cubicBezTo>
                      <a:lnTo>
                        <a:pt x="5146" y="310"/>
                      </a:lnTo>
                      <a:cubicBezTo>
                        <a:pt x="5114" y="310"/>
                        <a:pt x="5114" y="310"/>
                        <a:pt x="5083" y="310"/>
                      </a:cubicBezTo>
                      <a:lnTo>
                        <a:pt x="5083" y="310"/>
                      </a:lnTo>
                      <a:cubicBezTo>
                        <a:pt x="5052" y="310"/>
                        <a:pt x="5022" y="279"/>
                        <a:pt x="5022" y="279"/>
                      </a:cubicBezTo>
                      <a:lnTo>
                        <a:pt x="5022" y="279"/>
                      </a:lnTo>
                      <a:cubicBezTo>
                        <a:pt x="4990" y="279"/>
                        <a:pt x="4990" y="279"/>
                        <a:pt x="4990" y="279"/>
                      </a:cubicBezTo>
                      <a:cubicBezTo>
                        <a:pt x="4959" y="279"/>
                        <a:pt x="4959" y="279"/>
                        <a:pt x="4928" y="279"/>
                      </a:cubicBezTo>
                      <a:cubicBezTo>
                        <a:pt x="4928" y="279"/>
                        <a:pt x="4866" y="279"/>
                        <a:pt x="4835" y="279"/>
                      </a:cubicBezTo>
                      <a:cubicBezTo>
                        <a:pt x="4804" y="279"/>
                        <a:pt x="4774" y="279"/>
                        <a:pt x="4774" y="279"/>
                      </a:cubicBezTo>
                      <a:lnTo>
                        <a:pt x="4774" y="279"/>
                      </a:lnTo>
                      <a:cubicBezTo>
                        <a:pt x="4774" y="279"/>
                        <a:pt x="4774" y="279"/>
                        <a:pt x="4774" y="310"/>
                      </a:cubicBezTo>
                      <a:lnTo>
                        <a:pt x="4742" y="310"/>
                      </a:lnTo>
                      <a:cubicBezTo>
                        <a:pt x="4742" y="310"/>
                        <a:pt x="4711" y="310"/>
                        <a:pt x="4711" y="279"/>
                      </a:cubicBezTo>
                      <a:lnTo>
                        <a:pt x="4711" y="279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680" y="248"/>
                      </a:lnTo>
                      <a:lnTo>
                        <a:pt x="4650" y="248"/>
                      </a:lnTo>
                      <a:cubicBezTo>
                        <a:pt x="4618" y="248"/>
                        <a:pt x="4618" y="248"/>
                        <a:pt x="4618" y="248"/>
                      </a:cubicBezTo>
                      <a:lnTo>
                        <a:pt x="4618" y="248"/>
                      </a:lnTo>
                      <a:cubicBezTo>
                        <a:pt x="4587" y="248"/>
                        <a:pt x="4587" y="248"/>
                        <a:pt x="4556" y="279"/>
                      </a:cubicBezTo>
                      <a:lnTo>
                        <a:pt x="4526" y="279"/>
                      </a:lnTo>
                      <a:cubicBezTo>
                        <a:pt x="4526" y="279"/>
                        <a:pt x="4494" y="279"/>
                        <a:pt x="4463" y="279"/>
                      </a:cubicBezTo>
                      <a:cubicBezTo>
                        <a:pt x="4432" y="279"/>
                        <a:pt x="4432" y="279"/>
                        <a:pt x="4402" y="279"/>
                      </a:cubicBezTo>
                      <a:lnTo>
                        <a:pt x="4402" y="279"/>
                      </a:lnTo>
                      <a:cubicBezTo>
                        <a:pt x="4370" y="279"/>
                        <a:pt x="4370" y="279"/>
                        <a:pt x="4339" y="279"/>
                      </a:cubicBezTo>
                      <a:cubicBezTo>
                        <a:pt x="4339" y="248"/>
                        <a:pt x="4339" y="248"/>
                        <a:pt x="4370" y="248"/>
                      </a:cubicBezTo>
                      <a:lnTo>
                        <a:pt x="4370" y="248"/>
                      </a:lnTo>
                      <a:cubicBezTo>
                        <a:pt x="4370" y="217"/>
                        <a:pt x="4370" y="217"/>
                        <a:pt x="4402" y="217"/>
                      </a:cubicBezTo>
                      <a:lnTo>
                        <a:pt x="4432" y="217"/>
                      </a:lnTo>
                      <a:cubicBezTo>
                        <a:pt x="4463" y="217"/>
                        <a:pt x="4463" y="186"/>
                        <a:pt x="4494" y="186"/>
                      </a:cubicBezTo>
                      <a:lnTo>
                        <a:pt x="4494" y="186"/>
                      </a:lnTo>
                      <a:lnTo>
                        <a:pt x="4526" y="186"/>
                      </a:lnTo>
                      <a:lnTo>
                        <a:pt x="4526" y="186"/>
                      </a:lnTo>
                      <a:cubicBezTo>
                        <a:pt x="4556" y="186"/>
                        <a:pt x="4556" y="155"/>
                        <a:pt x="4556" y="155"/>
                      </a:cubicBezTo>
                      <a:lnTo>
                        <a:pt x="4587" y="155"/>
                      </a:lnTo>
                      <a:lnTo>
                        <a:pt x="4618" y="155"/>
                      </a:lnTo>
                      <a:lnTo>
                        <a:pt x="4618" y="155"/>
                      </a:lnTo>
                      <a:lnTo>
                        <a:pt x="4618" y="155"/>
                      </a:lnTo>
                      <a:cubicBezTo>
                        <a:pt x="4650" y="155"/>
                        <a:pt x="4680" y="124"/>
                        <a:pt x="4711" y="124"/>
                      </a:cubicBezTo>
                      <a:cubicBezTo>
                        <a:pt x="4711" y="93"/>
                        <a:pt x="4680" y="93"/>
                        <a:pt x="4680" y="93"/>
                      </a:cubicBezTo>
                      <a:cubicBezTo>
                        <a:pt x="4680" y="93"/>
                        <a:pt x="4618" y="93"/>
                        <a:pt x="4618" y="62"/>
                      </a:cubicBezTo>
                      <a:lnTo>
                        <a:pt x="4618" y="62"/>
                      </a:lnTo>
                      <a:lnTo>
                        <a:pt x="4587" y="62"/>
                      </a:lnTo>
                      <a:lnTo>
                        <a:pt x="4587" y="62"/>
                      </a:lnTo>
                      <a:lnTo>
                        <a:pt x="4556" y="62"/>
                      </a:lnTo>
                      <a:cubicBezTo>
                        <a:pt x="4526" y="62"/>
                        <a:pt x="4526" y="62"/>
                        <a:pt x="4526" y="62"/>
                      </a:cubicBezTo>
                      <a:cubicBezTo>
                        <a:pt x="4494" y="62"/>
                        <a:pt x="4463" y="62"/>
                        <a:pt x="4463" y="62"/>
                      </a:cubicBezTo>
                      <a:lnTo>
                        <a:pt x="4463" y="62"/>
                      </a:lnTo>
                      <a:lnTo>
                        <a:pt x="4463" y="62"/>
                      </a:lnTo>
                      <a:cubicBezTo>
                        <a:pt x="4432" y="62"/>
                        <a:pt x="4432" y="93"/>
                        <a:pt x="4402" y="93"/>
                      </a:cubicBezTo>
                      <a:lnTo>
                        <a:pt x="4402" y="93"/>
                      </a:lnTo>
                      <a:cubicBezTo>
                        <a:pt x="4370" y="93"/>
                        <a:pt x="4370" y="62"/>
                        <a:pt x="4370" y="62"/>
                      </a:cubicBezTo>
                      <a:lnTo>
                        <a:pt x="4370" y="62"/>
                      </a:lnTo>
                      <a:cubicBezTo>
                        <a:pt x="4339" y="62"/>
                        <a:pt x="4339" y="62"/>
                        <a:pt x="4339" y="62"/>
                      </a:cubicBezTo>
                      <a:cubicBezTo>
                        <a:pt x="4308" y="62"/>
                        <a:pt x="4308" y="62"/>
                        <a:pt x="4308" y="62"/>
                      </a:cubicBezTo>
                      <a:lnTo>
                        <a:pt x="4278" y="62"/>
                      </a:lnTo>
                      <a:lnTo>
                        <a:pt x="4278" y="62"/>
                      </a:lnTo>
                      <a:lnTo>
                        <a:pt x="4278" y="62"/>
                      </a:lnTo>
                      <a:cubicBezTo>
                        <a:pt x="4246" y="62"/>
                        <a:pt x="4246" y="31"/>
                        <a:pt x="4246" y="31"/>
                      </a:cubicBezTo>
                      <a:lnTo>
                        <a:pt x="4246" y="0"/>
                      </a:lnTo>
                      <a:lnTo>
                        <a:pt x="4246" y="0"/>
                      </a:lnTo>
                      <a:lnTo>
                        <a:pt x="4246" y="0"/>
                      </a:lnTo>
                      <a:cubicBezTo>
                        <a:pt x="4215" y="0"/>
                        <a:pt x="4184" y="0"/>
                        <a:pt x="4154" y="0"/>
                      </a:cubicBezTo>
                      <a:cubicBezTo>
                        <a:pt x="4122" y="31"/>
                        <a:pt x="4122" y="31"/>
                        <a:pt x="4122" y="31"/>
                      </a:cubicBezTo>
                      <a:cubicBezTo>
                        <a:pt x="4091" y="31"/>
                        <a:pt x="4091" y="31"/>
                        <a:pt x="4091" y="31"/>
                      </a:cubicBezTo>
                      <a:cubicBezTo>
                        <a:pt x="4091" y="62"/>
                        <a:pt x="4060" y="93"/>
                        <a:pt x="4030" y="93"/>
                      </a:cubicBezTo>
                      <a:lnTo>
                        <a:pt x="3998" y="93"/>
                      </a:lnTo>
                      <a:cubicBezTo>
                        <a:pt x="4030" y="93"/>
                        <a:pt x="4030" y="93"/>
                        <a:pt x="4030" y="93"/>
                      </a:cubicBezTo>
                      <a:cubicBezTo>
                        <a:pt x="4030" y="124"/>
                        <a:pt x="4030" y="124"/>
                        <a:pt x="4030" y="155"/>
                      </a:cubicBezTo>
                      <a:cubicBezTo>
                        <a:pt x="4030" y="155"/>
                        <a:pt x="4030" y="155"/>
                        <a:pt x="3998" y="155"/>
                      </a:cubicBezTo>
                      <a:lnTo>
                        <a:pt x="3967" y="155"/>
                      </a:lnTo>
                      <a:cubicBezTo>
                        <a:pt x="3937" y="155"/>
                        <a:pt x="3905" y="124"/>
                        <a:pt x="3937" y="93"/>
                      </a:cubicBezTo>
                      <a:cubicBezTo>
                        <a:pt x="3905" y="93"/>
                        <a:pt x="3905" y="93"/>
                        <a:pt x="3905" y="93"/>
                      </a:cubicBezTo>
                      <a:lnTo>
                        <a:pt x="3874" y="124"/>
                      </a:lnTo>
                      <a:cubicBezTo>
                        <a:pt x="3843" y="124"/>
                        <a:pt x="3843" y="124"/>
                        <a:pt x="3813" y="124"/>
                      </a:cubicBezTo>
                      <a:lnTo>
                        <a:pt x="3782" y="124"/>
                      </a:lnTo>
                      <a:cubicBezTo>
                        <a:pt x="3782" y="124"/>
                        <a:pt x="3782" y="124"/>
                        <a:pt x="3719" y="124"/>
                      </a:cubicBezTo>
                      <a:cubicBezTo>
                        <a:pt x="3719" y="124"/>
                        <a:pt x="3719" y="93"/>
                        <a:pt x="3689" y="93"/>
                      </a:cubicBezTo>
                      <a:lnTo>
                        <a:pt x="3658" y="93"/>
                      </a:lnTo>
                      <a:lnTo>
                        <a:pt x="3658" y="93"/>
                      </a:lnTo>
                      <a:cubicBezTo>
                        <a:pt x="3626" y="124"/>
                        <a:pt x="3626" y="124"/>
                        <a:pt x="3626" y="124"/>
                      </a:cubicBezTo>
                      <a:lnTo>
                        <a:pt x="3595" y="124"/>
                      </a:lnTo>
                      <a:lnTo>
                        <a:pt x="3595" y="124"/>
                      </a:lnTo>
                      <a:cubicBezTo>
                        <a:pt x="3565" y="124"/>
                        <a:pt x="3565" y="124"/>
                        <a:pt x="3565" y="124"/>
                      </a:cubicBezTo>
                      <a:lnTo>
                        <a:pt x="3565" y="124"/>
                      </a:lnTo>
                      <a:cubicBezTo>
                        <a:pt x="3534" y="124"/>
                        <a:pt x="3502" y="124"/>
                        <a:pt x="3471" y="124"/>
                      </a:cubicBezTo>
                      <a:cubicBezTo>
                        <a:pt x="3441" y="155"/>
                        <a:pt x="3410" y="155"/>
                        <a:pt x="3410" y="155"/>
                      </a:cubicBezTo>
                      <a:cubicBezTo>
                        <a:pt x="3378" y="155"/>
                        <a:pt x="3378" y="155"/>
                        <a:pt x="3378" y="155"/>
                      </a:cubicBezTo>
                      <a:lnTo>
                        <a:pt x="3378" y="155"/>
                      </a:lnTo>
                      <a:cubicBezTo>
                        <a:pt x="3347" y="155"/>
                        <a:pt x="3347" y="155"/>
                        <a:pt x="3347" y="155"/>
                      </a:cubicBezTo>
                      <a:lnTo>
                        <a:pt x="3347" y="155"/>
                      </a:lnTo>
                      <a:cubicBezTo>
                        <a:pt x="3317" y="186"/>
                        <a:pt x="3317" y="186"/>
                        <a:pt x="3317" y="186"/>
                      </a:cubicBezTo>
                      <a:lnTo>
                        <a:pt x="3286" y="186"/>
                      </a:lnTo>
                      <a:cubicBezTo>
                        <a:pt x="3286" y="217"/>
                        <a:pt x="3286" y="217"/>
                        <a:pt x="3286" y="217"/>
                      </a:cubicBezTo>
                      <a:cubicBezTo>
                        <a:pt x="3317" y="248"/>
                        <a:pt x="3286" y="248"/>
                        <a:pt x="3286" y="248"/>
                      </a:cubicBezTo>
                      <a:lnTo>
                        <a:pt x="3286" y="248"/>
                      </a:lnTo>
                      <a:cubicBezTo>
                        <a:pt x="3286" y="279"/>
                        <a:pt x="3286" y="310"/>
                        <a:pt x="3254" y="310"/>
                      </a:cubicBezTo>
                      <a:lnTo>
                        <a:pt x="3254" y="310"/>
                      </a:lnTo>
                      <a:cubicBezTo>
                        <a:pt x="3254" y="310"/>
                        <a:pt x="3223" y="310"/>
                        <a:pt x="3223" y="279"/>
                      </a:cubicBezTo>
                      <a:cubicBezTo>
                        <a:pt x="3193" y="279"/>
                        <a:pt x="3193" y="279"/>
                        <a:pt x="3193" y="279"/>
                      </a:cubicBezTo>
                      <a:cubicBezTo>
                        <a:pt x="3193" y="248"/>
                        <a:pt x="3193" y="248"/>
                        <a:pt x="3193" y="248"/>
                      </a:cubicBezTo>
                      <a:lnTo>
                        <a:pt x="3193" y="248"/>
                      </a:lnTo>
                      <a:cubicBezTo>
                        <a:pt x="3162" y="248"/>
                        <a:pt x="3162" y="279"/>
                        <a:pt x="3130" y="279"/>
                      </a:cubicBezTo>
                      <a:cubicBezTo>
                        <a:pt x="3130" y="279"/>
                        <a:pt x="3130" y="279"/>
                        <a:pt x="3099" y="279"/>
                      </a:cubicBezTo>
                      <a:lnTo>
                        <a:pt x="3099" y="248"/>
                      </a:lnTo>
                      <a:cubicBezTo>
                        <a:pt x="3069" y="248"/>
                        <a:pt x="2975" y="248"/>
                        <a:pt x="2975" y="248"/>
                      </a:cubicBezTo>
                      <a:cubicBezTo>
                        <a:pt x="2945" y="248"/>
                        <a:pt x="2945" y="248"/>
                        <a:pt x="2945" y="248"/>
                      </a:cubicBezTo>
                      <a:lnTo>
                        <a:pt x="2945" y="248"/>
                      </a:lnTo>
                      <a:lnTo>
                        <a:pt x="2945" y="279"/>
                      </a:lnTo>
                      <a:lnTo>
                        <a:pt x="2945" y="279"/>
                      </a:lnTo>
                      <a:cubicBezTo>
                        <a:pt x="2945" y="279"/>
                        <a:pt x="2945" y="279"/>
                        <a:pt x="2975" y="279"/>
                      </a:cubicBezTo>
                      <a:lnTo>
                        <a:pt x="2975" y="279"/>
                      </a:lnTo>
                      <a:lnTo>
                        <a:pt x="3006" y="279"/>
                      </a:lnTo>
                      <a:cubicBezTo>
                        <a:pt x="3006" y="279"/>
                        <a:pt x="3006" y="310"/>
                        <a:pt x="3038" y="310"/>
                      </a:cubicBezTo>
                      <a:lnTo>
                        <a:pt x="3038" y="310"/>
                      </a:lnTo>
                      <a:cubicBezTo>
                        <a:pt x="3038" y="310"/>
                        <a:pt x="3038" y="310"/>
                        <a:pt x="3069" y="310"/>
                      </a:cubicBezTo>
                      <a:cubicBezTo>
                        <a:pt x="3099" y="341"/>
                        <a:pt x="3099" y="341"/>
                        <a:pt x="3099" y="341"/>
                      </a:cubicBezTo>
                      <a:cubicBezTo>
                        <a:pt x="3130" y="372"/>
                        <a:pt x="3130" y="372"/>
                        <a:pt x="3130" y="372"/>
                      </a:cubicBezTo>
                      <a:cubicBezTo>
                        <a:pt x="3099" y="372"/>
                        <a:pt x="3099" y="372"/>
                        <a:pt x="3099" y="372"/>
                      </a:cubicBezTo>
                      <a:cubicBezTo>
                        <a:pt x="3099" y="403"/>
                        <a:pt x="3099" y="403"/>
                        <a:pt x="3099" y="403"/>
                      </a:cubicBezTo>
                      <a:cubicBezTo>
                        <a:pt x="3099" y="434"/>
                        <a:pt x="3099" y="434"/>
                        <a:pt x="3099" y="434"/>
                      </a:cubicBezTo>
                      <a:cubicBezTo>
                        <a:pt x="3099" y="465"/>
                        <a:pt x="3099" y="465"/>
                        <a:pt x="3069" y="465"/>
                      </a:cubicBezTo>
                      <a:cubicBezTo>
                        <a:pt x="3069" y="496"/>
                        <a:pt x="3069" y="496"/>
                        <a:pt x="3069" y="496"/>
                      </a:cubicBezTo>
                      <a:cubicBezTo>
                        <a:pt x="3038" y="496"/>
                        <a:pt x="3006" y="465"/>
                        <a:pt x="3006" y="434"/>
                      </a:cubicBezTo>
                      <a:cubicBezTo>
                        <a:pt x="2975" y="434"/>
                        <a:pt x="3006" y="403"/>
                        <a:pt x="3006" y="403"/>
                      </a:cubicBezTo>
                      <a:lnTo>
                        <a:pt x="3006" y="403"/>
                      </a:lnTo>
                      <a:cubicBezTo>
                        <a:pt x="2975" y="403"/>
                        <a:pt x="2945" y="372"/>
                        <a:pt x="2945" y="372"/>
                      </a:cubicBezTo>
                      <a:cubicBezTo>
                        <a:pt x="2914" y="341"/>
                        <a:pt x="2882" y="341"/>
                        <a:pt x="2851" y="341"/>
                      </a:cubicBezTo>
                      <a:cubicBezTo>
                        <a:pt x="2851" y="341"/>
                        <a:pt x="2851" y="341"/>
                        <a:pt x="2821" y="341"/>
                      </a:cubicBezTo>
                      <a:lnTo>
                        <a:pt x="2821" y="341"/>
                      </a:lnTo>
                      <a:lnTo>
                        <a:pt x="2821" y="341"/>
                      </a:lnTo>
                      <a:cubicBezTo>
                        <a:pt x="2821" y="372"/>
                        <a:pt x="2790" y="372"/>
                        <a:pt x="2790" y="372"/>
                      </a:cubicBezTo>
                      <a:lnTo>
                        <a:pt x="2790" y="372"/>
                      </a:lnTo>
                      <a:cubicBezTo>
                        <a:pt x="2821" y="372"/>
                        <a:pt x="2821" y="403"/>
                        <a:pt x="2821" y="403"/>
                      </a:cubicBezTo>
                      <a:cubicBezTo>
                        <a:pt x="2821" y="434"/>
                        <a:pt x="2790" y="434"/>
                        <a:pt x="2790" y="434"/>
                      </a:cubicBezTo>
                      <a:cubicBezTo>
                        <a:pt x="2790" y="434"/>
                        <a:pt x="2790" y="434"/>
                        <a:pt x="2758" y="434"/>
                      </a:cubicBezTo>
                      <a:lnTo>
                        <a:pt x="2758" y="434"/>
                      </a:lnTo>
                      <a:cubicBezTo>
                        <a:pt x="2758" y="403"/>
                        <a:pt x="2697" y="403"/>
                        <a:pt x="2666" y="403"/>
                      </a:cubicBezTo>
                      <a:lnTo>
                        <a:pt x="2666" y="403"/>
                      </a:lnTo>
                      <a:cubicBezTo>
                        <a:pt x="2634" y="403"/>
                        <a:pt x="2634" y="372"/>
                        <a:pt x="2634" y="372"/>
                      </a:cubicBezTo>
                      <a:cubicBezTo>
                        <a:pt x="2634" y="372"/>
                        <a:pt x="2634" y="372"/>
                        <a:pt x="2634" y="341"/>
                      </a:cubicBezTo>
                      <a:cubicBezTo>
                        <a:pt x="2603" y="372"/>
                        <a:pt x="2603" y="372"/>
                        <a:pt x="2603" y="372"/>
                      </a:cubicBezTo>
                      <a:cubicBezTo>
                        <a:pt x="2603" y="372"/>
                        <a:pt x="2573" y="372"/>
                        <a:pt x="2542" y="372"/>
                      </a:cubicBezTo>
                      <a:cubicBezTo>
                        <a:pt x="2542" y="403"/>
                        <a:pt x="2573" y="403"/>
                        <a:pt x="2573" y="403"/>
                      </a:cubicBezTo>
                      <a:cubicBezTo>
                        <a:pt x="2603" y="434"/>
                        <a:pt x="2603" y="465"/>
                        <a:pt x="2573" y="496"/>
                      </a:cubicBezTo>
                      <a:lnTo>
                        <a:pt x="2573" y="496"/>
                      </a:lnTo>
                      <a:lnTo>
                        <a:pt x="2603" y="496"/>
                      </a:lnTo>
                      <a:lnTo>
                        <a:pt x="2634" y="496"/>
                      </a:lnTo>
                      <a:lnTo>
                        <a:pt x="2634" y="496"/>
                      </a:lnTo>
                      <a:cubicBezTo>
                        <a:pt x="2666" y="496"/>
                        <a:pt x="2666" y="527"/>
                        <a:pt x="2666" y="527"/>
                      </a:cubicBezTo>
                      <a:cubicBezTo>
                        <a:pt x="2666" y="558"/>
                        <a:pt x="2634" y="558"/>
                        <a:pt x="2634" y="558"/>
                      </a:cubicBezTo>
                      <a:lnTo>
                        <a:pt x="2603" y="558"/>
                      </a:lnTo>
                      <a:cubicBezTo>
                        <a:pt x="2603" y="589"/>
                        <a:pt x="2603" y="589"/>
                        <a:pt x="2603" y="589"/>
                      </a:cubicBezTo>
                      <a:lnTo>
                        <a:pt x="2603" y="620"/>
                      </a:lnTo>
                      <a:cubicBezTo>
                        <a:pt x="2603" y="651"/>
                        <a:pt x="2603" y="651"/>
                        <a:pt x="2573" y="682"/>
                      </a:cubicBezTo>
                      <a:lnTo>
                        <a:pt x="2573" y="682"/>
                      </a:lnTo>
                      <a:cubicBezTo>
                        <a:pt x="2573" y="682"/>
                        <a:pt x="2542" y="682"/>
                        <a:pt x="2510" y="682"/>
                      </a:cubicBezTo>
                      <a:cubicBezTo>
                        <a:pt x="2510" y="682"/>
                        <a:pt x="2510" y="682"/>
                        <a:pt x="2510" y="713"/>
                      </a:cubicBezTo>
                      <a:lnTo>
                        <a:pt x="2479" y="713"/>
                      </a:lnTo>
                      <a:lnTo>
                        <a:pt x="2479" y="744"/>
                      </a:lnTo>
                      <a:cubicBezTo>
                        <a:pt x="2449" y="744"/>
                        <a:pt x="2449" y="744"/>
                        <a:pt x="2449" y="744"/>
                      </a:cubicBezTo>
                      <a:lnTo>
                        <a:pt x="2418" y="744"/>
                      </a:lnTo>
                      <a:lnTo>
                        <a:pt x="2418" y="713"/>
                      </a:lnTo>
                      <a:cubicBezTo>
                        <a:pt x="2418" y="713"/>
                        <a:pt x="2418" y="713"/>
                        <a:pt x="2386" y="713"/>
                      </a:cubicBezTo>
                      <a:lnTo>
                        <a:pt x="2386" y="713"/>
                      </a:lnTo>
                      <a:lnTo>
                        <a:pt x="2356" y="744"/>
                      </a:lnTo>
                      <a:lnTo>
                        <a:pt x="2356" y="744"/>
                      </a:lnTo>
                      <a:cubicBezTo>
                        <a:pt x="2325" y="744"/>
                        <a:pt x="2325" y="713"/>
                        <a:pt x="2325" y="713"/>
                      </a:cubicBezTo>
                      <a:cubicBezTo>
                        <a:pt x="2293" y="713"/>
                        <a:pt x="2293" y="713"/>
                        <a:pt x="2293" y="682"/>
                      </a:cubicBezTo>
                      <a:cubicBezTo>
                        <a:pt x="2262" y="682"/>
                        <a:pt x="2293" y="651"/>
                        <a:pt x="2293" y="651"/>
                      </a:cubicBezTo>
                      <a:cubicBezTo>
                        <a:pt x="2293" y="651"/>
                        <a:pt x="2293" y="651"/>
                        <a:pt x="2325" y="651"/>
                      </a:cubicBezTo>
                      <a:cubicBezTo>
                        <a:pt x="2325" y="651"/>
                        <a:pt x="2325" y="651"/>
                        <a:pt x="2356" y="651"/>
                      </a:cubicBezTo>
                      <a:lnTo>
                        <a:pt x="2386" y="651"/>
                      </a:lnTo>
                      <a:lnTo>
                        <a:pt x="2386" y="651"/>
                      </a:lnTo>
                      <a:lnTo>
                        <a:pt x="2386" y="651"/>
                      </a:lnTo>
                      <a:cubicBezTo>
                        <a:pt x="2418" y="651"/>
                        <a:pt x="2418" y="620"/>
                        <a:pt x="2418" y="620"/>
                      </a:cubicBezTo>
                      <a:lnTo>
                        <a:pt x="2449" y="620"/>
                      </a:lnTo>
                      <a:lnTo>
                        <a:pt x="2479" y="589"/>
                      </a:lnTo>
                      <a:lnTo>
                        <a:pt x="2479" y="589"/>
                      </a:lnTo>
                      <a:lnTo>
                        <a:pt x="2479" y="558"/>
                      </a:lnTo>
                      <a:cubicBezTo>
                        <a:pt x="2449" y="527"/>
                        <a:pt x="2449" y="527"/>
                        <a:pt x="2449" y="496"/>
                      </a:cubicBezTo>
                      <a:cubicBezTo>
                        <a:pt x="2449" y="496"/>
                        <a:pt x="2449" y="465"/>
                        <a:pt x="2449" y="434"/>
                      </a:cubicBezTo>
                      <a:lnTo>
                        <a:pt x="2449" y="434"/>
                      </a:lnTo>
                      <a:cubicBezTo>
                        <a:pt x="2449" y="434"/>
                        <a:pt x="2449" y="434"/>
                        <a:pt x="2418" y="403"/>
                      </a:cubicBezTo>
                      <a:cubicBezTo>
                        <a:pt x="2418" y="403"/>
                        <a:pt x="2418" y="403"/>
                        <a:pt x="2418" y="372"/>
                      </a:cubicBezTo>
                      <a:lnTo>
                        <a:pt x="2418" y="372"/>
                      </a:lnTo>
                      <a:lnTo>
                        <a:pt x="2418" y="341"/>
                      </a:lnTo>
                      <a:cubicBezTo>
                        <a:pt x="2449" y="341"/>
                        <a:pt x="2449" y="341"/>
                        <a:pt x="2449" y="341"/>
                      </a:cubicBezTo>
                      <a:cubicBezTo>
                        <a:pt x="2449" y="310"/>
                        <a:pt x="2449" y="310"/>
                        <a:pt x="2449" y="310"/>
                      </a:cubicBezTo>
                      <a:cubicBezTo>
                        <a:pt x="2449" y="310"/>
                        <a:pt x="2449" y="310"/>
                        <a:pt x="2479" y="310"/>
                      </a:cubicBezTo>
                      <a:cubicBezTo>
                        <a:pt x="2449" y="310"/>
                        <a:pt x="2386" y="310"/>
                        <a:pt x="2356" y="310"/>
                      </a:cubicBezTo>
                      <a:lnTo>
                        <a:pt x="2356" y="310"/>
                      </a:lnTo>
                      <a:cubicBezTo>
                        <a:pt x="2325" y="310"/>
                        <a:pt x="2325" y="310"/>
                        <a:pt x="2325" y="310"/>
                      </a:cubicBezTo>
                      <a:lnTo>
                        <a:pt x="2325" y="310"/>
                      </a:lnTo>
                      <a:lnTo>
                        <a:pt x="2293" y="310"/>
                      </a:lnTo>
                      <a:lnTo>
                        <a:pt x="2293" y="310"/>
                      </a:lnTo>
                      <a:cubicBezTo>
                        <a:pt x="2293" y="310"/>
                        <a:pt x="2262" y="341"/>
                        <a:pt x="2262" y="372"/>
                      </a:cubicBezTo>
                      <a:lnTo>
                        <a:pt x="2262" y="372"/>
                      </a:lnTo>
                      <a:cubicBezTo>
                        <a:pt x="2262" y="403"/>
                        <a:pt x="2232" y="403"/>
                        <a:pt x="2201" y="403"/>
                      </a:cubicBezTo>
                      <a:cubicBezTo>
                        <a:pt x="2170" y="403"/>
                        <a:pt x="2170" y="403"/>
                        <a:pt x="2170" y="403"/>
                      </a:cubicBezTo>
                      <a:lnTo>
                        <a:pt x="2170" y="403"/>
                      </a:lnTo>
                      <a:cubicBezTo>
                        <a:pt x="2170" y="434"/>
                        <a:pt x="2170" y="434"/>
                        <a:pt x="2170" y="465"/>
                      </a:cubicBezTo>
                      <a:lnTo>
                        <a:pt x="2170" y="465"/>
                      </a:lnTo>
                      <a:lnTo>
                        <a:pt x="2201" y="465"/>
                      </a:lnTo>
                      <a:lnTo>
                        <a:pt x="2201" y="465"/>
                      </a:lnTo>
                      <a:cubicBezTo>
                        <a:pt x="2232" y="465"/>
                        <a:pt x="2262" y="496"/>
                        <a:pt x="2262" y="496"/>
                      </a:cubicBezTo>
                      <a:lnTo>
                        <a:pt x="2262" y="496"/>
                      </a:lnTo>
                      <a:lnTo>
                        <a:pt x="2262" y="496"/>
                      </a:lnTo>
                      <a:lnTo>
                        <a:pt x="2262" y="496"/>
                      </a:lnTo>
                      <a:cubicBezTo>
                        <a:pt x="2293" y="496"/>
                        <a:pt x="2293" y="496"/>
                        <a:pt x="2293" y="496"/>
                      </a:cubicBezTo>
                      <a:cubicBezTo>
                        <a:pt x="2325" y="496"/>
                        <a:pt x="2325" y="527"/>
                        <a:pt x="2325" y="527"/>
                      </a:cubicBezTo>
                      <a:cubicBezTo>
                        <a:pt x="2325" y="558"/>
                        <a:pt x="2325" y="558"/>
                        <a:pt x="2293" y="558"/>
                      </a:cubicBezTo>
                      <a:lnTo>
                        <a:pt x="2293" y="589"/>
                      </a:lnTo>
                      <a:cubicBezTo>
                        <a:pt x="2293" y="589"/>
                        <a:pt x="2262" y="620"/>
                        <a:pt x="2232" y="620"/>
                      </a:cubicBezTo>
                      <a:lnTo>
                        <a:pt x="2232" y="620"/>
                      </a:lnTo>
                      <a:cubicBezTo>
                        <a:pt x="2232" y="620"/>
                        <a:pt x="2201" y="589"/>
                        <a:pt x="2170" y="589"/>
                      </a:cubicBezTo>
                      <a:cubicBezTo>
                        <a:pt x="2170" y="589"/>
                        <a:pt x="2170" y="589"/>
                        <a:pt x="2170" y="558"/>
                      </a:cubicBezTo>
                      <a:cubicBezTo>
                        <a:pt x="2138" y="558"/>
                        <a:pt x="2138" y="558"/>
                        <a:pt x="2138" y="558"/>
                      </a:cubicBezTo>
                      <a:lnTo>
                        <a:pt x="2108" y="558"/>
                      </a:lnTo>
                      <a:cubicBezTo>
                        <a:pt x="2077" y="558"/>
                        <a:pt x="2046" y="527"/>
                        <a:pt x="2014" y="527"/>
                      </a:cubicBezTo>
                      <a:lnTo>
                        <a:pt x="2014" y="527"/>
                      </a:lnTo>
                      <a:cubicBezTo>
                        <a:pt x="1984" y="496"/>
                        <a:pt x="1984" y="496"/>
                        <a:pt x="1953" y="496"/>
                      </a:cubicBezTo>
                      <a:cubicBezTo>
                        <a:pt x="1953" y="496"/>
                        <a:pt x="1890" y="496"/>
                        <a:pt x="1860" y="496"/>
                      </a:cubicBezTo>
                      <a:lnTo>
                        <a:pt x="1860" y="496"/>
                      </a:lnTo>
                      <a:cubicBezTo>
                        <a:pt x="1829" y="496"/>
                        <a:pt x="1829" y="496"/>
                        <a:pt x="1829" y="496"/>
                      </a:cubicBezTo>
                      <a:lnTo>
                        <a:pt x="1829" y="496"/>
                      </a:lnTo>
                      <a:lnTo>
                        <a:pt x="1860" y="527"/>
                      </a:lnTo>
                      <a:cubicBezTo>
                        <a:pt x="1860" y="558"/>
                        <a:pt x="1860" y="558"/>
                        <a:pt x="1829" y="589"/>
                      </a:cubicBezTo>
                      <a:lnTo>
                        <a:pt x="1798" y="589"/>
                      </a:lnTo>
                      <a:lnTo>
                        <a:pt x="1798" y="589"/>
                      </a:lnTo>
                      <a:cubicBezTo>
                        <a:pt x="1798" y="589"/>
                        <a:pt x="1798" y="589"/>
                        <a:pt x="1766" y="589"/>
                      </a:cubicBezTo>
                      <a:lnTo>
                        <a:pt x="1766" y="589"/>
                      </a:lnTo>
                      <a:cubicBezTo>
                        <a:pt x="1736" y="589"/>
                        <a:pt x="1736" y="589"/>
                        <a:pt x="1736" y="558"/>
                      </a:cubicBezTo>
                      <a:lnTo>
                        <a:pt x="1705" y="558"/>
                      </a:lnTo>
                      <a:cubicBezTo>
                        <a:pt x="1705" y="558"/>
                        <a:pt x="1705" y="558"/>
                        <a:pt x="1674" y="589"/>
                      </a:cubicBezTo>
                      <a:lnTo>
                        <a:pt x="1674" y="589"/>
                      </a:lnTo>
                      <a:cubicBezTo>
                        <a:pt x="1674" y="589"/>
                        <a:pt x="1674" y="589"/>
                        <a:pt x="1642" y="589"/>
                      </a:cubicBezTo>
                      <a:cubicBezTo>
                        <a:pt x="1642" y="589"/>
                        <a:pt x="1642" y="589"/>
                        <a:pt x="1612" y="589"/>
                      </a:cubicBezTo>
                      <a:cubicBezTo>
                        <a:pt x="1612" y="589"/>
                        <a:pt x="1581" y="589"/>
                        <a:pt x="1550" y="589"/>
                      </a:cubicBezTo>
                      <a:lnTo>
                        <a:pt x="1550" y="589"/>
                      </a:lnTo>
                      <a:lnTo>
                        <a:pt x="1550" y="589"/>
                      </a:lnTo>
                      <a:cubicBezTo>
                        <a:pt x="1518" y="620"/>
                        <a:pt x="1488" y="620"/>
                        <a:pt x="1488" y="620"/>
                      </a:cubicBezTo>
                      <a:cubicBezTo>
                        <a:pt x="1488" y="620"/>
                        <a:pt x="1488" y="620"/>
                        <a:pt x="1457" y="620"/>
                      </a:cubicBezTo>
                      <a:lnTo>
                        <a:pt x="1457" y="620"/>
                      </a:lnTo>
                      <a:lnTo>
                        <a:pt x="1457" y="620"/>
                      </a:lnTo>
                      <a:lnTo>
                        <a:pt x="1426" y="620"/>
                      </a:lnTo>
                      <a:cubicBezTo>
                        <a:pt x="1426" y="620"/>
                        <a:pt x="1426" y="589"/>
                        <a:pt x="1394" y="589"/>
                      </a:cubicBezTo>
                      <a:lnTo>
                        <a:pt x="1394" y="589"/>
                      </a:lnTo>
                      <a:lnTo>
                        <a:pt x="1394" y="589"/>
                      </a:lnTo>
                      <a:lnTo>
                        <a:pt x="1364" y="589"/>
                      </a:lnTo>
                      <a:cubicBezTo>
                        <a:pt x="1333" y="589"/>
                        <a:pt x="1333" y="589"/>
                        <a:pt x="1333" y="589"/>
                      </a:cubicBezTo>
                      <a:cubicBezTo>
                        <a:pt x="1333" y="589"/>
                        <a:pt x="1333" y="589"/>
                        <a:pt x="1302" y="589"/>
                      </a:cubicBezTo>
                      <a:lnTo>
                        <a:pt x="1302" y="589"/>
                      </a:lnTo>
                      <a:cubicBezTo>
                        <a:pt x="1270" y="589"/>
                        <a:pt x="1240" y="620"/>
                        <a:pt x="1240" y="620"/>
                      </a:cubicBezTo>
                      <a:cubicBezTo>
                        <a:pt x="1209" y="620"/>
                        <a:pt x="1209" y="620"/>
                        <a:pt x="1178" y="620"/>
                      </a:cubicBezTo>
                      <a:lnTo>
                        <a:pt x="1178" y="620"/>
                      </a:lnTo>
                      <a:lnTo>
                        <a:pt x="1178" y="620"/>
                      </a:lnTo>
                      <a:cubicBezTo>
                        <a:pt x="1178" y="651"/>
                        <a:pt x="1146" y="651"/>
                        <a:pt x="1146" y="651"/>
                      </a:cubicBezTo>
                      <a:cubicBezTo>
                        <a:pt x="1116" y="682"/>
                        <a:pt x="1116" y="682"/>
                        <a:pt x="1085" y="682"/>
                      </a:cubicBezTo>
                      <a:lnTo>
                        <a:pt x="1085" y="682"/>
                      </a:lnTo>
                      <a:lnTo>
                        <a:pt x="1085" y="682"/>
                      </a:lnTo>
                      <a:cubicBezTo>
                        <a:pt x="1054" y="682"/>
                        <a:pt x="1054" y="682"/>
                        <a:pt x="1054" y="682"/>
                      </a:cubicBezTo>
                      <a:cubicBezTo>
                        <a:pt x="1022" y="682"/>
                        <a:pt x="1022" y="682"/>
                        <a:pt x="1022" y="682"/>
                      </a:cubicBezTo>
                      <a:lnTo>
                        <a:pt x="1022" y="682"/>
                      </a:lnTo>
                      <a:cubicBezTo>
                        <a:pt x="992" y="682"/>
                        <a:pt x="992" y="682"/>
                        <a:pt x="992" y="682"/>
                      </a:cubicBezTo>
                      <a:cubicBezTo>
                        <a:pt x="992" y="682"/>
                        <a:pt x="992" y="682"/>
                        <a:pt x="961" y="682"/>
                      </a:cubicBezTo>
                      <a:cubicBezTo>
                        <a:pt x="961" y="682"/>
                        <a:pt x="930" y="651"/>
                        <a:pt x="930" y="620"/>
                      </a:cubicBezTo>
                      <a:cubicBezTo>
                        <a:pt x="961" y="589"/>
                        <a:pt x="961" y="589"/>
                        <a:pt x="992" y="589"/>
                      </a:cubicBez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cubicBezTo>
                        <a:pt x="961" y="589"/>
                        <a:pt x="961" y="589"/>
                        <a:pt x="930" y="589"/>
                      </a:cubicBezTo>
                      <a:lnTo>
                        <a:pt x="930" y="589"/>
                      </a:lnTo>
                      <a:cubicBezTo>
                        <a:pt x="930" y="620"/>
                        <a:pt x="930" y="620"/>
                        <a:pt x="930" y="620"/>
                      </a:cubicBezTo>
                      <a:cubicBezTo>
                        <a:pt x="930" y="620"/>
                        <a:pt x="930" y="620"/>
                        <a:pt x="930" y="651"/>
                      </a:cubicBezTo>
                      <a:cubicBezTo>
                        <a:pt x="930" y="651"/>
                        <a:pt x="930" y="651"/>
                        <a:pt x="930" y="682"/>
                      </a:cubicBezTo>
                      <a:cubicBezTo>
                        <a:pt x="930" y="682"/>
                        <a:pt x="930" y="682"/>
                        <a:pt x="930" y="713"/>
                      </a:cubicBezTo>
                      <a:lnTo>
                        <a:pt x="930" y="744"/>
                      </a:lnTo>
                      <a:cubicBezTo>
                        <a:pt x="930" y="775"/>
                        <a:pt x="930" y="775"/>
                        <a:pt x="898" y="775"/>
                      </a:cubicBezTo>
                      <a:lnTo>
                        <a:pt x="868" y="744"/>
                      </a:lnTo>
                      <a:lnTo>
                        <a:pt x="868" y="744"/>
                      </a:lnTo>
                      <a:cubicBezTo>
                        <a:pt x="868" y="713"/>
                        <a:pt x="868" y="713"/>
                        <a:pt x="868" y="713"/>
                      </a:cubicBezTo>
                      <a:cubicBezTo>
                        <a:pt x="837" y="713"/>
                        <a:pt x="837" y="713"/>
                        <a:pt x="806" y="713"/>
                      </a:cubicBezTo>
                      <a:lnTo>
                        <a:pt x="806" y="713"/>
                      </a:lnTo>
                      <a:cubicBezTo>
                        <a:pt x="806" y="744"/>
                        <a:pt x="774" y="744"/>
                        <a:pt x="774" y="744"/>
                      </a:cubicBezTo>
                      <a:cubicBezTo>
                        <a:pt x="744" y="744"/>
                        <a:pt x="744" y="744"/>
                        <a:pt x="744" y="744"/>
                      </a:cubicBezTo>
                      <a:lnTo>
                        <a:pt x="713" y="775"/>
                      </a:lnTo>
                      <a:lnTo>
                        <a:pt x="713" y="775"/>
                      </a:lnTo>
                      <a:lnTo>
                        <a:pt x="713" y="775"/>
                      </a:lnTo>
                      <a:cubicBezTo>
                        <a:pt x="713" y="806"/>
                        <a:pt x="713" y="806"/>
                        <a:pt x="713" y="837"/>
                      </a:cubicBezTo>
                      <a:cubicBezTo>
                        <a:pt x="713" y="837"/>
                        <a:pt x="713" y="837"/>
                        <a:pt x="681" y="837"/>
                      </a:cubicBezTo>
                      <a:lnTo>
                        <a:pt x="681" y="837"/>
                      </a:lnTo>
                      <a:lnTo>
                        <a:pt x="681" y="837"/>
                      </a:lnTo>
                      <a:lnTo>
                        <a:pt x="681" y="837"/>
                      </a:lnTo>
                      <a:cubicBezTo>
                        <a:pt x="651" y="837"/>
                        <a:pt x="651" y="837"/>
                        <a:pt x="620" y="837"/>
                      </a:cubicBezTo>
                      <a:lnTo>
                        <a:pt x="620" y="837"/>
                      </a:lnTo>
                      <a:lnTo>
                        <a:pt x="589" y="837"/>
                      </a:lnTo>
                      <a:lnTo>
                        <a:pt x="589" y="837"/>
                      </a:lnTo>
                      <a:cubicBezTo>
                        <a:pt x="589" y="868"/>
                        <a:pt x="589" y="868"/>
                        <a:pt x="558" y="868"/>
                      </a:cubicBezTo>
                      <a:cubicBezTo>
                        <a:pt x="558" y="898"/>
                        <a:pt x="558" y="898"/>
                        <a:pt x="527" y="898"/>
                      </a:cubicBezTo>
                      <a:lnTo>
                        <a:pt x="527" y="898"/>
                      </a:lnTo>
                      <a:cubicBezTo>
                        <a:pt x="496" y="898"/>
                        <a:pt x="496" y="898"/>
                        <a:pt x="496" y="898"/>
                      </a:cubicBezTo>
                      <a:lnTo>
                        <a:pt x="496" y="898"/>
                      </a:lnTo>
                      <a:cubicBezTo>
                        <a:pt x="465" y="898"/>
                        <a:pt x="465" y="898"/>
                        <a:pt x="465" y="868"/>
                      </a:cubicBezTo>
                      <a:lnTo>
                        <a:pt x="434" y="868"/>
                      </a:lnTo>
                      <a:lnTo>
                        <a:pt x="434" y="868"/>
                      </a:lnTo>
                      <a:cubicBezTo>
                        <a:pt x="434" y="868"/>
                        <a:pt x="403" y="868"/>
                        <a:pt x="403" y="837"/>
                      </a:cubicBezTo>
                      <a:cubicBezTo>
                        <a:pt x="372" y="837"/>
                        <a:pt x="372" y="837"/>
                        <a:pt x="372" y="806"/>
                      </a:cubicBez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cubicBezTo>
                        <a:pt x="372" y="744"/>
                        <a:pt x="372" y="744"/>
                        <a:pt x="372" y="744"/>
                      </a:cubicBezTo>
                      <a:lnTo>
                        <a:pt x="372" y="744"/>
                      </a:lnTo>
                      <a:cubicBezTo>
                        <a:pt x="341" y="744"/>
                        <a:pt x="341" y="744"/>
                        <a:pt x="310" y="744"/>
                      </a:cubicBezTo>
                      <a:cubicBezTo>
                        <a:pt x="310" y="713"/>
                        <a:pt x="310" y="713"/>
                        <a:pt x="310" y="713"/>
                      </a:cubicBezTo>
                      <a:cubicBezTo>
                        <a:pt x="310" y="713"/>
                        <a:pt x="310" y="713"/>
                        <a:pt x="279" y="713"/>
                      </a:cubicBezTo>
                      <a:cubicBezTo>
                        <a:pt x="248" y="713"/>
                        <a:pt x="248" y="682"/>
                        <a:pt x="217" y="682"/>
                      </a:cubicBezTo>
                      <a:lnTo>
                        <a:pt x="217" y="651"/>
                      </a:lnTo>
                      <a:cubicBezTo>
                        <a:pt x="217" y="651"/>
                        <a:pt x="217" y="620"/>
                        <a:pt x="248" y="620"/>
                      </a:cubicBezTo>
                      <a:cubicBezTo>
                        <a:pt x="248" y="620"/>
                        <a:pt x="310" y="651"/>
                        <a:pt x="341" y="651"/>
                      </a:cubicBezTo>
                      <a:cubicBezTo>
                        <a:pt x="341" y="682"/>
                        <a:pt x="372" y="682"/>
                        <a:pt x="403" y="682"/>
                      </a:cubicBezTo>
                      <a:lnTo>
                        <a:pt x="403" y="682"/>
                      </a:lnTo>
                      <a:cubicBezTo>
                        <a:pt x="434" y="682"/>
                        <a:pt x="434" y="682"/>
                        <a:pt x="434" y="682"/>
                      </a:cubicBezTo>
                      <a:lnTo>
                        <a:pt x="434" y="682"/>
                      </a:lnTo>
                      <a:cubicBezTo>
                        <a:pt x="465" y="682"/>
                        <a:pt x="527" y="682"/>
                        <a:pt x="558" y="682"/>
                      </a:cubicBezTo>
                      <a:lnTo>
                        <a:pt x="558" y="682"/>
                      </a:lnTo>
                      <a:lnTo>
                        <a:pt x="589" y="682"/>
                      </a:lnTo>
                      <a:cubicBezTo>
                        <a:pt x="620" y="682"/>
                        <a:pt x="620" y="682"/>
                        <a:pt x="651" y="682"/>
                      </a:cubicBezTo>
                      <a:cubicBezTo>
                        <a:pt x="681" y="682"/>
                        <a:pt x="713" y="651"/>
                        <a:pt x="713" y="651"/>
                      </a:cubicBezTo>
                      <a:cubicBezTo>
                        <a:pt x="713" y="651"/>
                        <a:pt x="713" y="651"/>
                        <a:pt x="744" y="651"/>
                      </a:cubicBezTo>
                      <a:lnTo>
                        <a:pt x="744" y="651"/>
                      </a:lnTo>
                      <a:cubicBezTo>
                        <a:pt x="713" y="651"/>
                        <a:pt x="681" y="620"/>
                        <a:pt x="681" y="620"/>
                      </a:cubicBezTo>
                      <a:cubicBezTo>
                        <a:pt x="651" y="620"/>
                        <a:pt x="651" y="620"/>
                        <a:pt x="651" y="620"/>
                      </a:cubicBezTo>
                      <a:cubicBezTo>
                        <a:pt x="651" y="620"/>
                        <a:pt x="620" y="620"/>
                        <a:pt x="589" y="620"/>
                      </a:cubicBezTo>
                      <a:cubicBezTo>
                        <a:pt x="558" y="620"/>
                        <a:pt x="527" y="589"/>
                        <a:pt x="496" y="558"/>
                      </a:cubicBezTo>
                      <a:lnTo>
                        <a:pt x="465" y="558"/>
                      </a:lnTo>
                      <a:cubicBezTo>
                        <a:pt x="465" y="558"/>
                        <a:pt x="465" y="558"/>
                        <a:pt x="434" y="558"/>
                      </a:cubicBezTo>
                      <a:cubicBezTo>
                        <a:pt x="434" y="558"/>
                        <a:pt x="434" y="558"/>
                        <a:pt x="403" y="527"/>
                      </a:cubicBezTo>
                      <a:lnTo>
                        <a:pt x="403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41" y="527"/>
                      </a:lnTo>
                      <a:lnTo>
                        <a:pt x="341" y="527"/>
                      </a:lnTo>
                      <a:cubicBezTo>
                        <a:pt x="310" y="527"/>
                        <a:pt x="310" y="527"/>
                        <a:pt x="310" y="527"/>
                      </a:cubicBezTo>
                      <a:cubicBezTo>
                        <a:pt x="310" y="527"/>
                        <a:pt x="279" y="527"/>
                        <a:pt x="248" y="527"/>
                      </a:cubicBezTo>
                      <a:cubicBezTo>
                        <a:pt x="186" y="527"/>
                        <a:pt x="186" y="527"/>
                        <a:pt x="186" y="527"/>
                      </a:cubicBezTo>
                      <a:lnTo>
                        <a:pt x="186" y="527"/>
                      </a:lnTo>
                      <a:lnTo>
                        <a:pt x="186" y="527"/>
                      </a:lnTo>
                      <a:lnTo>
                        <a:pt x="186" y="527"/>
                      </a:lnTo>
                      <a:cubicBezTo>
                        <a:pt x="155" y="527"/>
                        <a:pt x="155" y="527"/>
                        <a:pt x="155" y="527"/>
                      </a:cubicBez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58"/>
                      </a:lnTo>
                      <a:cubicBezTo>
                        <a:pt x="124" y="589"/>
                        <a:pt x="124" y="589"/>
                        <a:pt x="124" y="589"/>
                      </a:cubicBezTo>
                      <a:cubicBezTo>
                        <a:pt x="124" y="589"/>
                        <a:pt x="155" y="589"/>
                        <a:pt x="155" y="620"/>
                      </a:cubicBezTo>
                      <a:lnTo>
                        <a:pt x="155" y="620"/>
                      </a:lnTo>
                      <a:lnTo>
                        <a:pt x="155" y="620"/>
                      </a:lnTo>
                      <a:cubicBezTo>
                        <a:pt x="155" y="620"/>
                        <a:pt x="155" y="651"/>
                        <a:pt x="124" y="651"/>
                      </a:cubicBezTo>
                      <a:cubicBezTo>
                        <a:pt x="124" y="651"/>
                        <a:pt x="124" y="651"/>
                        <a:pt x="124" y="682"/>
                      </a:cubicBezTo>
                      <a:lnTo>
                        <a:pt x="124" y="682"/>
                      </a:lnTo>
                      <a:lnTo>
                        <a:pt x="124" y="682"/>
                      </a:lnTo>
                      <a:cubicBezTo>
                        <a:pt x="155" y="682"/>
                        <a:pt x="155" y="682"/>
                        <a:pt x="155" y="682"/>
                      </a:cubicBezTo>
                      <a:cubicBezTo>
                        <a:pt x="155" y="713"/>
                        <a:pt x="155" y="713"/>
                        <a:pt x="155" y="744"/>
                      </a:cubicBezTo>
                      <a:lnTo>
                        <a:pt x="155" y="744"/>
                      </a:lnTo>
                      <a:lnTo>
                        <a:pt x="155" y="775"/>
                      </a:lnTo>
                      <a:cubicBezTo>
                        <a:pt x="155" y="775"/>
                        <a:pt x="155" y="775"/>
                        <a:pt x="124" y="775"/>
                      </a:cubicBezTo>
                      <a:cubicBezTo>
                        <a:pt x="155" y="775"/>
                        <a:pt x="155" y="806"/>
                        <a:pt x="155" y="806"/>
                      </a:cubicBezTo>
                      <a:lnTo>
                        <a:pt x="186" y="837"/>
                      </a:lnTo>
                      <a:cubicBezTo>
                        <a:pt x="186" y="837"/>
                        <a:pt x="186" y="837"/>
                        <a:pt x="186" y="868"/>
                      </a:cubicBez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217" y="868"/>
                      </a:lnTo>
                      <a:cubicBezTo>
                        <a:pt x="217" y="898"/>
                        <a:pt x="217" y="898"/>
                        <a:pt x="217" y="930"/>
                      </a:cubicBezTo>
                      <a:lnTo>
                        <a:pt x="217" y="930"/>
                      </a:lnTo>
                      <a:lnTo>
                        <a:pt x="217" y="930"/>
                      </a:lnTo>
                      <a:lnTo>
                        <a:pt x="217" y="930"/>
                      </a:lnTo>
                      <a:cubicBezTo>
                        <a:pt x="217" y="961"/>
                        <a:pt x="217" y="992"/>
                        <a:pt x="186" y="992"/>
                      </a:cubicBezTo>
                      <a:lnTo>
                        <a:pt x="186" y="992"/>
                      </a:lnTo>
                      <a:cubicBezTo>
                        <a:pt x="186" y="992"/>
                        <a:pt x="155" y="992"/>
                        <a:pt x="155" y="1022"/>
                      </a:cubicBezTo>
                      <a:lnTo>
                        <a:pt x="155" y="1022"/>
                      </a:lnTo>
                      <a:cubicBezTo>
                        <a:pt x="124" y="1022"/>
                        <a:pt x="124" y="1054"/>
                        <a:pt x="93" y="1054"/>
                      </a:cubicBezTo>
                      <a:cubicBezTo>
                        <a:pt x="93" y="1054"/>
                        <a:pt x="62" y="1054"/>
                        <a:pt x="62" y="1085"/>
                      </a:cubicBezTo>
                      <a:lnTo>
                        <a:pt x="62" y="1085"/>
                      </a:lnTo>
                      <a:lnTo>
                        <a:pt x="62" y="1085"/>
                      </a:lnTo>
                      <a:lnTo>
                        <a:pt x="62" y="1116"/>
                      </a:lnTo>
                      <a:lnTo>
                        <a:pt x="62" y="1116"/>
                      </a:lnTo>
                      <a:lnTo>
                        <a:pt x="62" y="1146"/>
                      </a:lnTo>
                      <a:lnTo>
                        <a:pt x="62" y="1146"/>
                      </a:lnTo>
                      <a:lnTo>
                        <a:pt x="31" y="1178"/>
                      </a:lnTo>
                      <a:lnTo>
                        <a:pt x="0" y="1209"/>
                      </a:lnTo>
                      <a:lnTo>
                        <a:pt x="0" y="1209"/>
                      </a:lnTo>
                      <a:cubicBezTo>
                        <a:pt x="0" y="1209"/>
                        <a:pt x="0" y="1209"/>
                        <a:pt x="0" y="1240"/>
                      </a:cubicBezTo>
                      <a:cubicBezTo>
                        <a:pt x="93" y="1209"/>
                        <a:pt x="93" y="1209"/>
                        <a:pt x="93" y="1209"/>
                      </a:cubicBezTo>
                      <a:cubicBezTo>
                        <a:pt x="31" y="1270"/>
                        <a:pt x="31" y="1270"/>
                        <a:pt x="31" y="1270"/>
                      </a:cubicBezTo>
                      <a:lnTo>
                        <a:pt x="31" y="1270"/>
                      </a:lnTo>
                      <a:lnTo>
                        <a:pt x="31" y="1270"/>
                      </a:lnTo>
                      <a:lnTo>
                        <a:pt x="31" y="1270"/>
                      </a:lnTo>
                      <a:cubicBezTo>
                        <a:pt x="31" y="1302"/>
                        <a:pt x="31" y="1302"/>
                        <a:pt x="31" y="1302"/>
                      </a:cubicBezTo>
                      <a:lnTo>
                        <a:pt x="31" y="1302"/>
                      </a:lnTo>
                      <a:lnTo>
                        <a:pt x="31" y="1302"/>
                      </a:lnTo>
                      <a:cubicBezTo>
                        <a:pt x="31" y="1333"/>
                        <a:pt x="31" y="1333"/>
                        <a:pt x="31" y="1333"/>
                      </a:cubicBezTo>
                      <a:lnTo>
                        <a:pt x="62" y="1333"/>
                      </a:lnTo>
                      <a:lnTo>
                        <a:pt x="62" y="1333"/>
                      </a:lnTo>
                      <a:lnTo>
                        <a:pt x="62" y="1333"/>
                      </a:lnTo>
                      <a:cubicBezTo>
                        <a:pt x="62" y="1333"/>
                        <a:pt x="93" y="1333"/>
                        <a:pt x="93" y="1364"/>
                      </a:cubicBezTo>
                      <a:lnTo>
                        <a:pt x="93" y="1364"/>
                      </a:lnTo>
                      <a:lnTo>
                        <a:pt x="124" y="1364"/>
                      </a:lnTo>
                      <a:lnTo>
                        <a:pt x="124" y="1364"/>
                      </a:lnTo>
                      <a:lnTo>
                        <a:pt x="124" y="1364"/>
                      </a:lnTo>
                      <a:cubicBezTo>
                        <a:pt x="124" y="1364"/>
                        <a:pt x="124" y="1364"/>
                        <a:pt x="155" y="1364"/>
                      </a:cubicBezTo>
                      <a:cubicBezTo>
                        <a:pt x="155" y="1364"/>
                        <a:pt x="155" y="1364"/>
                        <a:pt x="186" y="1364"/>
                      </a:cubicBezTo>
                      <a:cubicBezTo>
                        <a:pt x="186" y="1364"/>
                        <a:pt x="217" y="1394"/>
                        <a:pt x="217" y="1425"/>
                      </a:cubicBezTo>
                      <a:lnTo>
                        <a:pt x="217" y="1425"/>
                      </a:lnTo>
                      <a:lnTo>
                        <a:pt x="186" y="1425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cubicBezTo>
                        <a:pt x="248" y="1457"/>
                        <a:pt x="248" y="1457"/>
                        <a:pt x="248" y="1488"/>
                      </a:cubicBezTo>
                      <a:lnTo>
                        <a:pt x="248" y="1488"/>
                      </a:lnTo>
                      <a:lnTo>
                        <a:pt x="248" y="1488"/>
                      </a:lnTo>
                      <a:lnTo>
                        <a:pt x="248" y="1488"/>
                      </a:lnTo>
                      <a:cubicBezTo>
                        <a:pt x="279" y="1488"/>
                        <a:pt x="279" y="1488"/>
                        <a:pt x="310" y="1518"/>
                      </a:cubicBezTo>
                      <a:lnTo>
                        <a:pt x="310" y="1518"/>
                      </a:lnTo>
                      <a:lnTo>
                        <a:pt x="310" y="1518"/>
                      </a:lnTo>
                      <a:lnTo>
                        <a:pt x="310" y="1518"/>
                      </a:lnTo>
                      <a:cubicBezTo>
                        <a:pt x="310" y="1550"/>
                        <a:pt x="279" y="1550"/>
                        <a:pt x="279" y="1581"/>
                      </a:cubicBezTo>
                      <a:lnTo>
                        <a:pt x="279" y="1581"/>
                      </a:lnTo>
                      <a:lnTo>
                        <a:pt x="279" y="1581"/>
                      </a:lnTo>
                      <a:cubicBezTo>
                        <a:pt x="279" y="1581"/>
                        <a:pt x="279" y="1581"/>
                        <a:pt x="310" y="1581"/>
                      </a:cubicBezTo>
                      <a:lnTo>
                        <a:pt x="310" y="1581"/>
                      </a:lnTo>
                      <a:lnTo>
                        <a:pt x="310" y="1581"/>
                      </a:lnTo>
                      <a:lnTo>
                        <a:pt x="310" y="1581"/>
                      </a:lnTo>
                      <a:cubicBezTo>
                        <a:pt x="341" y="1581"/>
                        <a:pt x="372" y="1581"/>
                        <a:pt x="372" y="1581"/>
                      </a:cubicBezTo>
                      <a:lnTo>
                        <a:pt x="372" y="1581"/>
                      </a:lnTo>
                      <a:cubicBezTo>
                        <a:pt x="372" y="1612"/>
                        <a:pt x="403" y="1612"/>
                        <a:pt x="403" y="1642"/>
                      </a:cubicBezTo>
                      <a:lnTo>
                        <a:pt x="403" y="1642"/>
                      </a:lnTo>
                      <a:lnTo>
                        <a:pt x="403" y="1642"/>
                      </a:lnTo>
                      <a:lnTo>
                        <a:pt x="403" y="1642"/>
                      </a:lnTo>
                      <a:cubicBezTo>
                        <a:pt x="403" y="1642"/>
                        <a:pt x="403" y="1642"/>
                        <a:pt x="434" y="1642"/>
                      </a:cubicBezTo>
                      <a:lnTo>
                        <a:pt x="434" y="1642"/>
                      </a:lnTo>
                      <a:lnTo>
                        <a:pt x="434" y="1674"/>
                      </a:lnTo>
                      <a:lnTo>
                        <a:pt x="434" y="1674"/>
                      </a:lnTo>
                      <a:cubicBezTo>
                        <a:pt x="434" y="1674"/>
                        <a:pt x="434" y="1674"/>
                        <a:pt x="434" y="1705"/>
                      </a:cubicBezTo>
                      <a:lnTo>
                        <a:pt x="434" y="1705"/>
                      </a:lnTo>
                      <a:lnTo>
                        <a:pt x="434" y="1705"/>
                      </a:lnTo>
                      <a:cubicBezTo>
                        <a:pt x="465" y="1705"/>
                        <a:pt x="465" y="1705"/>
                        <a:pt x="465" y="1705"/>
                      </a:cubicBezTo>
                      <a:lnTo>
                        <a:pt x="465" y="1705"/>
                      </a:lnTo>
                      <a:lnTo>
                        <a:pt x="496" y="1705"/>
                      </a:lnTo>
                      <a:lnTo>
                        <a:pt x="496" y="1705"/>
                      </a:lnTo>
                      <a:lnTo>
                        <a:pt x="496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cubicBezTo>
                        <a:pt x="558" y="1705"/>
                        <a:pt x="558" y="1705"/>
                        <a:pt x="558" y="1705"/>
                      </a:cubicBezTo>
                      <a:cubicBezTo>
                        <a:pt x="558" y="1705"/>
                        <a:pt x="558" y="1705"/>
                        <a:pt x="589" y="1705"/>
                      </a:cubicBezTo>
                      <a:lnTo>
                        <a:pt x="589" y="1705"/>
                      </a:lnTo>
                      <a:lnTo>
                        <a:pt x="589" y="1705"/>
                      </a:lnTo>
                      <a:cubicBezTo>
                        <a:pt x="620" y="1736"/>
                        <a:pt x="620" y="1736"/>
                        <a:pt x="651" y="1736"/>
                      </a:cubicBezTo>
                      <a:cubicBezTo>
                        <a:pt x="651" y="1736"/>
                        <a:pt x="651" y="1736"/>
                        <a:pt x="681" y="1736"/>
                      </a:cubicBezTo>
                      <a:lnTo>
                        <a:pt x="681" y="1736"/>
                      </a:lnTo>
                      <a:lnTo>
                        <a:pt x="681" y="1736"/>
                      </a:lnTo>
                      <a:cubicBezTo>
                        <a:pt x="713" y="1736"/>
                        <a:pt x="713" y="1766"/>
                        <a:pt x="713" y="1766"/>
                      </a:cubicBezTo>
                      <a:lnTo>
                        <a:pt x="713" y="1766"/>
                      </a:lnTo>
                      <a:lnTo>
                        <a:pt x="713" y="1798"/>
                      </a:lnTo>
                      <a:lnTo>
                        <a:pt x="713" y="1798"/>
                      </a:lnTo>
                      <a:cubicBezTo>
                        <a:pt x="713" y="1798"/>
                        <a:pt x="713" y="1798"/>
                        <a:pt x="713" y="1829"/>
                      </a:cubicBezTo>
                      <a:lnTo>
                        <a:pt x="713" y="1829"/>
                      </a:lnTo>
                      <a:cubicBezTo>
                        <a:pt x="713" y="1829"/>
                        <a:pt x="713" y="1829"/>
                        <a:pt x="681" y="1829"/>
                      </a:cubicBezTo>
                      <a:cubicBezTo>
                        <a:pt x="713" y="1860"/>
                        <a:pt x="713" y="1860"/>
                        <a:pt x="713" y="1860"/>
                      </a:cubicBezTo>
                      <a:lnTo>
                        <a:pt x="713" y="1890"/>
                      </a:lnTo>
                      <a:lnTo>
                        <a:pt x="713" y="1890"/>
                      </a:lnTo>
                      <a:cubicBezTo>
                        <a:pt x="681" y="1890"/>
                        <a:pt x="681" y="1922"/>
                        <a:pt x="651" y="1922"/>
                      </a:cubicBezTo>
                      <a:cubicBezTo>
                        <a:pt x="651" y="1922"/>
                        <a:pt x="651" y="1922"/>
                        <a:pt x="651" y="1953"/>
                      </a:cubicBezTo>
                      <a:cubicBezTo>
                        <a:pt x="651" y="1953"/>
                        <a:pt x="651" y="1984"/>
                        <a:pt x="620" y="1984"/>
                      </a:cubicBezTo>
                      <a:lnTo>
                        <a:pt x="620" y="1984"/>
                      </a:lnTo>
                      <a:lnTo>
                        <a:pt x="620" y="1984"/>
                      </a:lnTo>
                      <a:lnTo>
                        <a:pt x="620" y="1984"/>
                      </a:lnTo>
                      <a:cubicBezTo>
                        <a:pt x="620" y="2014"/>
                        <a:pt x="620" y="2014"/>
                        <a:pt x="589" y="2014"/>
                      </a:cubicBezTo>
                      <a:cubicBezTo>
                        <a:pt x="589" y="2014"/>
                        <a:pt x="589" y="2014"/>
                        <a:pt x="589" y="2046"/>
                      </a:cubicBezTo>
                      <a:lnTo>
                        <a:pt x="589" y="2046"/>
                      </a:lnTo>
                      <a:lnTo>
                        <a:pt x="558" y="2077"/>
                      </a:lnTo>
                      <a:lnTo>
                        <a:pt x="558" y="2077"/>
                      </a:lnTo>
                      <a:lnTo>
                        <a:pt x="558" y="2077"/>
                      </a:lnTo>
                      <a:lnTo>
                        <a:pt x="589" y="2077"/>
                      </a:lnTo>
                      <a:lnTo>
                        <a:pt x="589" y="2077"/>
                      </a:lnTo>
                      <a:lnTo>
                        <a:pt x="589" y="2077"/>
                      </a:lnTo>
                      <a:cubicBezTo>
                        <a:pt x="589" y="2077"/>
                        <a:pt x="589" y="2077"/>
                        <a:pt x="620" y="2077"/>
                      </a:cubicBezTo>
                      <a:cubicBezTo>
                        <a:pt x="620" y="2077"/>
                        <a:pt x="620" y="2077"/>
                        <a:pt x="681" y="2138"/>
                      </a:cubicBezTo>
                      <a:cubicBezTo>
                        <a:pt x="681" y="2138"/>
                        <a:pt x="681" y="2138"/>
                        <a:pt x="713" y="2138"/>
                      </a:cubicBezTo>
                      <a:lnTo>
                        <a:pt x="713" y="2138"/>
                      </a:lnTo>
                      <a:cubicBezTo>
                        <a:pt x="744" y="2138"/>
                        <a:pt x="744" y="2138"/>
                        <a:pt x="744" y="2138"/>
                      </a:cubicBezTo>
                      <a:cubicBezTo>
                        <a:pt x="744" y="2170"/>
                        <a:pt x="774" y="2170"/>
                        <a:pt x="774" y="2170"/>
                      </a:cubicBezTo>
                      <a:lnTo>
                        <a:pt x="774" y="2170"/>
                      </a:lnTo>
                      <a:lnTo>
                        <a:pt x="774" y="2170"/>
                      </a:lnTo>
                      <a:cubicBezTo>
                        <a:pt x="806" y="2170"/>
                        <a:pt x="806" y="2170"/>
                        <a:pt x="806" y="2170"/>
                      </a:cubicBezTo>
                      <a:cubicBezTo>
                        <a:pt x="837" y="2170"/>
                        <a:pt x="837" y="2170"/>
                        <a:pt x="837" y="2170"/>
                      </a:cubicBezTo>
                      <a:cubicBezTo>
                        <a:pt x="868" y="2170"/>
                        <a:pt x="868" y="2170"/>
                        <a:pt x="868" y="2170"/>
                      </a:cubicBezTo>
                      <a:cubicBezTo>
                        <a:pt x="868" y="2201"/>
                        <a:pt x="898" y="2201"/>
                        <a:pt x="898" y="2201"/>
                      </a:cubicBezTo>
                      <a:lnTo>
                        <a:pt x="898" y="2201"/>
                      </a:lnTo>
                      <a:lnTo>
                        <a:pt x="930" y="2201"/>
                      </a:lnTo>
                      <a:lnTo>
                        <a:pt x="930" y="2201"/>
                      </a:lnTo>
                      <a:lnTo>
                        <a:pt x="961" y="2201"/>
                      </a:lnTo>
                      <a:lnTo>
                        <a:pt x="961" y="2201"/>
                      </a:lnTo>
                      <a:lnTo>
                        <a:pt x="961" y="2201"/>
                      </a:lnTo>
                      <a:cubicBezTo>
                        <a:pt x="961" y="2170"/>
                        <a:pt x="961" y="2170"/>
                        <a:pt x="961" y="2170"/>
                      </a:cubicBezTo>
                      <a:lnTo>
                        <a:pt x="961" y="2170"/>
                      </a:lnTo>
                      <a:cubicBezTo>
                        <a:pt x="992" y="2170"/>
                        <a:pt x="992" y="2170"/>
                        <a:pt x="992" y="2201"/>
                      </a:cubicBezTo>
                      <a:lnTo>
                        <a:pt x="992" y="2201"/>
                      </a:lnTo>
                      <a:lnTo>
                        <a:pt x="992" y="2201"/>
                      </a:lnTo>
                      <a:cubicBezTo>
                        <a:pt x="1022" y="2201"/>
                        <a:pt x="1022" y="2201"/>
                        <a:pt x="1022" y="2231"/>
                      </a:cubicBez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cubicBezTo>
                        <a:pt x="1022" y="2231"/>
                        <a:pt x="1022" y="2231"/>
                        <a:pt x="1054" y="2231"/>
                      </a:cubicBezTo>
                      <a:lnTo>
                        <a:pt x="1054" y="2231"/>
                      </a:lnTo>
                      <a:lnTo>
                        <a:pt x="1054" y="2231"/>
                      </a:lnTo>
                      <a:lnTo>
                        <a:pt x="1054" y="2231"/>
                      </a:lnTo>
                      <a:lnTo>
                        <a:pt x="1054" y="2231"/>
                      </a:lnTo>
                      <a:cubicBezTo>
                        <a:pt x="1085" y="2231"/>
                        <a:pt x="1085" y="2231"/>
                        <a:pt x="1085" y="2231"/>
                      </a:cubicBezTo>
                      <a:lnTo>
                        <a:pt x="1085" y="2201"/>
                      </a:lnTo>
                      <a:cubicBezTo>
                        <a:pt x="1085" y="2201"/>
                        <a:pt x="1085" y="2201"/>
                        <a:pt x="1085" y="2170"/>
                      </a:cubicBezTo>
                      <a:lnTo>
                        <a:pt x="1085" y="2170"/>
                      </a:lnTo>
                      <a:cubicBezTo>
                        <a:pt x="1054" y="2138"/>
                        <a:pt x="1022" y="2138"/>
                        <a:pt x="1022" y="2108"/>
                      </a:cubicBezTo>
                      <a:lnTo>
                        <a:pt x="1022" y="2077"/>
                      </a:lnTo>
                      <a:cubicBezTo>
                        <a:pt x="1054" y="2077"/>
                        <a:pt x="1054" y="2077"/>
                        <a:pt x="1054" y="2077"/>
                      </a:cubicBezTo>
                      <a:lnTo>
                        <a:pt x="1054" y="2046"/>
                      </a:lnTo>
                      <a:cubicBezTo>
                        <a:pt x="1054" y="2046"/>
                        <a:pt x="1054" y="2046"/>
                        <a:pt x="1054" y="2014"/>
                      </a:cubicBezTo>
                      <a:cubicBezTo>
                        <a:pt x="1085" y="2014"/>
                        <a:pt x="1085" y="2014"/>
                        <a:pt x="1085" y="2014"/>
                      </a:cubicBezTo>
                      <a:cubicBezTo>
                        <a:pt x="1116" y="2014"/>
                        <a:pt x="1116" y="2014"/>
                        <a:pt x="1146" y="1984"/>
                      </a:cubicBezTo>
                      <a:lnTo>
                        <a:pt x="1146" y="1984"/>
                      </a:lnTo>
                      <a:lnTo>
                        <a:pt x="1146" y="1984"/>
                      </a:lnTo>
                      <a:lnTo>
                        <a:pt x="1146" y="1984"/>
                      </a:lnTo>
                      <a:cubicBezTo>
                        <a:pt x="1146" y="1984"/>
                        <a:pt x="1146" y="1984"/>
                        <a:pt x="1146" y="1953"/>
                      </a:cubicBezTo>
                      <a:lnTo>
                        <a:pt x="1146" y="1953"/>
                      </a:lnTo>
                      <a:cubicBezTo>
                        <a:pt x="1116" y="1953"/>
                        <a:pt x="1116" y="1953"/>
                        <a:pt x="1116" y="1922"/>
                      </a:cubicBezTo>
                      <a:lnTo>
                        <a:pt x="1116" y="1922"/>
                      </a:lnTo>
                      <a:cubicBezTo>
                        <a:pt x="1116" y="1922"/>
                        <a:pt x="1085" y="1922"/>
                        <a:pt x="1054" y="1922"/>
                      </a:cubicBezTo>
                      <a:lnTo>
                        <a:pt x="1054" y="1922"/>
                      </a:lnTo>
                      <a:lnTo>
                        <a:pt x="1054" y="1922"/>
                      </a:lnTo>
                      <a:lnTo>
                        <a:pt x="1054" y="1922"/>
                      </a:lnTo>
                      <a:lnTo>
                        <a:pt x="1054" y="1890"/>
                      </a:lnTo>
                      <a:lnTo>
                        <a:pt x="1054" y="1890"/>
                      </a:lnTo>
                      <a:cubicBezTo>
                        <a:pt x="1022" y="1890"/>
                        <a:pt x="1022" y="1860"/>
                        <a:pt x="1022" y="1860"/>
                      </a:cubicBezTo>
                      <a:lnTo>
                        <a:pt x="1022" y="1860"/>
                      </a:lnTo>
                      <a:lnTo>
                        <a:pt x="1022" y="1860"/>
                      </a:lnTo>
                      <a:cubicBezTo>
                        <a:pt x="1022" y="1829"/>
                        <a:pt x="1022" y="1829"/>
                        <a:pt x="1022" y="1829"/>
                      </a:cubicBezTo>
                      <a:lnTo>
                        <a:pt x="1022" y="1829"/>
                      </a:lnTo>
                      <a:lnTo>
                        <a:pt x="1022" y="1798"/>
                      </a:lnTo>
                      <a:lnTo>
                        <a:pt x="1022" y="1798"/>
                      </a:lnTo>
                      <a:lnTo>
                        <a:pt x="1022" y="1766"/>
                      </a:lnTo>
                      <a:cubicBezTo>
                        <a:pt x="1022" y="1766"/>
                        <a:pt x="1022" y="1766"/>
                        <a:pt x="1054" y="1766"/>
                      </a:cubicBezTo>
                      <a:lnTo>
                        <a:pt x="1054" y="1766"/>
                      </a:lnTo>
                      <a:cubicBezTo>
                        <a:pt x="1054" y="1736"/>
                        <a:pt x="1054" y="1736"/>
                        <a:pt x="1054" y="1736"/>
                      </a:cubicBezTo>
                      <a:lnTo>
                        <a:pt x="1054" y="1736"/>
                      </a:lnTo>
                      <a:lnTo>
                        <a:pt x="1054" y="1736"/>
                      </a:lnTo>
                      <a:lnTo>
                        <a:pt x="1054" y="1705"/>
                      </a:lnTo>
                      <a:lnTo>
                        <a:pt x="1085" y="1674"/>
                      </a:lnTo>
                      <a:lnTo>
                        <a:pt x="1085" y="1674"/>
                      </a:lnTo>
                      <a:cubicBezTo>
                        <a:pt x="1116" y="1674"/>
                        <a:pt x="1116" y="1674"/>
                        <a:pt x="1116" y="1674"/>
                      </a:cubicBezTo>
                      <a:lnTo>
                        <a:pt x="1116" y="1674"/>
                      </a:lnTo>
                      <a:cubicBezTo>
                        <a:pt x="1116" y="1705"/>
                        <a:pt x="1116" y="1705"/>
                        <a:pt x="1116" y="1705"/>
                      </a:cubicBezTo>
                      <a:lnTo>
                        <a:pt x="1146" y="1674"/>
                      </a:lnTo>
                      <a:cubicBezTo>
                        <a:pt x="1146" y="1674"/>
                        <a:pt x="1146" y="1674"/>
                        <a:pt x="1178" y="1674"/>
                      </a:cubicBezTo>
                      <a:lnTo>
                        <a:pt x="1178" y="1674"/>
                      </a:lnTo>
                      <a:cubicBezTo>
                        <a:pt x="1209" y="1642"/>
                        <a:pt x="1209" y="1642"/>
                        <a:pt x="1209" y="1642"/>
                      </a:cubicBezTo>
                      <a:lnTo>
                        <a:pt x="1209" y="1642"/>
                      </a:lnTo>
                      <a:lnTo>
                        <a:pt x="1209" y="1642"/>
                      </a:lnTo>
                      <a:lnTo>
                        <a:pt x="1209" y="1642"/>
                      </a:lnTo>
                      <a:lnTo>
                        <a:pt x="1209" y="1642"/>
                      </a:lnTo>
                      <a:cubicBezTo>
                        <a:pt x="1240" y="1642"/>
                        <a:pt x="1240" y="1642"/>
                        <a:pt x="1240" y="1612"/>
                      </a:cubicBezTo>
                      <a:cubicBezTo>
                        <a:pt x="1240" y="1612"/>
                        <a:pt x="1240" y="1612"/>
                        <a:pt x="1270" y="1612"/>
                      </a:cubicBezTo>
                      <a:lnTo>
                        <a:pt x="1270" y="1612"/>
                      </a:lnTo>
                      <a:lnTo>
                        <a:pt x="1270" y="1612"/>
                      </a:lnTo>
                      <a:lnTo>
                        <a:pt x="1270" y="1612"/>
                      </a:lnTo>
                      <a:lnTo>
                        <a:pt x="1270" y="1612"/>
                      </a:lnTo>
                      <a:cubicBezTo>
                        <a:pt x="1270" y="1612"/>
                        <a:pt x="1270" y="1612"/>
                        <a:pt x="1302" y="1612"/>
                      </a:cubicBezTo>
                      <a:lnTo>
                        <a:pt x="1302" y="1612"/>
                      </a:lnTo>
                      <a:cubicBezTo>
                        <a:pt x="1302" y="1612"/>
                        <a:pt x="1302" y="1612"/>
                        <a:pt x="1333" y="1612"/>
                      </a:cubicBezTo>
                      <a:lnTo>
                        <a:pt x="1333" y="1612"/>
                      </a:lnTo>
                      <a:lnTo>
                        <a:pt x="1333" y="1612"/>
                      </a:lnTo>
                      <a:lnTo>
                        <a:pt x="1333" y="1612"/>
                      </a:lnTo>
                      <a:cubicBezTo>
                        <a:pt x="1364" y="1612"/>
                        <a:pt x="1364" y="1612"/>
                        <a:pt x="1364" y="1612"/>
                      </a:cubicBezTo>
                      <a:lnTo>
                        <a:pt x="1364" y="1612"/>
                      </a:lnTo>
                      <a:lnTo>
                        <a:pt x="1364" y="1612"/>
                      </a:lnTo>
                      <a:cubicBezTo>
                        <a:pt x="1364" y="1612"/>
                        <a:pt x="1394" y="1612"/>
                        <a:pt x="1394" y="1642"/>
                      </a:cubicBezTo>
                      <a:cubicBezTo>
                        <a:pt x="1394" y="1612"/>
                        <a:pt x="1394" y="1612"/>
                        <a:pt x="1426" y="1612"/>
                      </a:cubicBezTo>
                      <a:lnTo>
                        <a:pt x="1426" y="1612"/>
                      </a:lnTo>
                      <a:cubicBezTo>
                        <a:pt x="1426" y="1642"/>
                        <a:pt x="1457" y="1642"/>
                        <a:pt x="1457" y="1642"/>
                      </a:cubicBezTo>
                      <a:lnTo>
                        <a:pt x="1457" y="1642"/>
                      </a:lnTo>
                      <a:cubicBezTo>
                        <a:pt x="1457" y="1642"/>
                        <a:pt x="1457" y="1674"/>
                        <a:pt x="1488" y="1674"/>
                      </a:cubicBezTo>
                      <a:cubicBezTo>
                        <a:pt x="1488" y="1642"/>
                        <a:pt x="1488" y="1642"/>
                        <a:pt x="1488" y="1642"/>
                      </a:cubicBezTo>
                      <a:lnTo>
                        <a:pt x="1488" y="1642"/>
                      </a:lnTo>
                      <a:lnTo>
                        <a:pt x="1488" y="1642"/>
                      </a:lnTo>
                      <a:cubicBezTo>
                        <a:pt x="1518" y="1642"/>
                        <a:pt x="1518" y="1674"/>
                        <a:pt x="1550" y="1674"/>
                      </a:cubicBezTo>
                      <a:lnTo>
                        <a:pt x="1550" y="1674"/>
                      </a:lnTo>
                      <a:lnTo>
                        <a:pt x="1550" y="1674"/>
                      </a:lnTo>
                      <a:lnTo>
                        <a:pt x="1550" y="1674"/>
                      </a:lnTo>
                      <a:cubicBezTo>
                        <a:pt x="1581" y="1674"/>
                        <a:pt x="1581" y="1674"/>
                        <a:pt x="1581" y="1642"/>
                      </a:cubicBezTo>
                      <a:cubicBezTo>
                        <a:pt x="1612" y="1642"/>
                        <a:pt x="1612" y="1642"/>
                        <a:pt x="1612" y="1642"/>
                      </a:cubicBezTo>
                      <a:cubicBezTo>
                        <a:pt x="1612" y="1642"/>
                        <a:pt x="1642" y="1642"/>
                        <a:pt x="1642" y="1674"/>
                      </a:cubicBezTo>
                      <a:cubicBezTo>
                        <a:pt x="1642" y="1642"/>
                        <a:pt x="1642" y="1642"/>
                        <a:pt x="1674" y="1642"/>
                      </a:cubicBezTo>
                      <a:lnTo>
                        <a:pt x="1674" y="1642"/>
                      </a:lnTo>
                      <a:lnTo>
                        <a:pt x="1674" y="1642"/>
                      </a:lnTo>
                      <a:cubicBezTo>
                        <a:pt x="1674" y="1642"/>
                        <a:pt x="1705" y="1642"/>
                        <a:pt x="1705" y="1674"/>
                      </a:cubicBezTo>
                      <a:lnTo>
                        <a:pt x="1705" y="1674"/>
                      </a:lnTo>
                      <a:lnTo>
                        <a:pt x="1736" y="1674"/>
                      </a:lnTo>
                      <a:lnTo>
                        <a:pt x="1736" y="1674"/>
                      </a:lnTo>
                      <a:lnTo>
                        <a:pt x="173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cubicBezTo>
                        <a:pt x="1766" y="1642"/>
                        <a:pt x="1766" y="1642"/>
                        <a:pt x="1766" y="1642"/>
                      </a:cubicBezTo>
                      <a:lnTo>
                        <a:pt x="1766" y="1642"/>
                      </a:lnTo>
                      <a:lnTo>
                        <a:pt x="1766" y="1642"/>
                      </a:lnTo>
                      <a:cubicBezTo>
                        <a:pt x="1766" y="1612"/>
                        <a:pt x="1766" y="1612"/>
                        <a:pt x="1798" y="1612"/>
                      </a:cubicBezTo>
                      <a:cubicBezTo>
                        <a:pt x="1798" y="1581"/>
                        <a:pt x="1798" y="1581"/>
                        <a:pt x="1798" y="1581"/>
                      </a:cubicBezTo>
                      <a:cubicBezTo>
                        <a:pt x="1798" y="1581"/>
                        <a:pt x="1798" y="1581"/>
                        <a:pt x="1798" y="1612"/>
                      </a:cubicBezTo>
                      <a:cubicBezTo>
                        <a:pt x="1798" y="1581"/>
                        <a:pt x="1798" y="1581"/>
                        <a:pt x="1798" y="1581"/>
                      </a:cubicBezTo>
                      <a:lnTo>
                        <a:pt x="1798" y="1581"/>
                      </a:lnTo>
                      <a:cubicBezTo>
                        <a:pt x="1798" y="1581"/>
                        <a:pt x="1798" y="1581"/>
                        <a:pt x="1829" y="1581"/>
                      </a:cubicBezTo>
                      <a:lnTo>
                        <a:pt x="1829" y="1550"/>
                      </a:lnTo>
                      <a:lnTo>
                        <a:pt x="1829" y="1518"/>
                      </a:lnTo>
                      <a:lnTo>
                        <a:pt x="1829" y="1518"/>
                      </a:lnTo>
                      <a:cubicBezTo>
                        <a:pt x="1829" y="1488"/>
                        <a:pt x="1829" y="1488"/>
                        <a:pt x="1829" y="1488"/>
                      </a:cubicBezTo>
                      <a:lnTo>
                        <a:pt x="1829" y="1488"/>
                      </a:lnTo>
                      <a:cubicBezTo>
                        <a:pt x="1829" y="1457"/>
                        <a:pt x="1829" y="1457"/>
                        <a:pt x="1860" y="1457"/>
                      </a:cubicBezTo>
                      <a:lnTo>
                        <a:pt x="1860" y="1457"/>
                      </a:lnTo>
                      <a:lnTo>
                        <a:pt x="1860" y="1457"/>
                      </a:lnTo>
                      <a:lnTo>
                        <a:pt x="1860" y="1457"/>
                      </a:lnTo>
                      <a:lnTo>
                        <a:pt x="1890" y="1457"/>
                      </a:lnTo>
                      <a:cubicBezTo>
                        <a:pt x="1890" y="1457"/>
                        <a:pt x="1890" y="1457"/>
                        <a:pt x="1922" y="1457"/>
                      </a:cubicBezTo>
                      <a:lnTo>
                        <a:pt x="1922" y="1457"/>
                      </a:lnTo>
                      <a:cubicBezTo>
                        <a:pt x="1922" y="1457"/>
                        <a:pt x="1922" y="1457"/>
                        <a:pt x="1953" y="1457"/>
                      </a:cubicBezTo>
                      <a:cubicBezTo>
                        <a:pt x="1953" y="1457"/>
                        <a:pt x="1953" y="1457"/>
                        <a:pt x="1984" y="1457"/>
                      </a:cubicBezTo>
                      <a:cubicBezTo>
                        <a:pt x="2014" y="1457"/>
                        <a:pt x="2014" y="1457"/>
                        <a:pt x="2014" y="1457"/>
                      </a:cubicBezTo>
                      <a:cubicBezTo>
                        <a:pt x="2046" y="1457"/>
                        <a:pt x="2046" y="1457"/>
                        <a:pt x="2046" y="1457"/>
                      </a:cubicBezTo>
                      <a:lnTo>
                        <a:pt x="2046" y="1457"/>
                      </a:lnTo>
                      <a:lnTo>
                        <a:pt x="2046" y="1457"/>
                      </a:lnTo>
                      <a:cubicBezTo>
                        <a:pt x="2077" y="1457"/>
                        <a:pt x="2077" y="1457"/>
                        <a:pt x="2077" y="1425"/>
                      </a:cubicBezTo>
                      <a:lnTo>
                        <a:pt x="2077" y="1425"/>
                      </a:lnTo>
                      <a:lnTo>
                        <a:pt x="2077" y="1425"/>
                      </a:lnTo>
                      <a:cubicBezTo>
                        <a:pt x="2077" y="1425"/>
                        <a:pt x="2077" y="1425"/>
                        <a:pt x="2108" y="1425"/>
                      </a:cubicBezTo>
                      <a:lnTo>
                        <a:pt x="2108" y="1425"/>
                      </a:lnTo>
                      <a:lnTo>
                        <a:pt x="2138" y="1425"/>
                      </a:lnTo>
                      <a:lnTo>
                        <a:pt x="2138" y="1425"/>
                      </a:lnTo>
                      <a:lnTo>
                        <a:pt x="2138" y="1425"/>
                      </a:lnTo>
                      <a:cubicBezTo>
                        <a:pt x="2170" y="1425"/>
                        <a:pt x="2170" y="1425"/>
                        <a:pt x="2201" y="1425"/>
                      </a:cubicBezTo>
                      <a:lnTo>
                        <a:pt x="2201" y="1425"/>
                      </a:lnTo>
                      <a:lnTo>
                        <a:pt x="2201" y="1425"/>
                      </a:lnTo>
                      <a:cubicBezTo>
                        <a:pt x="2201" y="1425"/>
                        <a:pt x="2201" y="1425"/>
                        <a:pt x="2232" y="1425"/>
                      </a:cubicBezTo>
                      <a:lnTo>
                        <a:pt x="2232" y="1425"/>
                      </a:lnTo>
                      <a:lnTo>
                        <a:pt x="2232" y="1425"/>
                      </a:lnTo>
                      <a:cubicBezTo>
                        <a:pt x="2232" y="1394"/>
                        <a:pt x="2262" y="1364"/>
                        <a:pt x="2293" y="1364"/>
                      </a:cubicBezTo>
                      <a:lnTo>
                        <a:pt x="2293" y="1364"/>
                      </a:lnTo>
                      <a:lnTo>
                        <a:pt x="2293" y="1364"/>
                      </a:lnTo>
                      <a:lnTo>
                        <a:pt x="2293" y="1364"/>
                      </a:lnTo>
                      <a:lnTo>
                        <a:pt x="2293" y="1364"/>
                      </a:lnTo>
                      <a:cubicBezTo>
                        <a:pt x="2325" y="1364"/>
                        <a:pt x="2325" y="1364"/>
                        <a:pt x="2356" y="1394"/>
                      </a:cubicBezTo>
                      <a:lnTo>
                        <a:pt x="2356" y="1394"/>
                      </a:lnTo>
                      <a:lnTo>
                        <a:pt x="2356" y="1394"/>
                      </a:lnTo>
                      <a:lnTo>
                        <a:pt x="2386" y="1394"/>
                      </a:lnTo>
                      <a:lnTo>
                        <a:pt x="2386" y="1394"/>
                      </a:lnTo>
                      <a:lnTo>
                        <a:pt x="2386" y="1394"/>
                      </a:lnTo>
                      <a:lnTo>
                        <a:pt x="2418" y="1425"/>
                      </a:lnTo>
                      <a:cubicBezTo>
                        <a:pt x="2418" y="1457"/>
                        <a:pt x="2418" y="1457"/>
                        <a:pt x="2418" y="1457"/>
                      </a:cubicBezTo>
                      <a:lnTo>
                        <a:pt x="2418" y="1457"/>
                      </a:lnTo>
                      <a:cubicBezTo>
                        <a:pt x="2418" y="1457"/>
                        <a:pt x="2418" y="1457"/>
                        <a:pt x="2449" y="1457"/>
                      </a:cubicBezTo>
                      <a:lnTo>
                        <a:pt x="2449" y="1457"/>
                      </a:lnTo>
                      <a:lnTo>
                        <a:pt x="2449" y="1457"/>
                      </a:lnTo>
                      <a:cubicBezTo>
                        <a:pt x="2449" y="1457"/>
                        <a:pt x="2449" y="1457"/>
                        <a:pt x="2479" y="1457"/>
                      </a:cubicBezTo>
                      <a:lnTo>
                        <a:pt x="2479" y="1457"/>
                      </a:lnTo>
                      <a:cubicBezTo>
                        <a:pt x="2479" y="1457"/>
                        <a:pt x="2479" y="1457"/>
                        <a:pt x="2510" y="1457"/>
                      </a:cubicBez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cubicBezTo>
                        <a:pt x="2542" y="1457"/>
                        <a:pt x="2542" y="1457"/>
                        <a:pt x="2542" y="1457"/>
                      </a:cubicBezTo>
                      <a:lnTo>
                        <a:pt x="2542" y="1457"/>
                      </a:lnTo>
                      <a:cubicBezTo>
                        <a:pt x="2542" y="1488"/>
                        <a:pt x="2542" y="1488"/>
                        <a:pt x="2542" y="1488"/>
                      </a:cubicBezTo>
                      <a:cubicBezTo>
                        <a:pt x="2573" y="1488"/>
                        <a:pt x="2573" y="1488"/>
                        <a:pt x="2573" y="1518"/>
                      </a:cubicBezTo>
                      <a:cubicBezTo>
                        <a:pt x="2573" y="1488"/>
                        <a:pt x="2573" y="1488"/>
                        <a:pt x="2603" y="1488"/>
                      </a:cubicBezTo>
                      <a:lnTo>
                        <a:pt x="2603" y="1488"/>
                      </a:lnTo>
                      <a:cubicBezTo>
                        <a:pt x="2634" y="1488"/>
                        <a:pt x="2634" y="1457"/>
                        <a:pt x="2634" y="1457"/>
                      </a:cubicBezTo>
                      <a:lnTo>
                        <a:pt x="2634" y="1457"/>
                      </a:lnTo>
                      <a:cubicBezTo>
                        <a:pt x="2634" y="1457"/>
                        <a:pt x="2634" y="1457"/>
                        <a:pt x="2666" y="1457"/>
                      </a:cubicBezTo>
                      <a:lnTo>
                        <a:pt x="2666" y="1457"/>
                      </a:lnTo>
                      <a:cubicBezTo>
                        <a:pt x="2697" y="1425"/>
                        <a:pt x="2697" y="1425"/>
                        <a:pt x="2697" y="1425"/>
                      </a:cubicBezTo>
                      <a:lnTo>
                        <a:pt x="2697" y="1425"/>
                      </a:lnTo>
                      <a:lnTo>
                        <a:pt x="2727" y="1425"/>
                      </a:lnTo>
                      <a:lnTo>
                        <a:pt x="2727" y="1425"/>
                      </a:lnTo>
                      <a:lnTo>
                        <a:pt x="2758" y="1457"/>
                      </a:lnTo>
                      <a:lnTo>
                        <a:pt x="2758" y="1457"/>
                      </a:lnTo>
                      <a:lnTo>
                        <a:pt x="2758" y="1457"/>
                      </a:lnTo>
                      <a:cubicBezTo>
                        <a:pt x="2758" y="1488"/>
                        <a:pt x="2758" y="1488"/>
                        <a:pt x="2727" y="1488"/>
                      </a:cubicBezTo>
                      <a:lnTo>
                        <a:pt x="2727" y="1488"/>
                      </a:lnTo>
                      <a:lnTo>
                        <a:pt x="2727" y="1488"/>
                      </a:lnTo>
                      <a:lnTo>
                        <a:pt x="2727" y="1488"/>
                      </a:lnTo>
                      <a:lnTo>
                        <a:pt x="2758" y="1488"/>
                      </a:lnTo>
                      <a:lnTo>
                        <a:pt x="2758" y="1518"/>
                      </a:lnTo>
                      <a:cubicBezTo>
                        <a:pt x="2758" y="1518"/>
                        <a:pt x="2790" y="1518"/>
                        <a:pt x="2790" y="1550"/>
                      </a:cubicBezTo>
                      <a:cubicBezTo>
                        <a:pt x="2790" y="1550"/>
                        <a:pt x="2821" y="1550"/>
                        <a:pt x="2821" y="1581"/>
                      </a:cubicBezTo>
                      <a:cubicBezTo>
                        <a:pt x="2851" y="1581"/>
                        <a:pt x="2851" y="1612"/>
                        <a:pt x="2851" y="1612"/>
                      </a:cubicBezTo>
                      <a:cubicBezTo>
                        <a:pt x="2882" y="1612"/>
                        <a:pt x="2882" y="1612"/>
                        <a:pt x="2882" y="1612"/>
                      </a:cubicBezTo>
                      <a:cubicBezTo>
                        <a:pt x="2882" y="1642"/>
                        <a:pt x="2882" y="1642"/>
                        <a:pt x="2882" y="1642"/>
                      </a:cubicBezTo>
                      <a:lnTo>
                        <a:pt x="2882" y="1642"/>
                      </a:lnTo>
                      <a:lnTo>
                        <a:pt x="2882" y="1642"/>
                      </a:lnTo>
                      <a:cubicBezTo>
                        <a:pt x="2914" y="1642"/>
                        <a:pt x="2914" y="1642"/>
                        <a:pt x="2914" y="1642"/>
                      </a:cubicBezTo>
                      <a:lnTo>
                        <a:pt x="2914" y="1642"/>
                      </a:lnTo>
                      <a:lnTo>
                        <a:pt x="2914" y="1642"/>
                      </a:lnTo>
                      <a:cubicBezTo>
                        <a:pt x="2914" y="1642"/>
                        <a:pt x="2914" y="1642"/>
                        <a:pt x="2945" y="1642"/>
                      </a:cubicBezTo>
                      <a:lnTo>
                        <a:pt x="2945" y="1642"/>
                      </a:lnTo>
                      <a:lnTo>
                        <a:pt x="2945" y="1642"/>
                      </a:lnTo>
                      <a:lnTo>
                        <a:pt x="2945" y="1642"/>
                      </a:lnTo>
                      <a:cubicBezTo>
                        <a:pt x="2945" y="1642"/>
                        <a:pt x="2945" y="1642"/>
                        <a:pt x="2945" y="1674"/>
                      </a:cubicBezTo>
                      <a:lnTo>
                        <a:pt x="2975" y="1674"/>
                      </a:lnTo>
                      <a:lnTo>
                        <a:pt x="2975" y="1674"/>
                      </a:lnTo>
                      <a:lnTo>
                        <a:pt x="2975" y="1674"/>
                      </a:lnTo>
                      <a:cubicBezTo>
                        <a:pt x="2975" y="1674"/>
                        <a:pt x="2975" y="1674"/>
                        <a:pt x="3006" y="1674"/>
                      </a:cubicBezTo>
                      <a:cubicBezTo>
                        <a:pt x="3006" y="1674"/>
                        <a:pt x="3006" y="1674"/>
                        <a:pt x="3038" y="1674"/>
                      </a:cubicBezTo>
                      <a:lnTo>
                        <a:pt x="3038" y="1674"/>
                      </a:lnTo>
                      <a:lnTo>
                        <a:pt x="3038" y="1674"/>
                      </a:lnTo>
                      <a:lnTo>
                        <a:pt x="3038" y="1674"/>
                      </a:lnTo>
                      <a:lnTo>
                        <a:pt x="3038" y="1674"/>
                      </a:lnTo>
                      <a:cubicBezTo>
                        <a:pt x="3038" y="1642"/>
                        <a:pt x="3069" y="1642"/>
                        <a:pt x="3069" y="1642"/>
                      </a:cubicBezTo>
                      <a:lnTo>
                        <a:pt x="3069" y="1642"/>
                      </a:lnTo>
                      <a:cubicBezTo>
                        <a:pt x="3069" y="1642"/>
                        <a:pt x="3069" y="1642"/>
                        <a:pt x="3099" y="1674"/>
                      </a:cubicBezTo>
                      <a:lnTo>
                        <a:pt x="3099" y="1674"/>
                      </a:lnTo>
                      <a:lnTo>
                        <a:pt x="3099" y="1674"/>
                      </a:lnTo>
                      <a:cubicBezTo>
                        <a:pt x="3099" y="1674"/>
                        <a:pt x="3130" y="1674"/>
                        <a:pt x="3130" y="1705"/>
                      </a:cubicBezTo>
                      <a:lnTo>
                        <a:pt x="3130" y="1705"/>
                      </a:lnTo>
                      <a:cubicBezTo>
                        <a:pt x="3130" y="1705"/>
                        <a:pt x="3162" y="1705"/>
                        <a:pt x="3162" y="1736"/>
                      </a:cubicBezTo>
                      <a:cubicBezTo>
                        <a:pt x="3162" y="1736"/>
                        <a:pt x="3162" y="1736"/>
                        <a:pt x="3193" y="1736"/>
                      </a:cubicBezTo>
                      <a:lnTo>
                        <a:pt x="3193" y="1736"/>
                      </a:lnTo>
                      <a:cubicBezTo>
                        <a:pt x="3193" y="1736"/>
                        <a:pt x="3193" y="1766"/>
                        <a:pt x="3223" y="1766"/>
                      </a:cubicBezTo>
                      <a:lnTo>
                        <a:pt x="3223" y="1766"/>
                      </a:lnTo>
                      <a:cubicBezTo>
                        <a:pt x="3223" y="1736"/>
                        <a:pt x="3223" y="1736"/>
                        <a:pt x="3223" y="1736"/>
                      </a:cubicBezTo>
                      <a:lnTo>
                        <a:pt x="3254" y="1736"/>
                      </a:lnTo>
                      <a:lnTo>
                        <a:pt x="3254" y="1736"/>
                      </a:lnTo>
                      <a:cubicBezTo>
                        <a:pt x="3254" y="1736"/>
                        <a:pt x="3254" y="1736"/>
                        <a:pt x="3286" y="1736"/>
                      </a:cubicBezTo>
                      <a:cubicBezTo>
                        <a:pt x="3286" y="1736"/>
                        <a:pt x="3286" y="1766"/>
                        <a:pt x="3286" y="1798"/>
                      </a:cubicBezTo>
                      <a:lnTo>
                        <a:pt x="3317" y="1798"/>
                      </a:lnTo>
                      <a:lnTo>
                        <a:pt x="3317" y="1798"/>
                      </a:lnTo>
                      <a:cubicBezTo>
                        <a:pt x="3317" y="1798"/>
                        <a:pt x="3317" y="1798"/>
                        <a:pt x="3317" y="1766"/>
                      </a:cubicBezTo>
                      <a:lnTo>
                        <a:pt x="3317" y="1766"/>
                      </a:lnTo>
                      <a:lnTo>
                        <a:pt x="3317" y="1766"/>
                      </a:lnTo>
                      <a:lnTo>
                        <a:pt x="3317" y="1766"/>
                      </a:lnTo>
                      <a:cubicBezTo>
                        <a:pt x="3317" y="1736"/>
                        <a:pt x="3317" y="1736"/>
                        <a:pt x="3317" y="1736"/>
                      </a:cubicBezTo>
                      <a:cubicBezTo>
                        <a:pt x="3347" y="1766"/>
                        <a:pt x="3347" y="1766"/>
                        <a:pt x="3347" y="1766"/>
                      </a:cubicBezTo>
                      <a:lnTo>
                        <a:pt x="3347" y="1766"/>
                      </a:lnTo>
                      <a:lnTo>
                        <a:pt x="3347" y="1766"/>
                      </a:lnTo>
                      <a:lnTo>
                        <a:pt x="3378" y="1766"/>
                      </a:lnTo>
                      <a:lnTo>
                        <a:pt x="3378" y="1766"/>
                      </a:lnTo>
                      <a:cubicBezTo>
                        <a:pt x="3378" y="1766"/>
                        <a:pt x="3378" y="1766"/>
                        <a:pt x="3410" y="1766"/>
                      </a:cubicBezTo>
                      <a:lnTo>
                        <a:pt x="3410" y="1766"/>
                      </a:lnTo>
                      <a:cubicBezTo>
                        <a:pt x="3410" y="1736"/>
                        <a:pt x="3410" y="1736"/>
                        <a:pt x="3441" y="1736"/>
                      </a:cubicBezTo>
                      <a:lnTo>
                        <a:pt x="3471" y="1705"/>
                      </a:lnTo>
                      <a:lnTo>
                        <a:pt x="3502" y="1705"/>
                      </a:lnTo>
                      <a:cubicBezTo>
                        <a:pt x="3502" y="1674"/>
                        <a:pt x="3534" y="1674"/>
                        <a:pt x="3534" y="1674"/>
                      </a:cubicBezTo>
                      <a:lnTo>
                        <a:pt x="3534" y="1674"/>
                      </a:lnTo>
                      <a:cubicBezTo>
                        <a:pt x="3534" y="1674"/>
                        <a:pt x="3534" y="1674"/>
                        <a:pt x="3565" y="1674"/>
                      </a:cubicBezTo>
                      <a:lnTo>
                        <a:pt x="3595" y="1674"/>
                      </a:lnTo>
                      <a:lnTo>
                        <a:pt x="3595" y="1674"/>
                      </a:lnTo>
                      <a:cubicBezTo>
                        <a:pt x="3626" y="1674"/>
                        <a:pt x="3626" y="1674"/>
                        <a:pt x="3626" y="1674"/>
                      </a:cubicBezTo>
                      <a:cubicBezTo>
                        <a:pt x="3626" y="1674"/>
                        <a:pt x="3626" y="1674"/>
                        <a:pt x="3658" y="1674"/>
                      </a:cubicBezTo>
                      <a:lnTo>
                        <a:pt x="3658" y="1674"/>
                      </a:lnTo>
                      <a:cubicBezTo>
                        <a:pt x="3658" y="1674"/>
                        <a:pt x="3658" y="1674"/>
                        <a:pt x="3689" y="1674"/>
                      </a:cubicBezTo>
                      <a:lnTo>
                        <a:pt x="3689" y="1674"/>
                      </a:lnTo>
                      <a:lnTo>
                        <a:pt x="3719" y="1705"/>
                      </a:lnTo>
                      <a:cubicBezTo>
                        <a:pt x="3719" y="1705"/>
                        <a:pt x="3719" y="1705"/>
                        <a:pt x="3719" y="1736"/>
                      </a:cubicBezTo>
                      <a:lnTo>
                        <a:pt x="3719" y="1736"/>
                      </a:lnTo>
                      <a:lnTo>
                        <a:pt x="3719" y="1736"/>
                      </a:lnTo>
                      <a:lnTo>
                        <a:pt x="3719" y="1736"/>
                      </a:lnTo>
                      <a:lnTo>
                        <a:pt x="3750" y="1736"/>
                      </a:lnTo>
                      <a:cubicBezTo>
                        <a:pt x="3750" y="1736"/>
                        <a:pt x="3750" y="1736"/>
                        <a:pt x="3782" y="1736"/>
                      </a:cubicBezTo>
                      <a:lnTo>
                        <a:pt x="3782" y="1736"/>
                      </a:lnTo>
                      <a:lnTo>
                        <a:pt x="3782" y="1736"/>
                      </a:lnTo>
                      <a:lnTo>
                        <a:pt x="3813" y="1736"/>
                      </a:lnTo>
                      <a:lnTo>
                        <a:pt x="3813" y="1736"/>
                      </a:lnTo>
                      <a:cubicBezTo>
                        <a:pt x="3843" y="1736"/>
                        <a:pt x="3843" y="1736"/>
                        <a:pt x="3843" y="1736"/>
                      </a:cubicBezTo>
                      <a:lnTo>
                        <a:pt x="3843" y="1736"/>
                      </a:lnTo>
                      <a:lnTo>
                        <a:pt x="3843" y="1736"/>
                      </a:lnTo>
                      <a:cubicBezTo>
                        <a:pt x="3843" y="1736"/>
                        <a:pt x="3843" y="1736"/>
                        <a:pt x="3874" y="1736"/>
                      </a:cubicBezTo>
                      <a:lnTo>
                        <a:pt x="3874" y="1736"/>
                      </a:lnTo>
                      <a:lnTo>
                        <a:pt x="3874" y="1736"/>
                      </a:lnTo>
                      <a:lnTo>
                        <a:pt x="3874" y="1705"/>
                      </a:lnTo>
                      <a:lnTo>
                        <a:pt x="3874" y="1705"/>
                      </a:lnTo>
                      <a:cubicBezTo>
                        <a:pt x="3843" y="1705"/>
                        <a:pt x="3843" y="1674"/>
                        <a:pt x="3843" y="1674"/>
                      </a:cubicBezTo>
                      <a:lnTo>
                        <a:pt x="3874" y="1642"/>
                      </a:lnTo>
                      <a:lnTo>
                        <a:pt x="3874" y="1642"/>
                      </a:lnTo>
                      <a:cubicBezTo>
                        <a:pt x="3874" y="1612"/>
                        <a:pt x="3905" y="1612"/>
                        <a:pt x="3905" y="1612"/>
                      </a:cubicBezTo>
                      <a:lnTo>
                        <a:pt x="3937" y="1581"/>
                      </a:lnTo>
                      <a:lnTo>
                        <a:pt x="3937" y="1581"/>
                      </a:lnTo>
                      <a:cubicBezTo>
                        <a:pt x="3937" y="1581"/>
                        <a:pt x="3937" y="1581"/>
                        <a:pt x="3967" y="1581"/>
                      </a:cubicBezTo>
                      <a:lnTo>
                        <a:pt x="3967" y="1581"/>
                      </a:lnTo>
                      <a:cubicBezTo>
                        <a:pt x="3967" y="1612"/>
                        <a:pt x="3998" y="1612"/>
                        <a:pt x="3998" y="1612"/>
                      </a:cubicBezTo>
                      <a:lnTo>
                        <a:pt x="4030" y="1612"/>
                      </a:lnTo>
                      <a:lnTo>
                        <a:pt x="4060" y="1612"/>
                      </a:lnTo>
                      <a:cubicBezTo>
                        <a:pt x="4091" y="1642"/>
                        <a:pt x="4091" y="1642"/>
                        <a:pt x="4091" y="1642"/>
                      </a:cubicBezTo>
                      <a:cubicBezTo>
                        <a:pt x="4122" y="1642"/>
                        <a:pt x="4122" y="1642"/>
                        <a:pt x="4122" y="1642"/>
                      </a:cubicBezTo>
                      <a:lnTo>
                        <a:pt x="4122" y="1642"/>
                      </a:lnTo>
                      <a:cubicBezTo>
                        <a:pt x="4154" y="1674"/>
                        <a:pt x="4154" y="1674"/>
                        <a:pt x="4154" y="1674"/>
                      </a:cubicBezTo>
                      <a:lnTo>
                        <a:pt x="4154" y="1674"/>
                      </a:lnTo>
                      <a:lnTo>
                        <a:pt x="4154" y="1674"/>
                      </a:lnTo>
                      <a:lnTo>
                        <a:pt x="4154" y="1705"/>
                      </a:lnTo>
                      <a:lnTo>
                        <a:pt x="4154" y="1705"/>
                      </a:lnTo>
                      <a:lnTo>
                        <a:pt x="4154" y="1705"/>
                      </a:lnTo>
                      <a:cubicBezTo>
                        <a:pt x="4184" y="1705"/>
                        <a:pt x="4184" y="1705"/>
                        <a:pt x="4184" y="1705"/>
                      </a:cubicBezTo>
                      <a:lnTo>
                        <a:pt x="4184" y="1705"/>
                      </a:lnTo>
                      <a:cubicBezTo>
                        <a:pt x="4215" y="1705"/>
                        <a:pt x="4215" y="1705"/>
                        <a:pt x="4215" y="1705"/>
                      </a:cubicBezTo>
                      <a:lnTo>
                        <a:pt x="4215" y="1705"/>
                      </a:lnTo>
                      <a:cubicBezTo>
                        <a:pt x="4215" y="1705"/>
                        <a:pt x="4215" y="1705"/>
                        <a:pt x="4246" y="1705"/>
                      </a:cubicBezTo>
                      <a:lnTo>
                        <a:pt x="4278" y="1705"/>
                      </a:lnTo>
                      <a:lnTo>
                        <a:pt x="4308" y="1705"/>
                      </a:lnTo>
                      <a:lnTo>
                        <a:pt x="4308" y="1705"/>
                      </a:lnTo>
                      <a:lnTo>
                        <a:pt x="4308" y="1705"/>
                      </a:lnTo>
                      <a:cubicBezTo>
                        <a:pt x="4339" y="1705"/>
                        <a:pt x="4402" y="1705"/>
                        <a:pt x="4402" y="1736"/>
                      </a:cubicBezTo>
                      <a:cubicBezTo>
                        <a:pt x="4432" y="1736"/>
                        <a:pt x="4432" y="1736"/>
                        <a:pt x="4432" y="1736"/>
                      </a:cubicBezTo>
                      <a:cubicBezTo>
                        <a:pt x="4463" y="1736"/>
                        <a:pt x="4463" y="1736"/>
                        <a:pt x="4463" y="1736"/>
                      </a:cubicBezTo>
                      <a:cubicBezTo>
                        <a:pt x="4463" y="1766"/>
                        <a:pt x="4494" y="1766"/>
                        <a:pt x="4494" y="1766"/>
                      </a:cubicBezTo>
                      <a:cubicBezTo>
                        <a:pt x="4494" y="1766"/>
                        <a:pt x="4494" y="1766"/>
                        <a:pt x="4526" y="1766"/>
                      </a:cubicBezTo>
                      <a:lnTo>
                        <a:pt x="4556" y="1766"/>
                      </a:lnTo>
                      <a:cubicBezTo>
                        <a:pt x="4556" y="1766"/>
                        <a:pt x="4556" y="1766"/>
                        <a:pt x="4587" y="1766"/>
                      </a:cubicBezTo>
                      <a:lnTo>
                        <a:pt x="4587" y="1766"/>
                      </a:lnTo>
                      <a:lnTo>
                        <a:pt x="4587" y="1766"/>
                      </a:lnTo>
                      <a:lnTo>
                        <a:pt x="4587" y="1766"/>
                      </a:lnTo>
                      <a:cubicBezTo>
                        <a:pt x="4618" y="1766"/>
                        <a:pt x="4650" y="1766"/>
                        <a:pt x="4650" y="1766"/>
                      </a:cubicBezTo>
                      <a:cubicBezTo>
                        <a:pt x="4650" y="1766"/>
                        <a:pt x="4650" y="1766"/>
                        <a:pt x="4680" y="1766"/>
                      </a:cubicBezTo>
                      <a:lnTo>
                        <a:pt x="4680" y="1766"/>
                      </a:lnTo>
                      <a:cubicBezTo>
                        <a:pt x="4680" y="1766"/>
                        <a:pt x="4680" y="1766"/>
                        <a:pt x="4711" y="1766"/>
                      </a:cubicBezTo>
                      <a:lnTo>
                        <a:pt x="4711" y="1736"/>
                      </a:lnTo>
                      <a:cubicBezTo>
                        <a:pt x="4742" y="1736"/>
                        <a:pt x="4742" y="1705"/>
                        <a:pt x="4742" y="1705"/>
                      </a:cubicBezTo>
                      <a:lnTo>
                        <a:pt x="4742" y="1705"/>
                      </a:lnTo>
                      <a:cubicBezTo>
                        <a:pt x="4774" y="1705"/>
                        <a:pt x="4804" y="1705"/>
                        <a:pt x="4804" y="1705"/>
                      </a:cubicBezTo>
                      <a:cubicBezTo>
                        <a:pt x="4804" y="1705"/>
                        <a:pt x="4804" y="1705"/>
                        <a:pt x="4835" y="1705"/>
                      </a:cubicBezTo>
                      <a:lnTo>
                        <a:pt x="4835" y="1705"/>
                      </a:lnTo>
                      <a:cubicBezTo>
                        <a:pt x="4866" y="1736"/>
                        <a:pt x="4866" y="1736"/>
                        <a:pt x="4866" y="1736"/>
                      </a:cubicBezTo>
                      <a:lnTo>
                        <a:pt x="4898" y="1736"/>
                      </a:lnTo>
                      <a:lnTo>
                        <a:pt x="4898" y="1736"/>
                      </a:lnTo>
                      <a:lnTo>
                        <a:pt x="4898" y="1736"/>
                      </a:lnTo>
                      <a:cubicBezTo>
                        <a:pt x="4928" y="1705"/>
                        <a:pt x="4928" y="1705"/>
                        <a:pt x="4928" y="1705"/>
                      </a:cubicBezTo>
                      <a:cubicBezTo>
                        <a:pt x="4928" y="1736"/>
                        <a:pt x="4928" y="1736"/>
                        <a:pt x="4928" y="1736"/>
                      </a:cubicBezTo>
                      <a:lnTo>
                        <a:pt x="4928" y="1736"/>
                      </a:lnTo>
                      <a:cubicBezTo>
                        <a:pt x="4928" y="1736"/>
                        <a:pt x="4928" y="1736"/>
                        <a:pt x="4959" y="1736"/>
                      </a:cubicBezTo>
                      <a:lnTo>
                        <a:pt x="4959" y="1766"/>
                      </a:lnTo>
                      <a:lnTo>
                        <a:pt x="4959" y="1766"/>
                      </a:lnTo>
                      <a:cubicBezTo>
                        <a:pt x="4990" y="1766"/>
                        <a:pt x="4990" y="1766"/>
                        <a:pt x="5022" y="1736"/>
                      </a:cubicBezTo>
                      <a:lnTo>
                        <a:pt x="5022" y="1736"/>
                      </a:lnTo>
                      <a:lnTo>
                        <a:pt x="5022" y="1736"/>
                      </a:lnTo>
                      <a:lnTo>
                        <a:pt x="5022" y="1736"/>
                      </a:lnTo>
                      <a:lnTo>
                        <a:pt x="5022" y="1736"/>
                      </a:lnTo>
                      <a:cubicBezTo>
                        <a:pt x="5022" y="1705"/>
                        <a:pt x="5022" y="1705"/>
                        <a:pt x="5022" y="1705"/>
                      </a:cubicBezTo>
                      <a:cubicBezTo>
                        <a:pt x="5022" y="1705"/>
                        <a:pt x="5022" y="1705"/>
                        <a:pt x="5052" y="1705"/>
                      </a:cubicBezTo>
                      <a:lnTo>
                        <a:pt x="5052" y="1705"/>
                      </a:lnTo>
                      <a:lnTo>
                        <a:pt x="5052" y="1674"/>
                      </a:lnTo>
                      <a:lnTo>
                        <a:pt x="5052" y="1674"/>
                      </a:lnTo>
                      <a:lnTo>
                        <a:pt x="5052" y="1674"/>
                      </a:lnTo>
                      <a:cubicBezTo>
                        <a:pt x="5083" y="1674"/>
                        <a:pt x="5083" y="1642"/>
                        <a:pt x="5114" y="1612"/>
                      </a:cubicBezTo>
                      <a:lnTo>
                        <a:pt x="5114" y="1612"/>
                      </a:lnTo>
                      <a:lnTo>
                        <a:pt x="5083" y="1612"/>
                      </a:lnTo>
                      <a:lnTo>
                        <a:pt x="5083" y="1612"/>
                      </a:lnTo>
                      <a:cubicBezTo>
                        <a:pt x="5083" y="1581"/>
                        <a:pt x="5083" y="1581"/>
                        <a:pt x="5083" y="1581"/>
                      </a:cubicBezTo>
                      <a:lnTo>
                        <a:pt x="5083" y="1581"/>
                      </a:lnTo>
                      <a:cubicBezTo>
                        <a:pt x="5083" y="1550"/>
                        <a:pt x="5083" y="1550"/>
                        <a:pt x="5114" y="1550"/>
                      </a:cubicBezTo>
                      <a:lnTo>
                        <a:pt x="5114" y="1550"/>
                      </a:lnTo>
                      <a:cubicBezTo>
                        <a:pt x="5114" y="1518"/>
                        <a:pt x="5114" y="1518"/>
                        <a:pt x="5114" y="1518"/>
                      </a:cubicBezTo>
                      <a:cubicBezTo>
                        <a:pt x="5114" y="1518"/>
                        <a:pt x="5114" y="1518"/>
                        <a:pt x="5146" y="1518"/>
                      </a:cubicBezTo>
                      <a:lnTo>
                        <a:pt x="5146" y="1518"/>
                      </a:lnTo>
                      <a:cubicBezTo>
                        <a:pt x="5146" y="1518"/>
                        <a:pt x="5146" y="1518"/>
                        <a:pt x="5176" y="1518"/>
                      </a:cubicBezTo>
                      <a:lnTo>
                        <a:pt x="5176" y="1518"/>
                      </a:lnTo>
                      <a:lnTo>
                        <a:pt x="5176" y="1518"/>
                      </a:lnTo>
                      <a:cubicBezTo>
                        <a:pt x="5207" y="1518"/>
                        <a:pt x="5207" y="1488"/>
                        <a:pt x="5238" y="1488"/>
                      </a:cubicBezTo>
                      <a:cubicBezTo>
                        <a:pt x="5238" y="1488"/>
                        <a:pt x="5300" y="1488"/>
                        <a:pt x="5331" y="1518"/>
                      </a:cubicBezTo>
                      <a:cubicBezTo>
                        <a:pt x="5331" y="1518"/>
                        <a:pt x="5331" y="1518"/>
                        <a:pt x="5362" y="1518"/>
                      </a:cubicBezTo>
                      <a:lnTo>
                        <a:pt x="5362" y="1518"/>
                      </a:lnTo>
                      <a:lnTo>
                        <a:pt x="5362" y="1518"/>
                      </a:lnTo>
                      <a:lnTo>
                        <a:pt x="5394" y="1518"/>
                      </a:lnTo>
                      <a:lnTo>
                        <a:pt x="5394" y="1518"/>
                      </a:lnTo>
                      <a:cubicBezTo>
                        <a:pt x="5424" y="1518"/>
                        <a:pt x="5424" y="1518"/>
                        <a:pt x="5424" y="1550"/>
                      </a:cubicBezTo>
                      <a:lnTo>
                        <a:pt x="5424" y="1550"/>
                      </a:lnTo>
                      <a:lnTo>
                        <a:pt x="5424" y="1550"/>
                      </a:lnTo>
                      <a:cubicBezTo>
                        <a:pt x="5455" y="1550"/>
                        <a:pt x="5455" y="1550"/>
                        <a:pt x="5455" y="1581"/>
                      </a:cubicBezTo>
                      <a:lnTo>
                        <a:pt x="5486" y="1612"/>
                      </a:lnTo>
                      <a:lnTo>
                        <a:pt x="5486" y="1642"/>
                      </a:lnTo>
                      <a:cubicBezTo>
                        <a:pt x="5486" y="1642"/>
                        <a:pt x="5486" y="1642"/>
                        <a:pt x="5517" y="1642"/>
                      </a:cubicBezTo>
                      <a:cubicBezTo>
                        <a:pt x="5517" y="1674"/>
                        <a:pt x="5517" y="1705"/>
                        <a:pt x="5548" y="1705"/>
                      </a:cubicBezTo>
                      <a:cubicBezTo>
                        <a:pt x="5548" y="1736"/>
                        <a:pt x="5548" y="1736"/>
                        <a:pt x="5548" y="1766"/>
                      </a:cubicBezTo>
                      <a:lnTo>
                        <a:pt x="5548" y="1766"/>
                      </a:lnTo>
                      <a:cubicBezTo>
                        <a:pt x="5579" y="1766"/>
                        <a:pt x="5579" y="1766"/>
                        <a:pt x="5610" y="1766"/>
                      </a:cubicBezTo>
                      <a:lnTo>
                        <a:pt x="5610" y="1766"/>
                      </a:lnTo>
                      <a:lnTo>
                        <a:pt x="5610" y="1766"/>
                      </a:lnTo>
                      <a:lnTo>
                        <a:pt x="5610" y="1766"/>
                      </a:lnTo>
                      <a:cubicBezTo>
                        <a:pt x="5642" y="1766"/>
                        <a:pt x="5642" y="1766"/>
                        <a:pt x="5642" y="1766"/>
                      </a:cubicBezTo>
                      <a:cubicBezTo>
                        <a:pt x="5672" y="1798"/>
                        <a:pt x="5672" y="1798"/>
                        <a:pt x="5672" y="1798"/>
                      </a:cubicBezTo>
                      <a:lnTo>
                        <a:pt x="5672" y="1798"/>
                      </a:lnTo>
                      <a:cubicBezTo>
                        <a:pt x="5703" y="1829"/>
                        <a:pt x="5703" y="1829"/>
                        <a:pt x="5703" y="1860"/>
                      </a:cubicBezTo>
                      <a:cubicBezTo>
                        <a:pt x="5703" y="1860"/>
                        <a:pt x="5703" y="1860"/>
                        <a:pt x="5734" y="1860"/>
                      </a:cubicBezTo>
                      <a:lnTo>
                        <a:pt x="5734" y="1860"/>
                      </a:lnTo>
                      <a:lnTo>
                        <a:pt x="5734" y="1860"/>
                      </a:lnTo>
                      <a:cubicBezTo>
                        <a:pt x="5734" y="1890"/>
                        <a:pt x="5734" y="1890"/>
                        <a:pt x="5765" y="1890"/>
                      </a:cubicBezTo>
                      <a:lnTo>
                        <a:pt x="5765" y="1890"/>
                      </a:lnTo>
                      <a:cubicBezTo>
                        <a:pt x="5765" y="1860"/>
                        <a:pt x="5796" y="1860"/>
                        <a:pt x="5796" y="1860"/>
                      </a:cubicBezTo>
                      <a:cubicBezTo>
                        <a:pt x="5827" y="1829"/>
                        <a:pt x="5827" y="1829"/>
                        <a:pt x="5827" y="1829"/>
                      </a:cubicBezTo>
                      <a:lnTo>
                        <a:pt x="5827" y="1829"/>
                      </a:lnTo>
                      <a:cubicBezTo>
                        <a:pt x="5827" y="1829"/>
                        <a:pt x="5827" y="1829"/>
                        <a:pt x="5858" y="1829"/>
                      </a:cubicBezTo>
                      <a:lnTo>
                        <a:pt x="5858" y="1829"/>
                      </a:lnTo>
                      <a:lnTo>
                        <a:pt x="5889" y="1829"/>
                      </a:lnTo>
                      <a:lnTo>
                        <a:pt x="5889" y="1829"/>
                      </a:lnTo>
                      <a:lnTo>
                        <a:pt x="5889" y="1829"/>
                      </a:lnTo>
                      <a:cubicBezTo>
                        <a:pt x="5920" y="1829"/>
                        <a:pt x="5920" y="1829"/>
                        <a:pt x="5920" y="1829"/>
                      </a:cubicBez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90"/>
                      </a:lnTo>
                      <a:lnTo>
                        <a:pt x="5951" y="1890"/>
                      </a:lnTo>
                      <a:cubicBezTo>
                        <a:pt x="5951" y="1890"/>
                        <a:pt x="5951" y="1890"/>
                        <a:pt x="5951" y="1922"/>
                      </a:cubicBezTo>
                      <a:lnTo>
                        <a:pt x="5951" y="1922"/>
                      </a:lnTo>
                      <a:cubicBezTo>
                        <a:pt x="5920" y="1922"/>
                        <a:pt x="5920" y="1922"/>
                        <a:pt x="5920" y="1922"/>
                      </a:cubicBezTo>
                      <a:lnTo>
                        <a:pt x="5920" y="1922"/>
                      </a:lnTo>
                      <a:cubicBezTo>
                        <a:pt x="5920" y="1953"/>
                        <a:pt x="5920" y="1953"/>
                        <a:pt x="5920" y="1953"/>
                      </a:cubicBezTo>
                      <a:cubicBezTo>
                        <a:pt x="5920" y="1953"/>
                        <a:pt x="5920" y="1984"/>
                        <a:pt x="5889" y="1984"/>
                      </a:cubicBezTo>
                      <a:lnTo>
                        <a:pt x="5889" y="1984"/>
                      </a:lnTo>
                      <a:lnTo>
                        <a:pt x="5889" y="1984"/>
                      </a:lnTo>
                      <a:cubicBezTo>
                        <a:pt x="5889" y="2014"/>
                        <a:pt x="5889" y="2014"/>
                        <a:pt x="5889" y="2014"/>
                      </a:cubicBezTo>
                      <a:lnTo>
                        <a:pt x="5889" y="2014"/>
                      </a:lnTo>
                      <a:lnTo>
                        <a:pt x="5889" y="2014"/>
                      </a:lnTo>
                      <a:lnTo>
                        <a:pt x="5889" y="2014"/>
                      </a:lnTo>
                      <a:cubicBezTo>
                        <a:pt x="5889" y="2046"/>
                        <a:pt x="5858" y="2046"/>
                        <a:pt x="5858" y="2077"/>
                      </a:cubicBezTo>
                      <a:lnTo>
                        <a:pt x="5858" y="2077"/>
                      </a:lnTo>
                      <a:lnTo>
                        <a:pt x="5858" y="2077"/>
                      </a:lnTo>
                      <a:lnTo>
                        <a:pt x="5858" y="2077"/>
                      </a:lnTo>
                      <a:lnTo>
                        <a:pt x="5827" y="2108"/>
                      </a:lnTo>
                      <a:lnTo>
                        <a:pt x="5827" y="2108"/>
                      </a:lnTo>
                      <a:lnTo>
                        <a:pt x="5827" y="2108"/>
                      </a:lnTo>
                      <a:cubicBezTo>
                        <a:pt x="5796" y="2108"/>
                        <a:pt x="5796" y="2108"/>
                        <a:pt x="5796" y="2077"/>
                      </a:cubicBezTo>
                      <a:lnTo>
                        <a:pt x="5796" y="2077"/>
                      </a:lnTo>
                      <a:cubicBezTo>
                        <a:pt x="5765" y="2077"/>
                        <a:pt x="5765" y="2077"/>
                        <a:pt x="5765" y="2077"/>
                      </a:cubicBezTo>
                      <a:cubicBezTo>
                        <a:pt x="5765" y="2077"/>
                        <a:pt x="5765" y="2108"/>
                        <a:pt x="5734" y="2108"/>
                      </a:cubicBezTo>
                      <a:lnTo>
                        <a:pt x="5734" y="2108"/>
                      </a:lnTo>
                      <a:cubicBezTo>
                        <a:pt x="5734" y="2108"/>
                        <a:pt x="5734" y="2108"/>
                        <a:pt x="5734" y="2138"/>
                      </a:cubicBezTo>
                      <a:lnTo>
                        <a:pt x="5734" y="2138"/>
                      </a:lnTo>
                      <a:lnTo>
                        <a:pt x="5734" y="2170"/>
                      </a:lnTo>
                      <a:lnTo>
                        <a:pt x="5734" y="2170"/>
                      </a:lnTo>
                      <a:lnTo>
                        <a:pt x="5734" y="2170"/>
                      </a:lnTo>
                      <a:cubicBezTo>
                        <a:pt x="5734" y="2170"/>
                        <a:pt x="5734" y="2170"/>
                        <a:pt x="5765" y="2170"/>
                      </a:cubicBezTo>
                      <a:lnTo>
                        <a:pt x="5765" y="2138"/>
                      </a:lnTo>
                      <a:cubicBezTo>
                        <a:pt x="5765" y="2138"/>
                        <a:pt x="5796" y="2170"/>
                        <a:pt x="5827" y="2170"/>
                      </a:cubicBezTo>
                      <a:cubicBezTo>
                        <a:pt x="5827" y="2201"/>
                        <a:pt x="5827" y="2201"/>
                        <a:pt x="5827" y="2201"/>
                      </a:cubicBezTo>
                      <a:lnTo>
                        <a:pt x="5858" y="2201"/>
                      </a:lnTo>
                      <a:cubicBezTo>
                        <a:pt x="5889" y="2170"/>
                        <a:pt x="5889" y="2170"/>
                        <a:pt x="5889" y="2170"/>
                      </a:cubicBezTo>
                      <a:cubicBezTo>
                        <a:pt x="5920" y="2170"/>
                        <a:pt x="5920" y="2138"/>
                        <a:pt x="5951" y="2108"/>
                      </a:cubicBezTo>
                      <a:cubicBezTo>
                        <a:pt x="5951" y="2077"/>
                        <a:pt x="5982" y="2046"/>
                        <a:pt x="6013" y="2046"/>
                      </a:cubicBezTo>
                      <a:lnTo>
                        <a:pt x="6044" y="2046"/>
                      </a:lnTo>
                      <a:lnTo>
                        <a:pt x="6044" y="2014"/>
                      </a:lnTo>
                      <a:lnTo>
                        <a:pt x="6075" y="1984"/>
                      </a:lnTo>
                      <a:lnTo>
                        <a:pt x="6106" y="1953"/>
                      </a:lnTo>
                      <a:cubicBezTo>
                        <a:pt x="6106" y="1922"/>
                        <a:pt x="6106" y="1922"/>
                        <a:pt x="6137" y="1890"/>
                      </a:cubicBezTo>
                      <a:lnTo>
                        <a:pt x="6168" y="1860"/>
                      </a:lnTo>
                      <a:cubicBezTo>
                        <a:pt x="6199" y="1860"/>
                        <a:pt x="6199" y="1829"/>
                        <a:pt x="6199" y="1829"/>
                      </a:cubicBezTo>
                      <a:lnTo>
                        <a:pt x="6199" y="1829"/>
                      </a:lnTo>
                      <a:cubicBezTo>
                        <a:pt x="6199" y="1798"/>
                        <a:pt x="6199" y="1766"/>
                        <a:pt x="6199" y="1766"/>
                      </a:cubicBezTo>
                      <a:cubicBezTo>
                        <a:pt x="6199" y="1766"/>
                        <a:pt x="6230" y="1766"/>
                        <a:pt x="6230" y="1736"/>
                      </a:cubicBezTo>
                      <a:lnTo>
                        <a:pt x="6230" y="1736"/>
                      </a:lnTo>
                      <a:lnTo>
                        <a:pt x="6230" y="1736"/>
                      </a:lnTo>
                      <a:cubicBezTo>
                        <a:pt x="6230" y="1736"/>
                        <a:pt x="6199" y="1705"/>
                        <a:pt x="6230" y="1705"/>
                      </a:cubicBezTo>
                      <a:cubicBezTo>
                        <a:pt x="6230" y="1674"/>
                        <a:pt x="6230" y="1642"/>
                        <a:pt x="6261" y="1612"/>
                      </a:cubicBezTo>
                      <a:lnTo>
                        <a:pt x="6261" y="1612"/>
                      </a:lnTo>
                      <a:lnTo>
                        <a:pt x="6261" y="1581"/>
                      </a:lnTo>
                      <a:cubicBezTo>
                        <a:pt x="6230" y="1581"/>
                        <a:pt x="6230" y="1581"/>
                        <a:pt x="6230" y="1581"/>
                      </a:cubicBezTo>
                      <a:cubicBezTo>
                        <a:pt x="6230" y="1550"/>
                        <a:pt x="6230" y="1550"/>
                        <a:pt x="6230" y="1550"/>
                      </a:cubicBezTo>
                      <a:cubicBezTo>
                        <a:pt x="6230" y="1518"/>
                        <a:pt x="6230" y="1518"/>
                        <a:pt x="6199" y="1518"/>
                      </a:cubicBezTo>
                      <a:cubicBezTo>
                        <a:pt x="6199" y="1518"/>
                        <a:pt x="6199" y="1518"/>
                        <a:pt x="6168" y="1518"/>
                      </a:cubicBezTo>
                      <a:cubicBezTo>
                        <a:pt x="6168" y="1518"/>
                        <a:pt x="6168" y="1518"/>
                        <a:pt x="6137" y="1518"/>
                      </a:cubicBezTo>
                      <a:cubicBezTo>
                        <a:pt x="6137" y="1518"/>
                        <a:pt x="6137" y="1518"/>
                        <a:pt x="6106" y="1518"/>
                      </a:cubicBezTo>
                      <a:cubicBezTo>
                        <a:pt x="6106" y="1550"/>
                        <a:pt x="6075" y="1550"/>
                        <a:pt x="6075" y="1550"/>
                      </a:cubicBezTo>
                      <a:cubicBezTo>
                        <a:pt x="6044" y="1550"/>
                        <a:pt x="6044" y="1550"/>
                        <a:pt x="6044" y="1518"/>
                      </a:cubicBezTo>
                      <a:lnTo>
                        <a:pt x="6044" y="1488"/>
                      </a:lnTo>
                      <a:lnTo>
                        <a:pt x="6044" y="1488"/>
                      </a:lnTo>
                      <a:cubicBezTo>
                        <a:pt x="6044" y="1488"/>
                        <a:pt x="6044" y="1488"/>
                        <a:pt x="6044" y="1457"/>
                      </a:cubicBezTo>
                      <a:lnTo>
                        <a:pt x="6013" y="1457"/>
                      </a:lnTo>
                      <a:cubicBezTo>
                        <a:pt x="6013" y="1488"/>
                        <a:pt x="6013" y="1488"/>
                        <a:pt x="6013" y="1488"/>
                      </a:cubicBezTo>
                      <a:lnTo>
                        <a:pt x="5982" y="1488"/>
                      </a:lnTo>
                      <a:cubicBezTo>
                        <a:pt x="5982" y="1488"/>
                        <a:pt x="5951" y="1488"/>
                        <a:pt x="5920" y="1457"/>
                      </a:cubicBezTo>
                      <a:lnTo>
                        <a:pt x="5920" y="1425"/>
                      </a:lnTo>
                      <a:cubicBezTo>
                        <a:pt x="5920" y="1394"/>
                        <a:pt x="5951" y="1394"/>
                        <a:pt x="5982" y="1394"/>
                      </a:cubicBezTo>
                      <a:lnTo>
                        <a:pt x="5982" y="1394"/>
                      </a:lnTo>
                      <a:cubicBezTo>
                        <a:pt x="6013" y="1394"/>
                        <a:pt x="6013" y="1364"/>
                        <a:pt x="6044" y="1364"/>
                      </a:cubicBezTo>
                      <a:lnTo>
                        <a:pt x="6075" y="1333"/>
                      </a:lnTo>
                      <a:cubicBezTo>
                        <a:pt x="6075" y="1333"/>
                        <a:pt x="6075" y="1302"/>
                        <a:pt x="6106" y="1302"/>
                      </a:cubicBezTo>
                      <a:lnTo>
                        <a:pt x="6106" y="1302"/>
                      </a:lnTo>
                      <a:lnTo>
                        <a:pt x="6106" y="1302"/>
                      </a:lnTo>
                      <a:lnTo>
                        <a:pt x="6106" y="1302"/>
                      </a:lnTo>
                      <a:lnTo>
                        <a:pt x="6137" y="1270"/>
                      </a:lnTo>
                      <a:lnTo>
                        <a:pt x="6137" y="1270"/>
                      </a:lnTo>
                      <a:cubicBezTo>
                        <a:pt x="6168" y="1240"/>
                        <a:pt x="6199" y="1240"/>
                        <a:pt x="6230" y="1240"/>
                      </a:cubicBezTo>
                      <a:lnTo>
                        <a:pt x="6230" y="1240"/>
                      </a:lnTo>
                      <a:cubicBezTo>
                        <a:pt x="6230" y="1209"/>
                        <a:pt x="6261" y="1209"/>
                        <a:pt x="6261" y="1209"/>
                      </a:cubicBezTo>
                      <a:cubicBezTo>
                        <a:pt x="6261" y="1209"/>
                        <a:pt x="6261" y="1209"/>
                        <a:pt x="6261" y="1178"/>
                      </a:cubicBezTo>
                      <a:cubicBezTo>
                        <a:pt x="6292" y="1178"/>
                        <a:pt x="6323" y="1178"/>
                        <a:pt x="6323" y="1146"/>
                      </a:cubicBezTo>
                      <a:cubicBezTo>
                        <a:pt x="6354" y="1146"/>
                        <a:pt x="6354" y="1146"/>
                        <a:pt x="6385" y="1116"/>
                      </a:cubicBezTo>
                      <a:lnTo>
                        <a:pt x="6385" y="1116"/>
                      </a:lnTo>
                      <a:lnTo>
                        <a:pt x="6416" y="1116"/>
                      </a:lnTo>
                      <a:cubicBezTo>
                        <a:pt x="6447" y="1116"/>
                        <a:pt x="6447" y="1116"/>
                        <a:pt x="6478" y="1116"/>
                      </a:cubicBezTo>
                      <a:cubicBezTo>
                        <a:pt x="6509" y="1116"/>
                        <a:pt x="6509" y="1146"/>
                        <a:pt x="6540" y="1146"/>
                      </a:cubicBezTo>
                      <a:cubicBezTo>
                        <a:pt x="6540" y="1146"/>
                        <a:pt x="6540" y="1146"/>
                        <a:pt x="6571" y="1146"/>
                      </a:cubicBezTo>
                      <a:lnTo>
                        <a:pt x="6571" y="1146"/>
                      </a:lnTo>
                      <a:lnTo>
                        <a:pt x="6602" y="1146"/>
                      </a:lnTo>
                      <a:cubicBezTo>
                        <a:pt x="6633" y="1146"/>
                        <a:pt x="6664" y="1146"/>
                        <a:pt x="6664" y="1146"/>
                      </a:cubicBezTo>
                      <a:cubicBezTo>
                        <a:pt x="6664" y="1146"/>
                        <a:pt x="6664" y="1146"/>
                        <a:pt x="6695" y="1146"/>
                      </a:cubicBezTo>
                      <a:lnTo>
                        <a:pt x="6695" y="1146"/>
                      </a:lnTo>
                      <a:lnTo>
                        <a:pt x="6695" y="1146"/>
                      </a:lnTo>
                      <a:cubicBezTo>
                        <a:pt x="6695" y="1116"/>
                        <a:pt x="6695" y="1116"/>
                        <a:pt x="6726" y="1116"/>
                      </a:cubicBezTo>
                      <a:lnTo>
                        <a:pt x="6726" y="1116"/>
                      </a:lnTo>
                      <a:cubicBezTo>
                        <a:pt x="6757" y="1116"/>
                        <a:pt x="6788" y="1116"/>
                        <a:pt x="6788" y="1116"/>
                      </a:cubicBezTo>
                      <a:lnTo>
                        <a:pt x="6788" y="1116"/>
                      </a:lnTo>
                      <a:cubicBezTo>
                        <a:pt x="6819" y="1116"/>
                        <a:pt x="6819" y="1116"/>
                        <a:pt x="6819" y="1116"/>
                      </a:cubicBezTo>
                      <a:lnTo>
                        <a:pt x="6819" y="1116"/>
                      </a:lnTo>
                      <a:cubicBezTo>
                        <a:pt x="6850" y="1116"/>
                        <a:pt x="6881" y="1116"/>
                        <a:pt x="6881" y="1146"/>
                      </a:cubicBezTo>
                      <a:lnTo>
                        <a:pt x="6912" y="1146"/>
                      </a:lnTo>
                      <a:lnTo>
                        <a:pt x="6912" y="1146"/>
                      </a:lnTo>
                      <a:cubicBezTo>
                        <a:pt x="6912" y="1146"/>
                        <a:pt x="6974" y="1146"/>
                        <a:pt x="7005" y="1146"/>
                      </a:cubicBezTo>
                      <a:cubicBezTo>
                        <a:pt x="7005" y="1146"/>
                        <a:pt x="6974" y="1146"/>
                        <a:pt x="6974" y="1116"/>
                      </a:cubicBezTo>
                      <a:cubicBezTo>
                        <a:pt x="6974" y="1116"/>
                        <a:pt x="6974" y="1116"/>
                        <a:pt x="6974" y="1085"/>
                      </a:cubicBezTo>
                      <a:cubicBezTo>
                        <a:pt x="7005" y="1085"/>
                        <a:pt x="7005" y="1085"/>
                        <a:pt x="7036" y="1054"/>
                      </a:cubicBezTo>
                      <a:lnTo>
                        <a:pt x="7067" y="1054"/>
                      </a:lnTo>
                      <a:lnTo>
                        <a:pt x="7067" y="1054"/>
                      </a:lnTo>
                      <a:cubicBezTo>
                        <a:pt x="7067" y="1022"/>
                        <a:pt x="7098" y="1022"/>
                        <a:pt x="7098" y="1022"/>
                      </a:cubicBezTo>
                      <a:lnTo>
                        <a:pt x="7098" y="1022"/>
                      </a:lnTo>
                      <a:cubicBezTo>
                        <a:pt x="7098" y="1022"/>
                        <a:pt x="7098" y="992"/>
                        <a:pt x="7129" y="992"/>
                      </a:cubicBezTo>
                      <a:cubicBezTo>
                        <a:pt x="7129" y="992"/>
                        <a:pt x="7129" y="961"/>
                        <a:pt x="7160" y="961"/>
                      </a:cubicBezTo>
                      <a:cubicBezTo>
                        <a:pt x="7191" y="961"/>
                        <a:pt x="7191" y="961"/>
                        <a:pt x="7191" y="961"/>
                      </a:cubicBezTo>
                      <a:cubicBezTo>
                        <a:pt x="7191" y="961"/>
                        <a:pt x="7191" y="961"/>
                        <a:pt x="7222" y="961"/>
                      </a:cubicBezTo>
                      <a:cubicBezTo>
                        <a:pt x="7222" y="961"/>
                        <a:pt x="7222" y="961"/>
                        <a:pt x="7253" y="961"/>
                      </a:cubicBezTo>
                      <a:cubicBezTo>
                        <a:pt x="7253" y="961"/>
                        <a:pt x="7284" y="961"/>
                        <a:pt x="7284" y="992"/>
                      </a:cubicBezTo>
                      <a:lnTo>
                        <a:pt x="7284" y="992"/>
                      </a:lnTo>
                      <a:lnTo>
                        <a:pt x="7284" y="992"/>
                      </a:lnTo>
                      <a:cubicBezTo>
                        <a:pt x="7284" y="961"/>
                        <a:pt x="7315" y="961"/>
                        <a:pt x="7315" y="961"/>
                      </a:cubicBezTo>
                      <a:lnTo>
                        <a:pt x="7315" y="961"/>
                      </a:lnTo>
                      <a:cubicBezTo>
                        <a:pt x="7345" y="961"/>
                        <a:pt x="7345" y="961"/>
                        <a:pt x="7345" y="992"/>
                      </a:cubicBezTo>
                      <a:cubicBezTo>
                        <a:pt x="7345" y="992"/>
                        <a:pt x="7345" y="992"/>
                        <a:pt x="7345" y="1022"/>
                      </a:cubicBezTo>
                      <a:lnTo>
                        <a:pt x="7345" y="1022"/>
                      </a:lnTo>
                      <a:lnTo>
                        <a:pt x="7345" y="1022"/>
                      </a:lnTo>
                      <a:cubicBezTo>
                        <a:pt x="7377" y="1022"/>
                        <a:pt x="7377" y="1022"/>
                        <a:pt x="7408" y="1022"/>
                      </a:cubicBezTo>
                      <a:cubicBezTo>
                        <a:pt x="7408" y="1022"/>
                        <a:pt x="7408" y="1022"/>
                        <a:pt x="7408" y="992"/>
                      </a:cubicBezTo>
                      <a:lnTo>
                        <a:pt x="7408" y="992"/>
                      </a:lnTo>
                      <a:cubicBezTo>
                        <a:pt x="7439" y="992"/>
                        <a:pt x="7439" y="961"/>
                        <a:pt x="7439" y="961"/>
                      </a:cubicBezTo>
                      <a:lnTo>
                        <a:pt x="7469" y="992"/>
                      </a:lnTo>
                      <a:lnTo>
                        <a:pt x="7469" y="992"/>
                      </a:lnTo>
                      <a:lnTo>
                        <a:pt x="7469" y="992"/>
                      </a:lnTo>
                      <a:cubicBezTo>
                        <a:pt x="7469" y="961"/>
                        <a:pt x="7469" y="961"/>
                        <a:pt x="7469" y="961"/>
                      </a:cubicBezTo>
                      <a:cubicBezTo>
                        <a:pt x="7469" y="961"/>
                        <a:pt x="7469" y="961"/>
                        <a:pt x="7469" y="930"/>
                      </a:cubicBezTo>
                      <a:cubicBezTo>
                        <a:pt x="7501" y="930"/>
                        <a:pt x="7501" y="930"/>
                        <a:pt x="7501" y="930"/>
                      </a:cubicBezTo>
                      <a:cubicBezTo>
                        <a:pt x="7532" y="898"/>
                        <a:pt x="7532" y="898"/>
                        <a:pt x="7532" y="898"/>
                      </a:cubicBezTo>
                      <a:lnTo>
                        <a:pt x="7532" y="898"/>
                      </a:lnTo>
                      <a:lnTo>
                        <a:pt x="7563" y="898"/>
                      </a:lnTo>
                      <a:lnTo>
                        <a:pt x="7563" y="898"/>
                      </a:lnTo>
                      <a:lnTo>
                        <a:pt x="7563" y="898"/>
                      </a:lnTo>
                      <a:cubicBezTo>
                        <a:pt x="7593" y="898"/>
                        <a:pt x="7593" y="930"/>
                        <a:pt x="7593" y="961"/>
                      </a:cubicBezTo>
                      <a:cubicBezTo>
                        <a:pt x="7625" y="961"/>
                        <a:pt x="7593" y="961"/>
                        <a:pt x="7593" y="992"/>
                      </a:cubicBezTo>
                      <a:lnTo>
                        <a:pt x="7593" y="992"/>
                      </a:lnTo>
                      <a:cubicBezTo>
                        <a:pt x="7563" y="992"/>
                        <a:pt x="7563" y="992"/>
                        <a:pt x="7563" y="992"/>
                      </a:cubicBezTo>
                      <a:lnTo>
                        <a:pt x="7563" y="992"/>
                      </a:lnTo>
                      <a:cubicBezTo>
                        <a:pt x="7563" y="1022"/>
                        <a:pt x="7563" y="1022"/>
                        <a:pt x="7563" y="1022"/>
                      </a:cubicBezTo>
                      <a:cubicBezTo>
                        <a:pt x="7563" y="1054"/>
                        <a:pt x="7532" y="1085"/>
                        <a:pt x="7501" y="1085"/>
                      </a:cubicBezTo>
                      <a:lnTo>
                        <a:pt x="7469" y="1085"/>
                      </a:lnTo>
                      <a:cubicBezTo>
                        <a:pt x="7439" y="1116"/>
                        <a:pt x="7439" y="1116"/>
                        <a:pt x="7408" y="1116"/>
                      </a:cubicBezTo>
                      <a:cubicBezTo>
                        <a:pt x="7408" y="1146"/>
                        <a:pt x="7377" y="1146"/>
                        <a:pt x="7377" y="1146"/>
                      </a:cubicBezTo>
                      <a:cubicBezTo>
                        <a:pt x="7345" y="1178"/>
                        <a:pt x="7284" y="1240"/>
                        <a:pt x="7253" y="1240"/>
                      </a:cubicBezTo>
                      <a:cubicBezTo>
                        <a:pt x="7253" y="1270"/>
                        <a:pt x="7222" y="1270"/>
                        <a:pt x="7222" y="1270"/>
                      </a:cubicBezTo>
                      <a:lnTo>
                        <a:pt x="7191" y="1270"/>
                      </a:lnTo>
                      <a:lnTo>
                        <a:pt x="7191" y="1270"/>
                      </a:lnTo>
                      <a:cubicBezTo>
                        <a:pt x="7160" y="1270"/>
                        <a:pt x="7160" y="1270"/>
                        <a:pt x="7160" y="1270"/>
                      </a:cubicBezTo>
                      <a:lnTo>
                        <a:pt x="7160" y="1270"/>
                      </a:lnTo>
                      <a:cubicBezTo>
                        <a:pt x="7160" y="1302"/>
                        <a:pt x="7160" y="1333"/>
                        <a:pt x="7129" y="1333"/>
                      </a:cubicBezTo>
                      <a:cubicBezTo>
                        <a:pt x="7129" y="1333"/>
                        <a:pt x="7129" y="1333"/>
                        <a:pt x="7098" y="1333"/>
                      </a:cubicBezTo>
                      <a:cubicBezTo>
                        <a:pt x="7098" y="1333"/>
                        <a:pt x="7098" y="1333"/>
                        <a:pt x="7098" y="1364"/>
                      </a:cubicBezTo>
                      <a:cubicBezTo>
                        <a:pt x="7098" y="1394"/>
                        <a:pt x="7098" y="1425"/>
                        <a:pt x="7098" y="1457"/>
                      </a:cubicBezTo>
                      <a:cubicBezTo>
                        <a:pt x="7098" y="1457"/>
                        <a:pt x="7098" y="1457"/>
                        <a:pt x="7098" y="1488"/>
                      </a:cubicBezTo>
                      <a:cubicBezTo>
                        <a:pt x="7098" y="1488"/>
                        <a:pt x="7129" y="1518"/>
                        <a:pt x="7129" y="1550"/>
                      </a:cubicBezTo>
                      <a:cubicBezTo>
                        <a:pt x="7129" y="1550"/>
                        <a:pt x="7129" y="1550"/>
                        <a:pt x="7129" y="1581"/>
                      </a:cubicBezTo>
                      <a:lnTo>
                        <a:pt x="7129" y="1581"/>
                      </a:lnTo>
                      <a:lnTo>
                        <a:pt x="7129" y="1612"/>
                      </a:lnTo>
                      <a:lnTo>
                        <a:pt x="7129" y="1612"/>
                      </a:lnTo>
                      <a:cubicBezTo>
                        <a:pt x="7129" y="1642"/>
                        <a:pt x="7129" y="1642"/>
                        <a:pt x="7129" y="1642"/>
                      </a:cubicBezTo>
                      <a:cubicBezTo>
                        <a:pt x="7129" y="1642"/>
                        <a:pt x="7129" y="1642"/>
                        <a:pt x="7129" y="1674"/>
                      </a:cubicBezTo>
                      <a:cubicBezTo>
                        <a:pt x="7129" y="1642"/>
                        <a:pt x="7129" y="1642"/>
                        <a:pt x="7129" y="1642"/>
                      </a:cubicBezTo>
                      <a:cubicBezTo>
                        <a:pt x="7160" y="1642"/>
                        <a:pt x="7160" y="1642"/>
                        <a:pt x="7160" y="1642"/>
                      </a:cubicBezTo>
                      <a:lnTo>
                        <a:pt x="7160" y="1642"/>
                      </a:lnTo>
                      <a:cubicBezTo>
                        <a:pt x="7191" y="1642"/>
                        <a:pt x="7191" y="1612"/>
                        <a:pt x="7191" y="1612"/>
                      </a:cubicBezTo>
                      <a:lnTo>
                        <a:pt x="7191" y="1612"/>
                      </a:lnTo>
                      <a:lnTo>
                        <a:pt x="7191" y="1612"/>
                      </a:lnTo>
                      <a:cubicBezTo>
                        <a:pt x="7191" y="1581"/>
                        <a:pt x="7191" y="1550"/>
                        <a:pt x="7222" y="1550"/>
                      </a:cubicBezTo>
                      <a:cubicBezTo>
                        <a:pt x="7222" y="1518"/>
                        <a:pt x="7222" y="1518"/>
                        <a:pt x="7222" y="1518"/>
                      </a:cubicBezTo>
                      <a:lnTo>
                        <a:pt x="7222" y="1518"/>
                      </a:lnTo>
                      <a:lnTo>
                        <a:pt x="7253" y="1518"/>
                      </a:lnTo>
                      <a:lnTo>
                        <a:pt x="7284" y="1518"/>
                      </a:lnTo>
                      <a:lnTo>
                        <a:pt x="7284" y="1518"/>
                      </a:lnTo>
                      <a:lnTo>
                        <a:pt x="7284" y="1488"/>
                      </a:lnTo>
                      <a:cubicBezTo>
                        <a:pt x="7284" y="1457"/>
                        <a:pt x="7315" y="1457"/>
                        <a:pt x="7315" y="1457"/>
                      </a:cubicBezTo>
                      <a:lnTo>
                        <a:pt x="7315" y="1457"/>
                      </a:lnTo>
                      <a:cubicBezTo>
                        <a:pt x="7345" y="1425"/>
                        <a:pt x="7408" y="1425"/>
                        <a:pt x="7439" y="1425"/>
                      </a:cubicBezTo>
                      <a:lnTo>
                        <a:pt x="7439" y="1425"/>
                      </a:lnTo>
                      <a:cubicBezTo>
                        <a:pt x="7439" y="1394"/>
                        <a:pt x="7439" y="1364"/>
                        <a:pt x="7469" y="1364"/>
                      </a:cubicBezTo>
                      <a:cubicBezTo>
                        <a:pt x="7439" y="1333"/>
                        <a:pt x="7439" y="1302"/>
                        <a:pt x="7439" y="1302"/>
                      </a:cubicBezTo>
                      <a:cubicBezTo>
                        <a:pt x="7439" y="1270"/>
                        <a:pt x="7439" y="1270"/>
                        <a:pt x="7469" y="1270"/>
                      </a:cubicBezTo>
                      <a:cubicBezTo>
                        <a:pt x="7439" y="1270"/>
                        <a:pt x="7439" y="1270"/>
                        <a:pt x="7439" y="1270"/>
                      </a:cubicBezTo>
                      <a:cubicBezTo>
                        <a:pt x="7439" y="1270"/>
                        <a:pt x="7439" y="1270"/>
                        <a:pt x="7408" y="1270"/>
                      </a:cubicBezTo>
                      <a:cubicBezTo>
                        <a:pt x="7408" y="1240"/>
                        <a:pt x="7439" y="1209"/>
                        <a:pt x="7439" y="1209"/>
                      </a:cubicBezTo>
                      <a:cubicBezTo>
                        <a:pt x="7439" y="1178"/>
                        <a:pt x="7439" y="1178"/>
                        <a:pt x="7469" y="1178"/>
                      </a:cubicBezTo>
                      <a:cubicBezTo>
                        <a:pt x="7469" y="1146"/>
                        <a:pt x="7469" y="1146"/>
                        <a:pt x="7469" y="1146"/>
                      </a:cubicBezTo>
                      <a:cubicBezTo>
                        <a:pt x="7501" y="1146"/>
                        <a:pt x="7501" y="1116"/>
                        <a:pt x="7501" y="1116"/>
                      </a:cubicBezTo>
                      <a:lnTo>
                        <a:pt x="7501" y="1116"/>
                      </a:lnTo>
                      <a:cubicBezTo>
                        <a:pt x="7501" y="1116"/>
                        <a:pt x="7501" y="1085"/>
                        <a:pt x="7532" y="1085"/>
                      </a:cubicBezTo>
                      <a:lnTo>
                        <a:pt x="7563" y="1085"/>
                      </a:lnTo>
                      <a:cubicBezTo>
                        <a:pt x="7563" y="1085"/>
                        <a:pt x="7563" y="1085"/>
                        <a:pt x="7593" y="1085"/>
                      </a:cubicBezTo>
                      <a:lnTo>
                        <a:pt x="7593" y="1085"/>
                      </a:lnTo>
                      <a:cubicBezTo>
                        <a:pt x="7625" y="1085"/>
                        <a:pt x="7625" y="1054"/>
                        <a:pt x="7625" y="1054"/>
                      </a:cubicBezTo>
                      <a:cubicBezTo>
                        <a:pt x="7625" y="1054"/>
                        <a:pt x="7625" y="1054"/>
                        <a:pt x="7656" y="1054"/>
                      </a:cubicBezTo>
                      <a:lnTo>
                        <a:pt x="7656" y="1054"/>
                      </a:lnTo>
                      <a:cubicBezTo>
                        <a:pt x="7687" y="1054"/>
                        <a:pt x="7687" y="1054"/>
                        <a:pt x="7687" y="1054"/>
                      </a:cubicBezTo>
                      <a:lnTo>
                        <a:pt x="7687" y="1054"/>
                      </a:lnTo>
                      <a:lnTo>
                        <a:pt x="7687" y="1054"/>
                      </a:lnTo>
                      <a:lnTo>
                        <a:pt x="7687" y="1054"/>
                      </a:lnTo>
                      <a:cubicBezTo>
                        <a:pt x="7687" y="1054"/>
                        <a:pt x="7717" y="1054"/>
                        <a:pt x="7749" y="1054"/>
                      </a:cubicBezTo>
                      <a:cubicBezTo>
                        <a:pt x="7749" y="1054"/>
                        <a:pt x="7749" y="1054"/>
                        <a:pt x="7780" y="1054"/>
                      </a:cubicBezTo>
                      <a:lnTo>
                        <a:pt x="7780" y="1054"/>
                      </a:lnTo>
                      <a:cubicBezTo>
                        <a:pt x="7811" y="1054"/>
                        <a:pt x="7811" y="1054"/>
                        <a:pt x="7811" y="1054"/>
                      </a:cubicBezTo>
                      <a:lnTo>
                        <a:pt x="7811" y="1054"/>
                      </a:lnTo>
                      <a:cubicBezTo>
                        <a:pt x="7841" y="1054"/>
                        <a:pt x="7841" y="1054"/>
                        <a:pt x="7873" y="1085"/>
                      </a:cubicBezTo>
                      <a:lnTo>
                        <a:pt x="7873" y="1085"/>
                      </a:lnTo>
                      <a:cubicBezTo>
                        <a:pt x="7873" y="1085"/>
                        <a:pt x="7873" y="1085"/>
                        <a:pt x="7873" y="1054"/>
                      </a:cubicBezTo>
                      <a:cubicBezTo>
                        <a:pt x="7873" y="1054"/>
                        <a:pt x="7904" y="1054"/>
                        <a:pt x="7935" y="1054"/>
                      </a:cubicBezTo>
                      <a:lnTo>
                        <a:pt x="7965" y="1022"/>
                      </a:lnTo>
                      <a:lnTo>
                        <a:pt x="7965" y="1022"/>
                      </a:lnTo>
                      <a:cubicBezTo>
                        <a:pt x="7997" y="992"/>
                        <a:pt x="8089" y="961"/>
                        <a:pt x="8089" y="961"/>
                      </a:cubicBezTo>
                      <a:cubicBezTo>
                        <a:pt x="8121" y="961"/>
                        <a:pt x="8121" y="961"/>
                        <a:pt x="8121" y="961"/>
                      </a:cubicBezTo>
                      <a:lnTo>
                        <a:pt x="8121" y="961"/>
                      </a:lnTo>
                      <a:lnTo>
                        <a:pt x="8121" y="961"/>
                      </a:lnTo>
                      <a:cubicBezTo>
                        <a:pt x="8152" y="961"/>
                        <a:pt x="8152" y="961"/>
                        <a:pt x="8152" y="961"/>
                      </a:cubicBezTo>
                      <a:cubicBezTo>
                        <a:pt x="8183" y="961"/>
                        <a:pt x="8213" y="930"/>
                        <a:pt x="8213" y="930"/>
                      </a:cubicBezTo>
                      <a:lnTo>
                        <a:pt x="8245" y="898"/>
                      </a:lnTo>
                      <a:cubicBezTo>
                        <a:pt x="8276" y="898"/>
                        <a:pt x="8276" y="930"/>
                        <a:pt x="8307" y="930"/>
                      </a:cubicBezTo>
                      <a:lnTo>
                        <a:pt x="8307" y="930"/>
                      </a:lnTo>
                      <a:lnTo>
                        <a:pt x="8307" y="930"/>
                      </a:lnTo>
                      <a:lnTo>
                        <a:pt x="8337" y="930"/>
                      </a:lnTo>
                      <a:lnTo>
                        <a:pt x="8337" y="930"/>
                      </a:lnTo>
                      <a:lnTo>
                        <a:pt x="8337" y="898"/>
                      </a:lnTo>
                      <a:cubicBezTo>
                        <a:pt x="8337" y="868"/>
                        <a:pt x="8337" y="868"/>
                        <a:pt x="8307" y="837"/>
                      </a:cubicBezTo>
                      <a:cubicBezTo>
                        <a:pt x="8276" y="837"/>
                        <a:pt x="8276" y="837"/>
                        <a:pt x="8276" y="837"/>
                      </a:cubicBezTo>
                      <a:cubicBezTo>
                        <a:pt x="8276" y="837"/>
                        <a:pt x="8276" y="837"/>
                        <a:pt x="8245" y="837"/>
                      </a:cubicBezTo>
                      <a:lnTo>
                        <a:pt x="8245" y="837"/>
                      </a:lnTo>
                      <a:cubicBezTo>
                        <a:pt x="8213" y="837"/>
                        <a:pt x="8213" y="837"/>
                        <a:pt x="8183" y="837"/>
                      </a:cubicBezTo>
                      <a:lnTo>
                        <a:pt x="8183" y="837"/>
                      </a:lnTo>
                      <a:lnTo>
                        <a:pt x="8152" y="837"/>
                      </a:lnTo>
                      <a:cubicBezTo>
                        <a:pt x="8152" y="837"/>
                        <a:pt x="8152" y="837"/>
                        <a:pt x="8121" y="837"/>
                      </a:cubicBezTo>
                      <a:lnTo>
                        <a:pt x="8121" y="806"/>
                      </a:lnTo>
                      <a:cubicBezTo>
                        <a:pt x="8121" y="775"/>
                        <a:pt x="8121" y="775"/>
                        <a:pt x="8152" y="775"/>
                      </a:cubicBezTo>
                      <a:lnTo>
                        <a:pt x="8183" y="775"/>
                      </a:lnTo>
                      <a:cubicBezTo>
                        <a:pt x="8183" y="775"/>
                        <a:pt x="8213" y="744"/>
                        <a:pt x="8245" y="744"/>
                      </a:cubicBezTo>
                      <a:cubicBezTo>
                        <a:pt x="8276" y="744"/>
                        <a:pt x="8276" y="775"/>
                        <a:pt x="8307" y="775"/>
                      </a:cubicBezTo>
                      <a:cubicBezTo>
                        <a:pt x="8337" y="775"/>
                        <a:pt x="8369" y="775"/>
                        <a:pt x="8369" y="775"/>
                      </a:cubicBezTo>
                      <a:cubicBezTo>
                        <a:pt x="8400" y="775"/>
                        <a:pt x="8431" y="775"/>
                        <a:pt x="8431" y="775"/>
                      </a:cubicBezTo>
                      <a:cubicBezTo>
                        <a:pt x="8431" y="744"/>
                        <a:pt x="8493" y="744"/>
                        <a:pt x="8493" y="744"/>
                      </a:cubicBezTo>
                      <a:cubicBezTo>
                        <a:pt x="8524" y="744"/>
                        <a:pt x="8524" y="744"/>
                        <a:pt x="8524" y="744"/>
                      </a:cubicBezTo>
                      <a:cubicBezTo>
                        <a:pt x="8555" y="744"/>
                        <a:pt x="8585" y="744"/>
                        <a:pt x="8648" y="744"/>
                      </a:cubicBezTo>
                      <a:lnTo>
                        <a:pt x="8648" y="744"/>
                      </a:lnTo>
                      <a:cubicBezTo>
                        <a:pt x="8679" y="713"/>
                        <a:pt x="8679" y="713"/>
                        <a:pt x="8679" y="713"/>
                      </a:cubicBezTo>
                      <a:cubicBezTo>
                        <a:pt x="8709" y="713"/>
                        <a:pt x="8803" y="682"/>
                        <a:pt x="8865" y="682"/>
                      </a:cubicBezTo>
                      <a:lnTo>
                        <a:pt x="8833" y="682"/>
                      </a:lnTo>
                      <a:cubicBezTo>
                        <a:pt x="8833" y="682"/>
                        <a:pt x="8803" y="682"/>
                        <a:pt x="8772" y="68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1" name="Freeform 410"/>
                <p:cNvSpPr>
                  <a:spLocks noChangeArrowheads="1"/>
                </p:cNvSpPr>
                <p:nvPr/>
              </p:nvSpPr>
              <p:spPr bwMode="auto">
                <a:xfrm>
                  <a:off x="5510213" y="2003425"/>
                  <a:ext cx="146050" cy="268288"/>
                </a:xfrm>
                <a:custGeom>
                  <a:avLst/>
                  <a:gdLst>
                    <a:gd name="T0" fmla="*/ 248 w 404"/>
                    <a:gd name="T1" fmla="*/ 588 h 745"/>
                    <a:gd name="T2" fmla="*/ 248 w 404"/>
                    <a:gd name="T3" fmla="*/ 526 h 745"/>
                    <a:gd name="T4" fmla="*/ 279 w 404"/>
                    <a:gd name="T5" fmla="*/ 496 h 745"/>
                    <a:gd name="T6" fmla="*/ 310 w 404"/>
                    <a:gd name="T7" fmla="*/ 496 h 745"/>
                    <a:gd name="T8" fmla="*/ 342 w 404"/>
                    <a:gd name="T9" fmla="*/ 496 h 745"/>
                    <a:gd name="T10" fmla="*/ 403 w 404"/>
                    <a:gd name="T11" fmla="*/ 464 h 745"/>
                    <a:gd name="T12" fmla="*/ 403 w 404"/>
                    <a:gd name="T13" fmla="*/ 464 h 745"/>
                    <a:gd name="T14" fmla="*/ 372 w 404"/>
                    <a:gd name="T15" fmla="*/ 402 h 745"/>
                    <a:gd name="T16" fmla="*/ 342 w 404"/>
                    <a:gd name="T17" fmla="*/ 372 h 745"/>
                    <a:gd name="T18" fmla="*/ 310 w 404"/>
                    <a:gd name="T19" fmla="*/ 309 h 745"/>
                    <a:gd name="T20" fmla="*/ 310 w 404"/>
                    <a:gd name="T21" fmla="*/ 278 h 745"/>
                    <a:gd name="T22" fmla="*/ 279 w 404"/>
                    <a:gd name="T23" fmla="*/ 309 h 745"/>
                    <a:gd name="T24" fmla="*/ 248 w 404"/>
                    <a:gd name="T25" fmla="*/ 278 h 745"/>
                    <a:gd name="T26" fmla="*/ 248 w 404"/>
                    <a:gd name="T27" fmla="*/ 278 h 745"/>
                    <a:gd name="T28" fmla="*/ 248 w 404"/>
                    <a:gd name="T29" fmla="*/ 216 h 745"/>
                    <a:gd name="T30" fmla="*/ 248 w 404"/>
                    <a:gd name="T31" fmla="*/ 185 h 745"/>
                    <a:gd name="T32" fmla="*/ 248 w 404"/>
                    <a:gd name="T33" fmla="*/ 155 h 745"/>
                    <a:gd name="T34" fmla="*/ 279 w 404"/>
                    <a:gd name="T35" fmla="*/ 155 h 745"/>
                    <a:gd name="T36" fmla="*/ 310 w 404"/>
                    <a:gd name="T37" fmla="*/ 124 h 745"/>
                    <a:gd name="T38" fmla="*/ 310 w 404"/>
                    <a:gd name="T39" fmla="*/ 92 h 745"/>
                    <a:gd name="T40" fmla="*/ 310 w 404"/>
                    <a:gd name="T41" fmla="*/ 61 h 745"/>
                    <a:gd name="T42" fmla="*/ 279 w 404"/>
                    <a:gd name="T43" fmla="*/ 0 h 745"/>
                    <a:gd name="T44" fmla="*/ 248 w 404"/>
                    <a:gd name="T45" fmla="*/ 0 h 745"/>
                    <a:gd name="T46" fmla="*/ 248 w 404"/>
                    <a:gd name="T47" fmla="*/ 31 h 745"/>
                    <a:gd name="T48" fmla="*/ 248 w 404"/>
                    <a:gd name="T49" fmla="*/ 92 h 745"/>
                    <a:gd name="T50" fmla="*/ 218 w 404"/>
                    <a:gd name="T51" fmla="*/ 92 h 745"/>
                    <a:gd name="T52" fmla="*/ 187 w 404"/>
                    <a:gd name="T53" fmla="*/ 92 h 745"/>
                    <a:gd name="T54" fmla="*/ 155 w 404"/>
                    <a:gd name="T55" fmla="*/ 124 h 745"/>
                    <a:gd name="T56" fmla="*/ 124 w 404"/>
                    <a:gd name="T57" fmla="*/ 185 h 745"/>
                    <a:gd name="T58" fmla="*/ 124 w 404"/>
                    <a:gd name="T59" fmla="*/ 216 h 745"/>
                    <a:gd name="T60" fmla="*/ 94 w 404"/>
                    <a:gd name="T61" fmla="*/ 309 h 745"/>
                    <a:gd name="T62" fmla="*/ 63 w 404"/>
                    <a:gd name="T63" fmla="*/ 278 h 745"/>
                    <a:gd name="T64" fmla="*/ 63 w 404"/>
                    <a:gd name="T65" fmla="*/ 309 h 745"/>
                    <a:gd name="T66" fmla="*/ 63 w 404"/>
                    <a:gd name="T67" fmla="*/ 340 h 745"/>
                    <a:gd name="T68" fmla="*/ 63 w 404"/>
                    <a:gd name="T69" fmla="*/ 402 h 745"/>
                    <a:gd name="T70" fmla="*/ 31 w 404"/>
                    <a:gd name="T71" fmla="*/ 433 h 745"/>
                    <a:gd name="T72" fmla="*/ 0 w 404"/>
                    <a:gd name="T73" fmla="*/ 464 h 745"/>
                    <a:gd name="T74" fmla="*/ 31 w 404"/>
                    <a:gd name="T75" fmla="*/ 464 h 745"/>
                    <a:gd name="T76" fmla="*/ 94 w 404"/>
                    <a:gd name="T77" fmla="*/ 526 h 745"/>
                    <a:gd name="T78" fmla="*/ 94 w 404"/>
                    <a:gd name="T79" fmla="*/ 588 h 745"/>
                    <a:gd name="T80" fmla="*/ 94 w 404"/>
                    <a:gd name="T81" fmla="*/ 744 h 745"/>
                    <a:gd name="T82" fmla="*/ 155 w 404"/>
                    <a:gd name="T83" fmla="*/ 744 h 745"/>
                    <a:gd name="T84" fmla="*/ 218 w 404"/>
                    <a:gd name="T85" fmla="*/ 712 h 745"/>
                    <a:gd name="T86" fmla="*/ 248 w 404"/>
                    <a:gd name="T87" fmla="*/ 650 h 745"/>
                    <a:gd name="T88" fmla="*/ 248 w 404"/>
                    <a:gd name="T89" fmla="*/ 620 h 745"/>
                    <a:gd name="T90" fmla="*/ 248 w 404"/>
                    <a:gd name="T91" fmla="*/ 588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4" h="745">
                      <a:moveTo>
                        <a:pt x="248" y="588"/>
                      </a:moveTo>
                      <a:lnTo>
                        <a:pt x="248" y="588"/>
                      </a:lnTo>
                      <a:lnTo>
                        <a:pt x="248" y="588"/>
                      </a:lnTo>
                      <a:cubicBezTo>
                        <a:pt x="248" y="557"/>
                        <a:pt x="248" y="557"/>
                        <a:pt x="248" y="557"/>
                      </a:cubicBezTo>
                      <a:lnTo>
                        <a:pt x="248" y="526"/>
                      </a:lnTo>
                      <a:lnTo>
                        <a:pt x="248" y="526"/>
                      </a:lnTo>
                      <a:lnTo>
                        <a:pt x="279" y="526"/>
                      </a:lnTo>
                      <a:cubicBezTo>
                        <a:pt x="279" y="526"/>
                        <a:pt x="279" y="526"/>
                        <a:pt x="279" y="496"/>
                      </a:cubicBezTo>
                      <a:lnTo>
                        <a:pt x="279" y="496"/>
                      </a:lnTo>
                      <a:cubicBezTo>
                        <a:pt x="279" y="496"/>
                        <a:pt x="279" y="496"/>
                        <a:pt x="310" y="496"/>
                      </a:cubicBez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cubicBezTo>
                        <a:pt x="342" y="496"/>
                        <a:pt x="342" y="496"/>
                        <a:pt x="342" y="496"/>
                      </a:cubicBezTo>
                      <a:cubicBezTo>
                        <a:pt x="342" y="464"/>
                        <a:pt x="372" y="464"/>
                        <a:pt x="403" y="464"/>
                      </a:cubicBez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cubicBezTo>
                        <a:pt x="403" y="464"/>
                        <a:pt x="403" y="464"/>
                        <a:pt x="403" y="433"/>
                      </a:cubicBezTo>
                      <a:cubicBezTo>
                        <a:pt x="403" y="433"/>
                        <a:pt x="372" y="433"/>
                        <a:pt x="372" y="402"/>
                      </a:cubicBezTo>
                      <a:lnTo>
                        <a:pt x="372" y="402"/>
                      </a:lnTo>
                      <a:lnTo>
                        <a:pt x="372" y="402"/>
                      </a:lnTo>
                      <a:cubicBezTo>
                        <a:pt x="342" y="402"/>
                        <a:pt x="342" y="372"/>
                        <a:pt x="342" y="372"/>
                      </a:cubicBezTo>
                      <a:lnTo>
                        <a:pt x="342" y="372"/>
                      </a:lnTo>
                      <a:cubicBezTo>
                        <a:pt x="342" y="340"/>
                        <a:pt x="342" y="340"/>
                        <a:pt x="342" y="340"/>
                      </a:cubicBezTo>
                      <a:lnTo>
                        <a:pt x="342" y="340"/>
                      </a:lnTo>
                      <a:lnTo>
                        <a:pt x="310" y="309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cubicBezTo>
                        <a:pt x="279" y="278"/>
                        <a:pt x="279" y="278"/>
                        <a:pt x="279" y="278"/>
                      </a:cubicBezTo>
                      <a:lnTo>
                        <a:pt x="279" y="309"/>
                      </a:ln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248" y="309"/>
                        <a:pt x="248" y="278"/>
                        <a:pt x="248" y="278"/>
                      </a:cubicBezTo>
                      <a:lnTo>
                        <a:pt x="248" y="278"/>
                      </a:lnTo>
                      <a:lnTo>
                        <a:pt x="248" y="278"/>
                      </a:lnTo>
                      <a:lnTo>
                        <a:pt x="248" y="278"/>
                      </a:lnTo>
                      <a:lnTo>
                        <a:pt x="248" y="278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lnTo>
                        <a:pt x="248" y="248"/>
                      </a:lnTo>
                      <a:cubicBezTo>
                        <a:pt x="248" y="216"/>
                        <a:pt x="248" y="216"/>
                        <a:pt x="248" y="216"/>
                      </a:cubicBezTo>
                      <a:lnTo>
                        <a:pt x="248" y="216"/>
                      </a:lnTo>
                      <a:lnTo>
                        <a:pt x="248" y="216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55"/>
                      </a:lnTo>
                      <a:cubicBezTo>
                        <a:pt x="279" y="155"/>
                        <a:pt x="279" y="155"/>
                        <a:pt x="279" y="155"/>
                      </a:cubicBez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310" y="124"/>
                        <a:pt x="310" y="124"/>
                        <a:pt x="310" y="92"/>
                      </a:cubicBezTo>
                      <a:lnTo>
                        <a:pt x="310" y="92"/>
                      </a:lnTo>
                      <a:lnTo>
                        <a:pt x="310" y="92"/>
                      </a:lnTo>
                      <a:lnTo>
                        <a:pt x="310" y="61"/>
                      </a:lnTo>
                      <a:lnTo>
                        <a:pt x="310" y="61"/>
                      </a:lnTo>
                      <a:cubicBezTo>
                        <a:pt x="310" y="31"/>
                        <a:pt x="310" y="31"/>
                        <a:pt x="310" y="31"/>
                      </a:cubicBezTo>
                      <a:lnTo>
                        <a:pt x="279" y="31"/>
                      </a:lnTo>
                      <a:cubicBezTo>
                        <a:pt x="279" y="31"/>
                        <a:pt x="279" y="31"/>
                        <a:pt x="279" y="0"/>
                      </a:cubicBezTo>
                      <a:lnTo>
                        <a:pt x="279" y="0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0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cubicBezTo>
                        <a:pt x="279" y="61"/>
                        <a:pt x="279" y="61"/>
                        <a:pt x="279" y="61"/>
                      </a:cubicBezTo>
                      <a:lnTo>
                        <a:pt x="279" y="61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cubicBezTo>
                        <a:pt x="248" y="92"/>
                        <a:pt x="248" y="92"/>
                        <a:pt x="218" y="92"/>
                      </a:cubicBezTo>
                      <a:lnTo>
                        <a:pt x="218" y="92"/>
                      </a:lnTo>
                      <a:lnTo>
                        <a:pt x="187" y="92"/>
                      </a:lnTo>
                      <a:lnTo>
                        <a:pt x="187" y="92"/>
                      </a:lnTo>
                      <a:lnTo>
                        <a:pt x="187" y="92"/>
                      </a:lnTo>
                      <a:cubicBezTo>
                        <a:pt x="187" y="92"/>
                        <a:pt x="187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55" y="155"/>
                      </a:cubicBezTo>
                      <a:cubicBezTo>
                        <a:pt x="155" y="155"/>
                        <a:pt x="155" y="185"/>
                        <a:pt x="124" y="185"/>
                      </a:cubicBez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124" y="216"/>
                      </a:lnTo>
                      <a:cubicBezTo>
                        <a:pt x="124" y="248"/>
                        <a:pt x="124" y="248"/>
                        <a:pt x="124" y="278"/>
                      </a:cubicBezTo>
                      <a:lnTo>
                        <a:pt x="124" y="278"/>
                      </a:lnTo>
                      <a:lnTo>
                        <a:pt x="94" y="309"/>
                      </a:lnTo>
                      <a:lnTo>
                        <a:pt x="94" y="309"/>
                      </a:lnTo>
                      <a:lnTo>
                        <a:pt x="94" y="309"/>
                      </a:lnTo>
                      <a:cubicBezTo>
                        <a:pt x="63" y="309"/>
                        <a:pt x="63" y="309"/>
                        <a:pt x="63" y="278"/>
                      </a:cubicBezTo>
                      <a:lnTo>
                        <a:pt x="63" y="278"/>
                      </a:lnTo>
                      <a:cubicBezTo>
                        <a:pt x="63" y="309"/>
                        <a:pt x="63" y="309"/>
                        <a:pt x="63" y="309"/>
                      </a:cubicBezTo>
                      <a:lnTo>
                        <a:pt x="63" y="309"/>
                      </a:lnTo>
                      <a:lnTo>
                        <a:pt x="63" y="340"/>
                      </a:lnTo>
                      <a:lnTo>
                        <a:pt x="63" y="340"/>
                      </a:lnTo>
                      <a:lnTo>
                        <a:pt x="63" y="340"/>
                      </a:lnTo>
                      <a:lnTo>
                        <a:pt x="63" y="372"/>
                      </a:lnTo>
                      <a:lnTo>
                        <a:pt x="63" y="372"/>
                      </a:lnTo>
                      <a:cubicBezTo>
                        <a:pt x="63" y="372"/>
                        <a:pt x="63" y="372"/>
                        <a:pt x="63" y="402"/>
                      </a:cubicBezTo>
                      <a:lnTo>
                        <a:pt x="63" y="402"/>
                      </a:lnTo>
                      <a:cubicBezTo>
                        <a:pt x="63" y="402"/>
                        <a:pt x="63" y="402"/>
                        <a:pt x="31" y="402"/>
                      </a:cubicBezTo>
                      <a:cubicBezTo>
                        <a:pt x="31" y="433"/>
                        <a:pt x="31" y="433"/>
                        <a:pt x="31" y="433"/>
                      </a:cubicBezTo>
                      <a:cubicBezTo>
                        <a:pt x="31" y="433"/>
                        <a:pt x="31" y="433"/>
                        <a:pt x="0" y="433"/>
                      </a:cubicBezTo>
                      <a:cubicBezTo>
                        <a:pt x="0" y="464"/>
                        <a:pt x="0" y="464"/>
                        <a:pt x="0" y="464"/>
                      </a:cubicBezTo>
                      <a:lnTo>
                        <a:pt x="0" y="464"/>
                      </a:lnTo>
                      <a:lnTo>
                        <a:pt x="0" y="464"/>
                      </a:lnTo>
                      <a:lnTo>
                        <a:pt x="31" y="464"/>
                      </a:lnTo>
                      <a:lnTo>
                        <a:pt x="31" y="464"/>
                      </a:lnTo>
                      <a:lnTo>
                        <a:pt x="63" y="496"/>
                      </a:lnTo>
                      <a:lnTo>
                        <a:pt x="63" y="496"/>
                      </a:lnTo>
                      <a:cubicBezTo>
                        <a:pt x="94" y="496"/>
                        <a:pt x="94" y="526"/>
                        <a:pt x="94" y="526"/>
                      </a:cubicBezTo>
                      <a:cubicBezTo>
                        <a:pt x="94" y="526"/>
                        <a:pt x="94" y="526"/>
                        <a:pt x="94" y="557"/>
                      </a:cubicBezTo>
                      <a:lnTo>
                        <a:pt x="94" y="557"/>
                      </a:lnTo>
                      <a:cubicBezTo>
                        <a:pt x="94" y="588"/>
                        <a:pt x="94" y="588"/>
                        <a:pt x="94" y="588"/>
                      </a:cubicBezTo>
                      <a:cubicBezTo>
                        <a:pt x="94" y="620"/>
                        <a:pt x="124" y="620"/>
                        <a:pt x="124" y="620"/>
                      </a:cubicBezTo>
                      <a:cubicBezTo>
                        <a:pt x="124" y="681"/>
                        <a:pt x="124" y="712"/>
                        <a:pt x="94" y="712"/>
                      </a:cubicBezTo>
                      <a:cubicBezTo>
                        <a:pt x="94" y="744"/>
                        <a:pt x="94" y="744"/>
                        <a:pt x="94" y="744"/>
                      </a:cubicBezTo>
                      <a:lnTo>
                        <a:pt x="94" y="744"/>
                      </a:lnTo>
                      <a:lnTo>
                        <a:pt x="124" y="744"/>
                      </a:lnTo>
                      <a:lnTo>
                        <a:pt x="155" y="744"/>
                      </a:lnTo>
                      <a:cubicBezTo>
                        <a:pt x="155" y="744"/>
                        <a:pt x="155" y="744"/>
                        <a:pt x="187" y="744"/>
                      </a:cubicBezTo>
                      <a:cubicBezTo>
                        <a:pt x="187" y="712"/>
                        <a:pt x="187" y="712"/>
                        <a:pt x="218" y="712"/>
                      </a:cubicBezTo>
                      <a:lnTo>
                        <a:pt x="218" y="712"/>
                      </a:lnTo>
                      <a:cubicBezTo>
                        <a:pt x="218" y="681"/>
                        <a:pt x="218" y="681"/>
                        <a:pt x="218" y="650"/>
                      </a:cubicBezTo>
                      <a:cubicBezTo>
                        <a:pt x="218" y="650"/>
                        <a:pt x="218" y="650"/>
                        <a:pt x="248" y="650"/>
                      </a:cubicBezTo>
                      <a:lnTo>
                        <a:pt x="248" y="650"/>
                      </a:lnTo>
                      <a:lnTo>
                        <a:pt x="248" y="650"/>
                      </a:lnTo>
                      <a:lnTo>
                        <a:pt x="248" y="650"/>
                      </a:lnTo>
                      <a:lnTo>
                        <a:pt x="248" y="620"/>
                      </a:lnTo>
                      <a:cubicBezTo>
                        <a:pt x="218" y="620"/>
                        <a:pt x="218" y="620"/>
                        <a:pt x="218" y="620"/>
                      </a:cubicBezTo>
                      <a:lnTo>
                        <a:pt x="218" y="620"/>
                      </a:lnTo>
                      <a:cubicBezTo>
                        <a:pt x="218" y="588"/>
                        <a:pt x="248" y="588"/>
                        <a:pt x="248" y="58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2" name="Freeform 411"/>
                <p:cNvSpPr>
                  <a:spLocks noChangeArrowheads="1"/>
                </p:cNvSpPr>
                <p:nvPr/>
              </p:nvSpPr>
              <p:spPr bwMode="auto">
                <a:xfrm>
                  <a:off x="5510213" y="1981200"/>
                  <a:ext cx="44450" cy="34925"/>
                </a:xfrm>
                <a:custGeom>
                  <a:avLst/>
                  <a:gdLst>
                    <a:gd name="T0" fmla="*/ 94 w 125"/>
                    <a:gd name="T1" fmla="*/ 0 h 95"/>
                    <a:gd name="T2" fmla="*/ 94 w 125"/>
                    <a:gd name="T3" fmla="*/ 0 h 95"/>
                    <a:gd name="T4" fmla="*/ 94 w 125"/>
                    <a:gd name="T5" fmla="*/ 0 h 95"/>
                    <a:gd name="T6" fmla="*/ 94 w 125"/>
                    <a:gd name="T7" fmla="*/ 0 h 95"/>
                    <a:gd name="T8" fmla="*/ 94 w 125"/>
                    <a:gd name="T9" fmla="*/ 0 h 95"/>
                    <a:gd name="T10" fmla="*/ 94 w 125"/>
                    <a:gd name="T11" fmla="*/ 0 h 95"/>
                    <a:gd name="T12" fmla="*/ 94 w 125"/>
                    <a:gd name="T13" fmla="*/ 31 h 95"/>
                    <a:gd name="T14" fmla="*/ 94 w 125"/>
                    <a:gd name="T15" fmla="*/ 31 h 95"/>
                    <a:gd name="T16" fmla="*/ 63 w 125"/>
                    <a:gd name="T17" fmla="*/ 63 h 95"/>
                    <a:gd name="T18" fmla="*/ 31 w 125"/>
                    <a:gd name="T19" fmla="*/ 63 h 95"/>
                    <a:gd name="T20" fmla="*/ 31 w 125"/>
                    <a:gd name="T21" fmla="*/ 63 h 95"/>
                    <a:gd name="T22" fmla="*/ 0 w 125"/>
                    <a:gd name="T23" fmla="*/ 94 h 95"/>
                    <a:gd name="T24" fmla="*/ 0 w 125"/>
                    <a:gd name="T25" fmla="*/ 94 h 95"/>
                    <a:gd name="T26" fmla="*/ 0 w 125"/>
                    <a:gd name="T27" fmla="*/ 94 h 95"/>
                    <a:gd name="T28" fmla="*/ 0 w 125"/>
                    <a:gd name="T29" fmla="*/ 94 h 95"/>
                    <a:gd name="T30" fmla="*/ 0 w 125"/>
                    <a:gd name="T31" fmla="*/ 94 h 95"/>
                    <a:gd name="T32" fmla="*/ 31 w 125"/>
                    <a:gd name="T33" fmla="*/ 94 h 95"/>
                    <a:gd name="T34" fmla="*/ 31 w 125"/>
                    <a:gd name="T35" fmla="*/ 94 h 95"/>
                    <a:gd name="T36" fmla="*/ 63 w 125"/>
                    <a:gd name="T37" fmla="*/ 94 h 95"/>
                    <a:gd name="T38" fmla="*/ 63 w 125"/>
                    <a:gd name="T39" fmla="*/ 94 h 95"/>
                    <a:gd name="T40" fmla="*/ 63 w 125"/>
                    <a:gd name="T41" fmla="*/ 63 h 95"/>
                    <a:gd name="T42" fmla="*/ 94 w 125"/>
                    <a:gd name="T43" fmla="*/ 63 h 95"/>
                    <a:gd name="T44" fmla="*/ 94 w 125"/>
                    <a:gd name="T45" fmla="*/ 31 h 95"/>
                    <a:gd name="T46" fmla="*/ 124 w 125"/>
                    <a:gd name="T47" fmla="*/ 31 h 95"/>
                    <a:gd name="T48" fmla="*/ 94 w 125"/>
                    <a:gd name="T4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5" h="95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94" y="31"/>
                        <a:pt x="94" y="31"/>
                        <a:pt x="94" y="31"/>
                      </a:cubicBezTo>
                      <a:lnTo>
                        <a:pt x="94" y="31"/>
                      </a:lnTo>
                      <a:cubicBezTo>
                        <a:pt x="63" y="63"/>
                        <a:pt x="63" y="63"/>
                        <a:pt x="63" y="63"/>
                      </a:cubicBezTo>
                      <a:lnTo>
                        <a:pt x="31" y="63"/>
                      </a:lnTo>
                      <a:lnTo>
                        <a:pt x="31" y="63"/>
                      </a:lnTo>
                      <a:cubicBezTo>
                        <a:pt x="31" y="63"/>
                        <a:pt x="0" y="63"/>
                        <a:pt x="0" y="94"/>
                      </a:cubicBez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ubicBezTo>
                        <a:pt x="0" y="94"/>
                        <a:pt x="0" y="94"/>
                        <a:pt x="31" y="94"/>
                      </a:cubicBezTo>
                      <a:lnTo>
                        <a:pt x="31" y="94"/>
                      </a:lnTo>
                      <a:cubicBezTo>
                        <a:pt x="31" y="94"/>
                        <a:pt x="31" y="94"/>
                        <a:pt x="63" y="94"/>
                      </a:cubicBezTo>
                      <a:lnTo>
                        <a:pt x="63" y="94"/>
                      </a:lnTo>
                      <a:lnTo>
                        <a:pt x="63" y="63"/>
                      </a:lnTo>
                      <a:cubicBezTo>
                        <a:pt x="63" y="63"/>
                        <a:pt x="63" y="63"/>
                        <a:pt x="94" y="63"/>
                      </a:cubicBezTo>
                      <a:lnTo>
                        <a:pt x="94" y="31"/>
                      </a:lnTo>
                      <a:lnTo>
                        <a:pt x="124" y="31"/>
                      </a:lnTo>
                      <a:lnTo>
                        <a:pt x="94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3" name="Freeform 412"/>
                <p:cNvSpPr>
                  <a:spLocks noChangeArrowheads="1"/>
                </p:cNvSpPr>
                <p:nvPr/>
              </p:nvSpPr>
              <p:spPr bwMode="auto">
                <a:xfrm>
                  <a:off x="5922963" y="2917825"/>
                  <a:ext cx="781050" cy="625475"/>
                </a:xfrm>
                <a:custGeom>
                  <a:avLst/>
                  <a:gdLst>
                    <a:gd name="T0" fmla="*/ 2170 w 2171"/>
                    <a:gd name="T1" fmla="*/ 1054 h 1736"/>
                    <a:gd name="T2" fmla="*/ 2170 w 2171"/>
                    <a:gd name="T3" fmla="*/ 930 h 1736"/>
                    <a:gd name="T4" fmla="*/ 2139 w 2171"/>
                    <a:gd name="T5" fmla="*/ 868 h 1736"/>
                    <a:gd name="T6" fmla="*/ 2015 w 2171"/>
                    <a:gd name="T7" fmla="*/ 744 h 1736"/>
                    <a:gd name="T8" fmla="*/ 1984 w 2171"/>
                    <a:gd name="T9" fmla="*/ 713 h 1736"/>
                    <a:gd name="T10" fmla="*/ 1953 w 2171"/>
                    <a:gd name="T11" fmla="*/ 650 h 1736"/>
                    <a:gd name="T12" fmla="*/ 1860 w 2171"/>
                    <a:gd name="T13" fmla="*/ 558 h 1736"/>
                    <a:gd name="T14" fmla="*/ 1767 w 2171"/>
                    <a:gd name="T15" fmla="*/ 402 h 1736"/>
                    <a:gd name="T16" fmla="*/ 1736 w 2171"/>
                    <a:gd name="T17" fmla="*/ 278 h 1736"/>
                    <a:gd name="T18" fmla="*/ 1705 w 2171"/>
                    <a:gd name="T19" fmla="*/ 186 h 1736"/>
                    <a:gd name="T20" fmla="*/ 1612 w 2171"/>
                    <a:gd name="T21" fmla="*/ 124 h 1736"/>
                    <a:gd name="T22" fmla="*/ 1581 w 2171"/>
                    <a:gd name="T23" fmla="*/ 0 h 1736"/>
                    <a:gd name="T24" fmla="*/ 1581 w 2171"/>
                    <a:gd name="T25" fmla="*/ 61 h 1736"/>
                    <a:gd name="T26" fmla="*/ 1550 w 2171"/>
                    <a:gd name="T27" fmla="*/ 278 h 1736"/>
                    <a:gd name="T28" fmla="*/ 1457 w 2171"/>
                    <a:gd name="T29" fmla="*/ 434 h 1736"/>
                    <a:gd name="T30" fmla="*/ 1364 w 2171"/>
                    <a:gd name="T31" fmla="*/ 372 h 1736"/>
                    <a:gd name="T32" fmla="*/ 1178 w 2171"/>
                    <a:gd name="T33" fmla="*/ 217 h 1736"/>
                    <a:gd name="T34" fmla="*/ 1240 w 2171"/>
                    <a:gd name="T35" fmla="*/ 93 h 1736"/>
                    <a:gd name="T36" fmla="*/ 1271 w 2171"/>
                    <a:gd name="T37" fmla="*/ 61 h 1736"/>
                    <a:gd name="T38" fmla="*/ 1147 w 2171"/>
                    <a:gd name="T39" fmla="*/ 61 h 1736"/>
                    <a:gd name="T40" fmla="*/ 1054 w 2171"/>
                    <a:gd name="T41" fmla="*/ 61 h 1736"/>
                    <a:gd name="T42" fmla="*/ 961 w 2171"/>
                    <a:gd name="T43" fmla="*/ 93 h 1736"/>
                    <a:gd name="T44" fmla="*/ 900 w 2171"/>
                    <a:gd name="T45" fmla="*/ 186 h 1736"/>
                    <a:gd name="T46" fmla="*/ 868 w 2171"/>
                    <a:gd name="T47" fmla="*/ 248 h 1736"/>
                    <a:gd name="T48" fmla="*/ 806 w 2171"/>
                    <a:gd name="T49" fmla="*/ 248 h 1736"/>
                    <a:gd name="T50" fmla="*/ 775 w 2171"/>
                    <a:gd name="T51" fmla="*/ 217 h 1736"/>
                    <a:gd name="T52" fmla="*/ 682 w 2171"/>
                    <a:gd name="T53" fmla="*/ 248 h 1736"/>
                    <a:gd name="T54" fmla="*/ 620 w 2171"/>
                    <a:gd name="T55" fmla="*/ 310 h 1736"/>
                    <a:gd name="T56" fmla="*/ 558 w 2171"/>
                    <a:gd name="T57" fmla="*/ 372 h 1736"/>
                    <a:gd name="T58" fmla="*/ 496 w 2171"/>
                    <a:gd name="T59" fmla="*/ 372 h 1736"/>
                    <a:gd name="T60" fmla="*/ 496 w 2171"/>
                    <a:gd name="T61" fmla="*/ 402 h 1736"/>
                    <a:gd name="T62" fmla="*/ 372 w 2171"/>
                    <a:gd name="T63" fmla="*/ 558 h 1736"/>
                    <a:gd name="T64" fmla="*/ 310 w 2171"/>
                    <a:gd name="T65" fmla="*/ 558 h 1736"/>
                    <a:gd name="T66" fmla="*/ 186 w 2171"/>
                    <a:gd name="T67" fmla="*/ 620 h 1736"/>
                    <a:gd name="T68" fmla="*/ 62 w 2171"/>
                    <a:gd name="T69" fmla="*/ 713 h 1736"/>
                    <a:gd name="T70" fmla="*/ 0 w 2171"/>
                    <a:gd name="T71" fmla="*/ 806 h 1736"/>
                    <a:gd name="T72" fmla="*/ 32 w 2171"/>
                    <a:gd name="T73" fmla="*/ 961 h 1736"/>
                    <a:gd name="T74" fmla="*/ 62 w 2171"/>
                    <a:gd name="T75" fmla="*/ 1085 h 1736"/>
                    <a:gd name="T76" fmla="*/ 124 w 2171"/>
                    <a:gd name="T77" fmla="*/ 1302 h 1736"/>
                    <a:gd name="T78" fmla="*/ 124 w 2171"/>
                    <a:gd name="T79" fmla="*/ 1457 h 1736"/>
                    <a:gd name="T80" fmla="*/ 217 w 2171"/>
                    <a:gd name="T81" fmla="*/ 1487 h 1736"/>
                    <a:gd name="T82" fmla="*/ 404 w 2171"/>
                    <a:gd name="T83" fmla="*/ 1426 h 1736"/>
                    <a:gd name="T84" fmla="*/ 528 w 2171"/>
                    <a:gd name="T85" fmla="*/ 1426 h 1736"/>
                    <a:gd name="T86" fmla="*/ 652 w 2171"/>
                    <a:gd name="T87" fmla="*/ 1333 h 1736"/>
                    <a:gd name="T88" fmla="*/ 837 w 2171"/>
                    <a:gd name="T89" fmla="*/ 1270 h 1736"/>
                    <a:gd name="T90" fmla="*/ 930 w 2171"/>
                    <a:gd name="T91" fmla="*/ 1270 h 1736"/>
                    <a:gd name="T92" fmla="*/ 1147 w 2171"/>
                    <a:gd name="T93" fmla="*/ 1364 h 1736"/>
                    <a:gd name="T94" fmla="*/ 1302 w 2171"/>
                    <a:gd name="T95" fmla="*/ 1394 h 1736"/>
                    <a:gd name="T96" fmla="*/ 1364 w 2171"/>
                    <a:gd name="T97" fmla="*/ 1364 h 1736"/>
                    <a:gd name="T98" fmla="*/ 1395 w 2171"/>
                    <a:gd name="T99" fmla="*/ 1518 h 1736"/>
                    <a:gd name="T100" fmla="*/ 1488 w 2171"/>
                    <a:gd name="T101" fmla="*/ 1674 h 1736"/>
                    <a:gd name="T102" fmla="*/ 1581 w 2171"/>
                    <a:gd name="T103" fmla="*/ 1705 h 1736"/>
                    <a:gd name="T104" fmla="*/ 1674 w 2171"/>
                    <a:gd name="T105" fmla="*/ 1705 h 1736"/>
                    <a:gd name="T106" fmla="*/ 1798 w 2171"/>
                    <a:gd name="T107" fmla="*/ 1735 h 1736"/>
                    <a:gd name="T108" fmla="*/ 1922 w 2171"/>
                    <a:gd name="T109" fmla="*/ 1674 h 1736"/>
                    <a:gd name="T110" fmla="*/ 1984 w 2171"/>
                    <a:gd name="T111" fmla="*/ 1674 h 1736"/>
                    <a:gd name="T112" fmla="*/ 2046 w 2171"/>
                    <a:gd name="T113" fmla="*/ 1457 h 1736"/>
                    <a:gd name="T114" fmla="*/ 2139 w 2171"/>
                    <a:gd name="T115" fmla="*/ 1333 h 1736"/>
                    <a:gd name="T116" fmla="*/ 2170 w 2171"/>
                    <a:gd name="T117" fmla="*/ 1116 h 1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71" h="1736">
                      <a:moveTo>
                        <a:pt x="2170" y="1054"/>
                      </a:moveTo>
                      <a:lnTo>
                        <a:pt x="2170" y="1054"/>
                      </a:lnTo>
                      <a:lnTo>
                        <a:pt x="2170" y="1054"/>
                      </a:lnTo>
                      <a:lnTo>
                        <a:pt x="2170" y="1054"/>
                      </a:lnTo>
                      <a:cubicBezTo>
                        <a:pt x="2139" y="1022"/>
                        <a:pt x="2139" y="1022"/>
                        <a:pt x="2139" y="992"/>
                      </a:cubicBezTo>
                      <a:cubicBezTo>
                        <a:pt x="2170" y="992"/>
                        <a:pt x="2170" y="992"/>
                        <a:pt x="2170" y="961"/>
                      </a:cubicBezTo>
                      <a:lnTo>
                        <a:pt x="2170" y="961"/>
                      </a:lnTo>
                      <a:cubicBezTo>
                        <a:pt x="2170" y="930"/>
                        <a:pt x="2170" y="930"/>
                        <a:pt x="2170" y="930"/>
                      </a:cubicBezTo>
                      <a:lnTo>
                        <a:pt x="2170" y="930"/>
                      </a:lnTo>
                      <a:lnTo>
                        <a:pt x="2170" y="898"/>
                      </a:lnTo>
                      <a:cubicBezTo>
                        <a:pt x="2139" y="898"/>
                        <a:pt x="2139" y="898"/>
                        <a:pt x="2139" y="898"/>
                      </a:cubicBezTo>
                      <a:lnTo>
                        <a:pt x="2139" y="868"/>
                      </a:lnTo>
                      <a:cubicBezTo>
                        <a:pt x="2108" y="868"/>
                        <a:pt x="2108" y="868"/>
                        <a:pt x="2108" y="837"/>
                      </a:cubicBezTo>
                      <a:lnTo>
                        <a:pt x="2108" y="837"/>
                      </a:lnTo>
                      <a:cubicBezTo>
                        <a:pt x="2108" y="837"/>
                        <a:pt x="2077" y="837"/>
                        <a:pt x="2077" y="806"/>
                      </a:cubicBezTo>
                      <a:cubicBezTo>
                        <a:pt x="2046" y="774"/>
                        <a:pt x="2046" y="774"/>
                        <a:pt x="2015" y="744"/>
                      </a:cubicBezTo>
                      <a:lnTo>
                        <a:pt x="2015" y="744"/>
                      </a:lnTo>
                      <a:lnTo>
                        <a:pt x="2015" y="744"/>
                      </a:lnTo>
                      <a:lnTo>
                        <a:pt x="2015" y="744"/>
                      </a:lnTo>
                      <a:cubicBezTo>
                        <a:pt x="1984" y="744"/>
                        <a:pt x="1984" y="744"/>
                        <a:pt x="1984" y="713"/>
                      </a:cubicBezTo>
                      <a:cubicBezTo>
                        <a:pt x="1953" y="713"/>
                        <a:pt x="1953" y="713"/>
                        <a:pt x="1953" y="682"/>
                      </a:cubicBezTo>
                      <a:lnTo>
                        <a:pt x="1953" y="682"/>
                      </a:lnTo>
                      <a:cubicBezTo>
                        <a:pt x="1953" y="650"/>
                        <a:pt x="1953" y="650"/>
                        <a:pt x="1953" y="650"/>
                      </a:cubicBezTo>
                      <a:lnTo>
                        <a:pt x="1953" y="650"/>
                      </a:lnTo>
                      <a:lnTo>
                        <a:pt x="1953" y="620"/>
                      </a:lnTo>
                      <a:cubicBezTo>
                        <a:pt x="1922" y="620"/>
                        <a:pt x="1922" y="620"/>
                        <a:pt x="1922" y="589"/>
                      </a:cubicBezTo>
                      <a:cubicBezTo>
                        <a:pt x="1922" y="589"/>
                        <a:pt x="1922" y="589"/>
                        <a:pt x="1891" y="558"/>
                      </a:cubicBezTo>
                      <a:cubicBezTo>
                        <a:pt x="1891" y="558"/>
                        <a:pt x="1891" y="558"/>
                        <a:pt x="1860" y="558"/>
                      </a:cubicBezTo>
                      <a:lnTo>
                        <a:pt x="1860" y="526"/>
                      </a:lnTo>
                      <a:lnTo>
                        <a:pt x="1860" y="526"/>
                      </a:lnTo>
                      <a:cubicBezTo>
                        <a:pt x="1829" y="526"/>
                        <a:pt x="1798" y="526"/>
                        <a:pt x="1798" y="496"/>
                      </a:cubicBezTo>
                      <a:cubicBezTo>
                        <a:pt x="1767" y="465"/>
                        <a:pt x="1767" y="434"/>
                        <a:pt x="1767" y="402"/>
                      </a:cubicBezTo>
                      <a:lnTo>
                        <a:pt x="1767" y="402"/>
                      </a:lnTo>
                      <a:cubicBezTo>
                        <a:pt x="1767" y="372"/>
                        <a:pt x="1767" y="372"/>
                        <a:pt x="1767" y="372"/>
                      </a:cubicBezTo>
                      <a:cubicBezTo>
                        <a:pt x="1736" y="341"/>
                        <a:pt x="1736" y="341"/>
                        <a:pt x="1736" y="341"/>
                      </a:cubicBezTo>
                      <a:cubicBezTo>
                        <a:pt x="1736" y="310"/>
                        <a:pt x="1736" y="310"/>
                        <a:pt x="1736" y="278"/>
                      </a:cubicBezTo>
                      <a:cubicBezTo>
                        <a:pt x="1736" y="278"/>
                        <a:pt x="1736" y="248"/>
                        <a:pt x="1705" y="217"/>
                      </a:cubicBezTo>
                      <a:lnTo>
                        <a:pt x="1705" y="217"/>
                      </a:lnTo>
                      <a:lnTo>
                        <a:pt x="1705" y="186"/>
                      </a:lnTo>
                      <a:lnTo>
                        <a:pt x="1705" y="186"/>
                      </a:lnTo>
                      <a:cubicBezTo>
                        <a:pt x="1674" y="217"/>
                        <a:pt x="1674" y="217"/>
                        <a:pt x="1674" y="217"/>
                      </a:cubicBezTo>
                      <a:cubicBezTo>
                        <a:pt x="1643" y="217"/>
                        <a:pt x="1643" y="186"/>
                        <a:pt x="1643" y="186"/>
                      </a:cubicBezTo>
                      <a:lnTo>
                        <a:pt x="1643" y="186"/>
                      </a:lnTo>
                      <a:cubicBezTo>
                        <a:pt x="1612" y="155"/>
                        <a:pt x="1612" y="155"/>
                        <a:pt x="1612" y="124"/>
                      </a:cubicBezTo>
                      <a:lnTo>
                        <a:pt x="1612" y="93"/>
                      </a:lnTo>
                      <a:lnTo>
                        <a:pt x="1612" y="93"/>
                      </a:lnTo>
                      <a:cubicBezTo>
                        <a:pt x="1612" y="93"/>
                        <a:pt x="1612" y="93"/>
                        <a:pt x="1612" y="61"/>
                      </a:cubicBezTo>
                      <a:cubicBezTo>
                        <a:pt x="1612" y="61"/>
                        <a:pt x="1581" y="31"/>
                        <a:pt x="1581" y="0"/>
                      </a:cubicBezTo>
                      <a:lnTo>
                        <a:pt x="1581" y="0"/>
                      </a:lnTo>
                      <a:lnTo>
                        <a:pt x="1581" y="31"/>
                      </a:lnTo>
                      <a:lnTo>
                        <a:pt x="1581" y="61"/>
                      </a:lnTo>
                      <a:lnTo>
                        <a:pt x="1581" y="61"/>
                      </a:lnTo>
                      <a:cubicBezTo>
                        <a:pt x="1581" y="93"/>
                        <a:pt x="1581" y="93"/>
                        <a:pt x="1581" y="93"/>
                      </a:cubicBezTo>
                      <a:cubicBezTo>
                        <a:pt x="1581" y="93"/>
                        <a:pt x="1581" y="93"/>
                        <a:pt x="1550" y="124"/>
                      </a:cubicBezTo>
                      <a:cubicBezTo>
                        <a:pt x="1550" y="124"/>
                        <a:pt x="1550" y="186"/>
                        <a:pt x="1581" y="217"/>
                      </a:cubicBezTo>
                      <a:cubicBezTo>
                        <a:pt x="1581" y="248"/>
                        <a:pt x="1581" y="278"/>
                        <a:pt x="1550" y="278"/>
                      </a:cubicBezTo>
                      <a:cubicBezTo>
                        <a:pt x="1550" y="278"/>
                        <a:pt x="1550" y="278"/>
                        <a:pt x="1550" y="310"/>
                      </a:cubicBezTo>
                      <a:cubicBezTo>
                        <a:pt x="1550" y="341"/>
                        <a:pt x="1519" y="372"/>
                        <a:pt x="1519" y="402"/>
                      </a:cubicBezTo>
                      <a:lnTo>
                        <a:pt x="1519" y="402"/>
                      </a:lnTo>
                      <a:cubicBezTo>
                        <a:pt x="1488" y="402"/>
                        <a:pt x="1457" y="434"/>
                        <a:pt x="1457" y="434"/>
                      </a:cubicBezTo>
                      <a:lnTo>
                        <a:pt x="1457" y="434"/>
                      </a:lnTo>
                      <a:cubicBezTo>
                        <a:pt x="1426" y="402"/>
                        <a:pt x="1395" y="402"/>
                        <a:pt x="1395" y="372"/>
                      </a:cubicBezTo>
                      <a:lnTo>
                        <a:pt x="1395" y="372"/>
                      </a:lnTo>
                      <a:cubicBezTo>
                        <a:pt x="1364" y="372"/>
                        <a:pt x="1364" y="372"/>
                        <a:pt x="1364" y="372"/>
                      </a:cubicBezTo>
                      <a:lnTo>
                        <a:pt x="1333" y="372"/>
                      </a:lnTo>
                      <a:lnTo>
                        <a:pt x="1302" y="341"/>
                      </a:lnTo>
                      <a:cubicBezTo>
                        <a:pt x="1271" y="310"/>
                        <a:pt x="1271" y="310"/>
                        <a:pt x="1271" y="310"/>
                      </a:cubicBezTo>
                      <a:cubicBezTo>
                        <a:pt x="1240" y="278"/>
                        <a:pt x="1209" y="248"/>
                        <a:pt x="1178" y="217"/>
                      </a:cubicBezTo>
                      <a:lnTo>
                        <a:pt x="1178" y="186"/>
                      </a:lnTo>
                      <a:cubicBezTo>
                        <a:pt x="1178" y="186"/>
                        <a:pt x="1178" y="186"/>
                        <a:pt x="1178" y="155"/>
                      </a:cubicBezTo>
                      <a:lnTo>
                        <a:pt x="1209" y="124"/>
                      </a:lnTo>
                      <a:cubicBezTo>
                        <a:pt x="1209" y="93"/>
                        <a:pt x="1209" y="93"/>
                        <a:pt x="1240" y="93"/>
                      </a:cubicBezTo>
                      <a:lnTo>
                        <a:pt x="1240" y="93"/>
                      </a:lnTo>
                      <a:cubicBezTo>
                        <a:pt x="1240" y="93"/>
                        <a:pt x="1240" y="93"/>
                        <a:pt x="1271" y="93"/>
                      </a:cubicBezTo>
                      <a:lnTo>
                        <a:pt x="1271" y="93"/>
                      </a:lnTo>
                      <a:lnTo>
                        <a:pt x="1271" y="61"/>
                      </a:lnTo>
                      <a:cubicBezTo>
                        <a:pt x="1240" y="61"/>
                        <a:pt x="1240" y="61"/>
                        <a:pt x="1240" y="61"/>
                      </a:cubicBezTo>
                      <a:lnTo>
                        <a:pt x="1209" y="61"/>
                      </a:lnTo>
                      <a:cubicBezTo>
                        <a:pt x="1178" y="61"/>
                        <a:pt x="1178" y="61"/>
                        <a:pt x="1178" y="61"/>
                      </a:cubicBezTo>
                      <a:lnTo>
                        <a:pt x="1147" y="61"/>
                      </a:lnTo>
                      <a:cubicBezTo>
                        <a:pt x="1147" y="61"/>
                        <a:pt x="1116" y="61"/>
                        <a:pt x="1116" y="31"/>
                      </a:cubicBezTo>
                      <a:cubicBezTo>
                        <a:pt x="1116" y="61"/>
                        <a:pt x="1116" y="61"/>
                        <a:pt x="1085" y="61"/>
                      </a:cubicBezTo>
                      <a:cubicBezTo>
                        <a:pt x="1085" y="61"/>
                        <a:pt x="1085" y="31"/>
                        <a:pt x="1054" y="31"/>
                      </a:cubicBezTo>
                      <a:lnTo>
                        <a:pt x="1054" y="61"/>
                      </a:lnTo>
                      <a:lnTo>
                        <a:pt x="1023" y="93"/>
                      </a:lnTo>
                      <a:cubicBezTo>
                        <a:pt x="1023" y="93"/>
                        <a:pt x="1023" y="61"/>
                        <a:pt x="992" y="61"/>
                      </a:cubicBezTo>
                      <a:cubicBezTo>
                        <a:pt x="992" y="61"/>
                        <a:pt x="992" y="61"/>
                        <a:pt x="961" y="61"/>
                      </a:cubicBezTo>
                      <a:lnTo>
                        <a:pt x="961" y="93"/>
                      </a:lnTo>
                      <a:cubicBezTo>
                        <a:pt x="961" y="93"/>
                        <a:pt x="961" y="124"/>
                        <a:pt x="930" y="124"/>
                      </a:cubicBezTo>
                      <a:cubicBezTo>
                        <a:pt x="930" y="155"/>
                        <a:pt x="930" y="155"/>
                        <a:pt x="900" y="155"/>
                      </a:cubicBezTo>
                      <a:lnTo>
                        <a:pt x="900" y="155"/>
                      </a:lnTo>
                      <a:lnTo>
                        <a:pt x="900" y="186"/>
                      </a:lnTo>
                      <a:cubicBezTo>
                        <a:pt x="900" y="217"/>
                        <a:pt x="900" y="217"/>
                        <a:pt x="900" y="217"/>
                      </a:cubicBezTo>
                      <a:cubicBezTo>
                        <a:pt x="900" y="278"/>
                        <a:pt x="900" y="278"/>
                        <a:pt x="900" y="278"/>
                      </a:cubicBezTo>
                      <a:cubicBezTo>
                        <a:pt x="868" y="248"/>
                        <a:pt x="868" y="248"/>
                        <a:pt x="868" y="248"/>
                      </a:cubicBezTo>
                      <a:lnTo>
                        <a:pt x="868" y="248"/>
                      </a:lnTo>
                      <a:cubicBezTo>
                        <a:pt x="837" y="248"/>
                        <a:pt x="837" y="248"/>
                        <a:pt x="837" y="248"/>
                      </a:cubicBezTo>
                      <a:lnTo>
                        <a:pt x="837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cubicBezTo>
                        <a:pt x="775" y="248"/>
                        <a:pt x="775" y="248"/>
                        <a:pt x="775" y="248"/>
                      </a:cubicBezTo>
                      <a:lnTo>
                        <a:pt x="775" y="217"/>
                      </a:lnTo>
                      <a:lnTo>
                        <a:pt x="775" y="217"/>
                      </a:lnTo>
                      <a:cubicBezTo>
                        <a:pt x="775" y="186"/>
                        <a:pt x="744" y="186"/>
                        <a:pt x="744" y="186"/>
                      </a:cubicBezTo>
                      <a:cubicBezTo>
                        <a:pt x="744" y="186"/>
                        <a:pt x="744" y="186"/>
                        <a:pt x="713" y="186"/>
                      </a:cubicBezTo>
                      <a:cubicBezTo>
                        <a:pt x="713" y="186"/>
                        <a:pt x="713" y="186"/>
                        <a:pt x="682" y="186"/>
                      </a:cubicBezTo>
                      <a:cubicBezTo>
                        <a:pt x="682" y="186"/>
                        <a:pt x="682" y="217"/>
                        <a:pt x="682" y="248"/>
                      </a:cubicBezTo>
                      <a:cubicBezTo>
                        <a:pt x="682" y="248"/>
                        <a:pt x="652" y="248"/>
                        <a:pt x="652" y="278"/>
                      </a:cubicBezTo>
                      <a:lnTo>
                        <a:pt x="652" y="278"/>
                      </a:lnTo>
                      <a:cubicBezTo>
                        <a:pt x="652" y="278"/>
                        <a:pt x="652" y="278"/>
                        <a:pt x="620" y="310"/>
                      </a:cubicBezTo>
                      <a:lnTo>
                        <a:pt x="620" y="310"/>
                      </a:lnTo>
                      <a:cubicBezTo>
                        <a:pt x="620" y="310"/>
                        <a:pt x="620" y="310"/>
                        <a:pt x="589" y="310"/>
                      </a:cubicBezTo>
                      <a:lnTo>
                        <a:pt x="589" y="310"/>
                      </a:lnTo>
                      <a:cubicBezTo>
                        <a:pt x="589" y="310"/>
                        <a:pt x="589" y="310"/>
                        <a:pt x="558" y="310"/>
                      </a:cubicBezTo>
                      <a:cubicBezTo>
                        <a:pt x="558" y="341"/>
                        <a:pt x="558" y="372"/>
                        <a:pt x="558" y="372"/>
                      </a:cubicBezTo>
                      <a:cubicBezTo>
                        <a:pt x="558" y="526"/>
                        <a:pt x="558" y="526"/>
                        <a:pt x="558" y="526"/>
                      </a:cubicBezTo>
                      <a:cubicBezTo>
                        <a:pt x="528" y="402"/>
                        <a:pt x="528" y="402"/>
                        <a:pt x="528" y="402"/>
                      </a:cubicBezTo>
                      <a:cubicBezTo>
                        <a:pt x="528" y="372"/>
                        <a:pt x="528" y="372"/>
                        <a:pt x="496" y="372"/>
                      </a:cubicBez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402"/>
                      </a:lnTo>
                      <a:cubicBezTo>
                        <a:pt x="496" y="434"/>
                        <a:pt x="496" y="434"/>
                        <a:pt x="465" y="465"/>
                      </a:cubicBezTo>
                      <a:lnTo>
                        <a:pt x="465" y="465"/>
                      </a:lnTo>
                      <a:cubicBezTo>
                        <a:pt x="465" y="465"/>
                        <a:pt x="434" y="496"/>
                        <a:pt x="404" y="526"/>
                      </a:cubicBezTo>
                      <a:cubicBezTo>
                        <a:pt x="404" y="558"/>
                        <a:pt x="404" y="558"/>
                        <a:pt x="372" y="558"/>
                      </a:cubicBezTo>
                      <a:lnTo>
                        <a:pt x="372" y="558"/>
                      </a:lnTo>
                      <a:lnTo>
                        <a:pt x="372" y="558"/>
                      </a:lnTo>
                      <a:cubicBezTo>
                        <a:pt x="341" y="558"/>
                        <a:pt x="341" y="558"/>
                        <a:pt x="341" y="558"/>
                      </a:cubicBezTo>
                      <a:cubicBezTo>
                        <a:pt x="310" y="558"/>
                        <a:pt x="310" y="558"/>
                        <a:pt x="310" y="558"/>
                      </a:cubicBezTo>
                      <a:cubicBezTo>
                        <a:pt x="280" y="558"/>
                        <a:pt x="280" y="589"/>
                        <a:pt x="248" y="589"/>
                      </a:cubicBezTo>
                      <a:cubicBezTo>
                        <a:pt x="248" y="620"/>
                        <a:pt x="217" y="620"/>
                        <a:pt x="217" y="620"/>
                      </a:cubicBezTo>
                      <a:cubicBezTo>
                        <a:pt x="186" y="620"/>
                        <a:pt x="186" y="620"/>
                        <a:pt x="186" y="620"/>
                      </a:cubicBezTo>
                      <a:lnTo>
                        <a:pt x="186" y="620"/>
                      </a:lnTo>
                      <a:lnTo>
                        <a:pt x="156" y="620"/>
                      </a:lnTo>
                      <a:lnTo>
                        <a:pt x="156" y="620"/>
                      </a:lnTo>
                      <a:cubicBezTo>
                        <a:pt x="124" y="650"/>
                        <a:pt x="93" y="682"/>
                        <a:pt x="62" y="682"/>
                      </a:cubicBezTo>
                      <a:cubicBezTo>
                        <a:pt x="62" y="682"/>
                        <a:pt x="62" y="682"/>
                        <a:pt x="62" y="713"/>
                      </a:cubicBezTo>
                      <a:cubicBezTo>
                        <a:pt x="62" y="713"/>
                        <a:pt x="62" y="713"/>
                        <a:pt x="32" y="713"/>
                      </a:cubicBezTo>
                      <a:lnTo>
                        <a:pt x="32" y="713"/>
                      </a:lnTo>
                      <a:cubicBezTo>
                        <a:pt x="32" y="744"/>
                        <a:pt x="32" y="744"/>
                        <a:pt x="32" y="744"/>
                      </a:cubicBezTo>
                      <a:cubicBezTo>
                        <a:pt x="32" y="774"/>
                        <a:pt x="32" y="774"/>
                        <a:pt x="0" y="806"/>
                      </a:cubicBezTo>
                      <a:lnTo>
                        <a:pt x="0" y="806"/>
                      </a:lnTo>
                      <a:cubicBezTo>
                        <a:pt x="0" y="837"/>
                        <a:pt x="0" y="837"/>
                        <a:pt x="32" y="868"/>
                      </a:cubicBezTo>
                      <a:cubicBezTo>
                        <a:pt x="32" y="868"/>
                        <a:pt x="62" y="898"/>
                        <a:pt x="62" y="930"/>
                      </a:cubicBezTo>
                      <a:cubicBezTo>
                        <a:pt x="32" y="930"/>
                        <a:pt x="32" y="961"/>
                        <a:pt x="32" y="961"/>
                      </a:cubicBezTo>
                      <a:cubicBezTo>
                        <a:pt x="32" y="961"/>
                        <a:pt x="32" y="961"/>
                        <a:pt x="0" y="961"/>
                      </a:cubicBezTo>
                      <a:cubicBezTo>
                        <a:pt x="0" y="992"/>
                        <a:pt x="32" y="992"/>
                        <a:pt x="32" y="992"/>
                      </a:cubicBezTo>
                      <a:cubicBezTo>
                        <a:pt x="32" y="992"/>
                        <a:pt x="32" y="1022"/>
                        <a:pt x="32" y="1054"/>
                      </a:cubicBezTo>
                      <a:lnTo>
                        <a:pt x="62" y="1085"/>
                      </a:lnTo>
                      <a:cubicBezTo>
                        <a:pt x="62" y="1116"/>
                        <a:pt x="93" y="1116"/>
                        <a:pt x="93" y="1146"/>
                      </a:cubicBezTo>
                      <a:lnTo>
                        <a:pt x="93" y="1209"/>
                      </a:lnTo>
                      <a:cubicBezTo>
                        <a:pt x="93" y="1209"/>
                        <a:pt x="93" y="1240"/>
                        <a:pt x="124" y="1302"/>
                      </a:cubicBezTo>
                      <a:lnTo>
                        <a:pt x="124" y="1302"/>
                      </a:lnTo>
                      <a:cubicBezTo>
                        <a:pt x="124" y="1333"/>
                        <a:pt x="124" y="1364"/>
                        <a:pt x="124" y="1364"/>
                      </a:cubicBezTo>
                      <a:cubicBezTo>
                        <a:pt x="124" y="1394"/>
                        <a:pt x="124" y="1394"/>
                        <a:pt x="124" y="1394"/>
                      </a:cubicBezTo>
                      <a:cubicBezTo>
                        <a:pt x="124" y="1426"/>
                        <a:pt x="124" y="1426"/>
                        <a:pt x="93" y="1426"/>
                      </a:cubicBezTo>
                      <a:cubicBezTo>
                        <a:pt x="93" y="1457"/>
                        <a:pt x="124" y="1457"/>
                        <a:pt x="124" y="1457"/>
                      </a:cubicBezTo>
                      <a:lnTo>
                        <a:pt x="124" y="1487"/>
                      </a:lnTo>
                      <a:cubicBezTo>
                        <a:pt x="156" y="1487"/>
                        <a:pt x="186" y="1487"/>
                        <a:pt x="186" y="1487"/>
                      </a:cubicBezTo>
                      <a:cubicBezTo>
                        <a:pt x="186" y="1487"/>
                        <a:pt x="186" y="1487"/>
                        <a:pt x="217" y="1487"/>
                      </a:cubicBezTo>
                      <a:lnTo>
                        <a:pt x="217" y="1487"/>
                      </a:lnTo>
                      <a:lnTo>
                        <a:pt x="248" y="1487"/>
                      </a:lnTo>
                      <a:lnTo>
                        <a:pt x="248" y="1487"/>
                      </a:lnTo>
                      <a:cubicBezTo>
                        <a:pt x="248" y="1457"/>
                        <a:pt x="310" y="1426"/>
                        <a:pt x="372" y="1426"/>
                      </a:cubicBezTo>
                      <a:cubicBezTo>
                        <a:pt x="372" y="1426"/>
                        <a:pt x="372" y="1426"/>
                        <a:pt x="404" y="1426"/>
                      </a:cubicBezTo>
                      <a:cubicBezTo>
                        <a:pt x="434" y="1426"/>
                        <a:pt x="465" y="1426"/>
                        <a:pt x="465" y="1426"/>
                      </a:cubicBezTo>
                      <a:lnTo>
                        <a:pt x="465" y="1426"/>
                      </a:lnTo>
                      <a:cubicBezTo>
                        <a:pt x="465" y="1426"/>
                        <a:pt x="496" y="1426"/>
                        <a:pt x="528" y="1426"/>
                      </a:cubicBezTo>
                      <a:lnTo>
                        <a:pt x="528" y="1426"/>
                      </a:lnTo>
                      <a:cubicBezTo>
                        <a:pt x="528" y="1426"/>
                        <a:pt x="528" y="1426"/>
                        <a:pt x="558" y="1426"/>
                      </a:cubicBezTo>
                      <a:cubicBezTo>
                        <a:pt x="558" y="1394"/>
                        <a:pt x="558" y="1394"/>
                        <a:pt x="558" y="1394"/>
                      </a:cubicBezTo>
                      <a:cubicBezTo>
                        <a:pt x="558" y="1394"/>
                        <a:pt x="558" y="1394"/>
                        <a:pt x="558" y="1364"/>
                      </a:cubicBezTo>
                      <a:cubicBezTo>
                        <a:pt x="558" y="1364"/>
                        <a:pt x="589" y="1333"/>
                        <a:pt x="652" y="1333"/>
                      </a:cubicBezTo>
                      <a:lnTo>
                        <a:pt x="652" y="1333"/>
                      </a:lnTo>
                      <a:cubicBezTo>
                        <a:pt x="682" y="1333"/>
                        <a:pt x="713" y="1302"/>
                        <a:pt x="775" y="1302"/>
                      </a:cubicBezTo>
                      <a:lnTo>
                        <a:pt x="806" y="1302"/>
                      </a:lnTo>
                      <a:cubicBezTo>
                        <a:pt x="806" y="1270"/>
                        <a:pt x="837" y="1270"/>
                        <a:pt x="837" y="1270"/>
                      </a:cubicBezTo>
                      <a:cubicBezTo>
                        <a:pt x="868" y="1270"/>
                        <a:pt x="868" y="1270"/>
                        <a:pt x="868" y="1270"/>
                      </a:cubicBezTo>
                      <a:lnTo>
                        <a:pt x="900" y="1270"/>
                      </a:lnTo>
                      <a:lnTo>
                        <a:pt x="900" y="1270"/>
                      </a:lnTo>
                      <a:lnTo>
                        <a:pt x="930" y="1270"/>
                      </a:lnTo>
                      <a:lnTo>
                        <a:pt x="961" y="1270"/>
                      </a:lnTo>
                      <a:cubicBezTo>
                        <a:pt x="992" y="1270"/>
                        <a:pt x="992" y="1270"/>
                        <a:pt x="1023" y="1270"/>
                      </a:cubicBezTo>
                      <a:cubicBezTo>
                        <a:pt x="1023" y="1302"/>
                        <a:pt x="1054" y="1302"/>
                        <a:pt x="1085" y="1302"/>
                      </a:cubicBezTo>
                      <a:cubicBezTo>
                        <a:pt x="1116" y="1302"/>
                        <a:pt x="1147" y="1333"/>
                        <a:pt x="1147" y="1364"/>
                      </a:cubicBezTo>
                      <a:lnTo>
                        <a:pt x="1178" y="1364"/>
                      </a:lnTo>
                      <a:cubicBezTo>
                        <a:pt x="1178" y="1394"/>
                        <a:pt x="1209" y="1426"/>
                        <a:pt x="1209" y="1457"/>
                      </a:cubicBezTo>
                      <a:cubicBezTo>
                        <a:pt x="1209" y="1457"/>
                        <a:pt x="1209" y="1457"/>
                        <a:pt x="1240" y="1457"/>
                      </a:cubicBezTo>
                      <a:cubicBezTo>
                        <a:pt x="1240" y="1426"/>
                        <a:pt x="1271" y="1394"/>
                        <a:pt x="1302" y="1394"/>
                      </a:cubicBezTo>
                      <a:lnTo>
                        <a:pt x="1302" y="1364"/>
                      </a:lnTo>
                      <a:cubicBezTo>
                        <a:pt x="1302" y="1333"/>
                        <a:pt x="1302" y="1333"/>
                        <a:pt x="1302" y="1333"/>
                      </a:cubicBezTo>
                      <a:cubicBezTo>
                        <a:pt x="1364" y="1333"/>
                        <a:pt x="1364" y="1333"/>
                        <a:pt x="1364" y="1333"/>
                      </a:cubicBezTo>
                      <a:cubicBezTo>
                        <a:pt x="1364" y="1364"/>
                        <a:pt x="1364" y="1364"/>
                        <a:pt x="1364" y="1364"/>
                      </a:cubicBezTo>
                      <a:cubicBezTo>
                        <a:pt x="1364" y="1394"/>
                        <a:pt x="1364" y="1394"/>
                        <a:pt x="1364" y="1426"/>
                      </a:cubicBezTo>
                      <a:lnTo>
                        <a:pt x="1364" y="1426"/>
                      </a:lnTo>
                      <a:cubicBezTo>
                        <a:pt x="1364" y="1457"/>
                        <a:pt x="1395" y="1487"/>
                        <a:pt x="1395" y="1487"/>
                      </a:cubicBezTo>
                      <a:cubicBezTo>
                        <a:pt x="1395" y="1518"/>
                        <a:pt x="1395" y="1518"/>
                        <a:pt x="1395" y="1518"/>
                      </a:cubicBezTo>
                      <a:lnTo>
                        <a:pt x="1426" y="1550"/>
                      </a:lnTo>
                      <a:cubicBezTo>
                        <a:pt x="1457" y="1581"/>
                        <a:pt x="1457" y="1611"/>
                        <a:pt x="1457" y="1642"/>
                      </a:cubicBezTo>
                      <a:lnTo>
                        <a:pt x="1457" y="1642"/>
                      </a:lnTo>
                      <a:lnTo>
                        <a:pt x="1488" y="1674"/>
                      </a:lnTo>
                      <a:cubicBezTo>
                        <a:pt x="1488" y="1674"/>
                        <a:pt x="1488" y="1705"/>
                        <a:pt x="1519" y="1705"/>
                      </a:cubicBezTo>
                      <a:cubicBezTo>
                        <a:pt x="1519" y="1705"/>
                        <a:pt x="1519" y="1705"/>
                        <a:pt x="1550" y="1705"/>
                      </a:cubicBezTo>
                      <a:cubicBezTo>
                        <a:pt x="1581" y="1705"/>
                        <a:pt x="1581" y="1705"/>
                        <a:pt x="1581" y="1705"/>
                      </a:cubicBezTo>
                      <a:lnTo>
                        <a:pt x="1581" y="1705"/>
                      </a:lnTo>
                      <a:cubicBezTo>
                        <a:pt x="1612" y="1705"/>
                        <a:pt x="1612" y="1705"/>
                        <a:pt x="1643" y="1735"/>
                      </a:cubicBezTo>
                      <a:lnTo>
                        <a:pt x="1643" y="1735"/>
                      </a:lnTo>
                      <a:cubicBezTo>
                        <a:pt x="1643" y="1735"/>
                        <a:pt x="1643" y="1735"/>
                        <a:pt x="1674" y="1735"/>
                      </a:cubicBezTo>
                      <a:lnTo>
                        <a:pt x="1674" y="1705"/>
                      </a:lnTo>
                      <a:cubicBezTo>
                        <a:pt x="1705" y="1705"/>
                        <a:pt x="1705" y="1705"/>
                        <a:pt x="1736" y="1705"/>
                      </a:cubicBezTo>
                      <a:lnTo>
                        <a:pt x="1736" y="1705"/>
                      </a:lnTo>
                      <a:lnTo>
                        <a:pt x="1736" y="1705"/>
                      </a:lnTo>
                      <a:cubicBezTo>
                        <a:pt x="1767" y="1705"/>
                        <a:pt x="1767" y="1705"/>
                        <a:pt x="1798" y="1735"/>
                      </a:cubicBezTo>
                      <a:lnTo>
                        <a:pt x="1798" y="1735"/>
                      </a:lnTo>
                      <a:cubicBezTo>
                        <a:pt x="1829" y="1735"/>
                        <a:pt x="1829" y="1705"/>
                        <a:pt x="1860" y="1705"/>
                      </a:cubicBezTo>
                      <a:lnTo>
                        <a:pt x="1860" y="1705"/>
                      </a:lnTo>
                      <a:cubicBezTo>
                        <a:pt x="1860" y="1674"/>
                        <a:pt x="1891" y="1674"/>
                        <a:pt x="1922" y="1674"/>
                      </a:cubicBezTo>
                      <a:lnTo>
                        <a:pt x="1922" y="1674"/>
                      </a:lnTo>
                      <a:lnTo>
                        <a:pt x="1922" y="1674"/>
                      </a:lnTo>
                      <a:cubicBezTo>
                        <a:pt x="1953" y="1674"/>
                        <a:pt x="1953" y="1674"/>
                        <a:pt x="1953" y="1674"/>
                      </a:cubicBezTo>
                      <a:cubicBezTo>
                        <a:pt x="1984" y="1674"/>
                        <a:pt x="1984" y="1674"/>
                        <a:pt x="1984" y="1674"/>
                      </a:cubicBezTo>
                      <a:cubicBezTo>
                        <a:pt x="1984" y="1674"/>
                        <a:pt x="1984" y="1674"/>
                        <a:pt x="1984" y="1642"/>
                      </a:cubicBezTo>
                      <a:lnTo>
                        <a:pt x="1984" y="1642"/>
                      </a:lnTo>
                      <a:cubicBezTo>
                        <a:pt x="1984" y="1642"/>
                        <a:pt x="1984" y="1611"/>
                        <a:pt x="1984" y="1581"/>
                      </a:cubicBezTo>
                      <a:cubicBezTo>
                        <a:pt x="2015" y="1518"/>
                        <a:pt x="2046" y="1487"/>
                        <a:pt x="2046" y="1457"/>
                      </a:cubicBezTo>
                      <a:lnTo>
                        <a:pt x="2046" y="1426"/>
                      </a:lnTo>
                      <a:lnTo>
                        <a:pt x="2046" y="1426"/>
                      </a:lnTo>
                      <a:cubicBezTo>
                        <a:pt x="2046" y="1394"/>
                        <a:pt x="2077" y="1364"/>
                        <a:pt x="2108" y="1364"/>
                      </a:cubicBezTo>
                      <a:cubicBezTo>
                        <a:pt x="2108" y="1333"/>
                        <a:pt x="2108" y="1333"/>
                        <a:pt x="2139" y="1333"/>
                      </a:cubicBezTo>
                      <a:cubicBezTo>
                        <a:pt x="2139" y="1302"/>
                        <a:pt x="2139" y="1270"/>
                        <a:pt x="2139" y="1270"/>
                      </a:cubicBezTo>
                      <a:cubicBezTo>
                        <a:pt x="2170" y="1240"/>
                        <a:pt x="2170" y="1209"/>
                        <a:pt x="2170" y="1209"/>
                      </a:cubicBezTo>
                      <a:cubicBezTo>
                        <a:pt x="2170" y="1209"/>
                        <a:pt x="2170" y="1146"/>
                        <a:pt x="2170" y="1116"/>
                      </a:cubicBezTo>
                      <a:lnTo>
                        <a:pt x="2170" y="1116"/>
                      </a:lnTo>
                      <a:lnTo>
                        <a:pt x="2170" y="1085"/>
                      </a:lnTo>
                      <a:cubicBezTo>
                        <a:pt x="2170" y="1085"/>
                        <a:pt x="2170" y="1085"/>
                        <a:pt x="2170" y="105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4" name="Freeform 413"/>
                <p:cNvSpPr>
                  <a:spLocks noChangeArrowheads="1"/>
                </p:cNvSpPr>
                <p:nvPr/>
              </p:nvSpPr>
              <p:spPr bwMode="auto">
                <a:xfrm>
                  <a:off x="5565775" y="2538413"/>
                  <a:ext cx="201613" cy="246062"/>
                </a:xfrm>
                <a:custGeom>
                  <a:avLst/>
                  <a:gdLst>
                    <a:gd name="T0" fmla="*/ 465 w 559"/>
                    <a:gd name="T1" fmla="*/ 403 h 683"/>
                    <a:gd name="T2" fmla="*/ 434 w 559"/>
                    <a:gd name="T3" fmla="*/ 372 h 683"/>
                    <a:gd name="T4" fmla="*/ 434 w 559"/>
                    <a:gd name="T5" fmla="*/ 310 h 683"/>
                    <a:gd name="T6" fmla="*/ 404 w 559"/>
                    <a:gd name="T7" fmla="*/ 279 h 683"/>
                    <a:gd name="T8" fmla="*/ 372 w 559"/>
                    <a:gd name="T9" fmla="*/ 279 h 683"/>
                    <a:gd name="T10" fmla="*/ 341 w 559"/>
                    <a:gd name="T11" fmla="*/ 248 h 683"/>
                    <a:gd name="T12" fmla="*/ 341 w 559"/>
                    <a:gd name="T13" fmla="*/ 217 h 683"/>
                    <a:gd name="T14" fmla="*/ 341 w 559"/>
                    <a:gd name="T15" fmla="*/ 217 h 683"/>
                    <a:gd name="T16" fmla="*/ 280 w 559"/>
                    <a:gd name="T17" fmla="*/ 186 h 683"/>
                    <a:gd name="T18" fmla="*/ 217 w 559"/>
                    <a:gd name="T19" fmla="*/ 124 h 683"/>
                    <a:gd name="T20" fmla="*/ 155 w 559"/>
                    <a:gd name="T21" fmla="*/ 62 h 683"/>
                    <a:gd name="T22" fmla="*/ 124 w 559"/>
                    <a:gd name="T23" fmla="*/ 31 h 683"/>
                    <a:gd name="T24" fmla="*/ 93 w 559"/>
                    <a:gd name="T25" fmla="*/ 0 h 683"/>
                    <a:gd name="T26" fmla="*/ 93 w 559"/>
                    <a:gd name="T27" fmla="*/ 0 h 683"/>
                    <a:gd name="T28" fmla="*/ 32 w 559"/>
                    <a:gd name="T29" fmla="*/ 0 h 683"/>
                    <a:gd name="T30" fmla="*/ 0 w 559"/>
                    <a:gd name="T31" fmla="*/ 0 h 683"/>
                    <a:gd name="T32" fmla="*/ 32 w 559"/>
                    <a:gd name="T33" fmla="*/ 31 h 683"/>
                    <a:gd name="T34" fmla="*/ 63 w 559"/>
                    <a:gd name="T35" fmla="*/ 62 h 683"/>
                    <a:gd name="T36" fmla="*/ 93 w 559"/>
                    <a:gd name="T37" fmla="*/ 93 h 683"/>
                    <a:gd name="T38" fmla="*/ 124 w 559"/>
                    <a:gd name="T39" fmla="*/ 155 h 683"/>
                    <a:gd name="T40" fmla="*/ 187 w 559"/>
                    <a:gd name="T41" fmla="*/ 186 h 683"/>
                    <a:gd name="T42" fmla="*/ 217 w 559"/>
                    <a:gd name="T43" fmla="*/ 248 h 683"/>
                    <a:gd name="T44" fmla="*/ 217 w 559"/>
                    <a:gd name="T45" fmla="*/ 279 h 683"/>
                    <a:gd name="T46" fmla="*/ 310 w 559"/>
                    <a:gd name="T47" fmla="*/ 403 h 683"/>
                    <a:gd name="T48" fmla="*/ 372 w 559"/>
                    <a:gd name="T49" fmla="*/ 527 h 683"/>
                    <a:gd name="T50" fmla="*/ 434 w 559"/>
                    <a:gd name="T51" fmla="*/ 589 h 683"/>
                    <a:gd name="T52" fmla="*/ 465 w 559"/>
                    <a:gd name="T53" fmla="*/ 620 h 683"/>
                    <a:gd name="T54" fmla="*/ 496 w 559"/>
                    <a:gd name="T55" fmla="*/ 651 h 683"/>
                    <a:gd name="T56" fmla="*/ 528 w 559"/>
                    <a:gd name="T57" fmla="*/ 651 h 683"/>
                    <a:gd name="T58" fmla="*/ 558 w 559"/>
                    <a:gd name="T59" fmla="*/ 651 h 683"/>
                    <a:gd name="T60" fmla="*/ 558 w 559"/>
                    <a:gd name="T61" fmla="*/ 589 h 683"/>
                    <a:gd name="T62" fmla="*/ 558 w 559"/>
                    <a:gd name="T63" fmla="*/ 558 h 683"/>
                    <a:gd name="T64" fmla="*/ 528 w 559"/>
                    <a:gd name="T65" fmla="*/ 527 h 683"/>
                    <a:gd name="T66" fmla="*/ 528 w 559"/>
                    <a:gd name="T67" fmla="*/ 496 h 683"/>
                    <a:gd name="T68" fmla="*/ 496 w 559"/>
                    <a:gd name="T69" fmla="*/ 465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9" h="683">
                      <a:moveTo>
                        <a:pt x="465" y="403"/>
                      </a:moveTo>
                      <a:lnTo>
                        <a:pt x="465" y="403"/>
                      </a:lnTo>
                      <a:lnTo>
                        <a:pt x="465" y="403"/>
                      </a:lnTo>
                      <a:cubicBezTo>
                        <a:pt x="465" y="403"/>
                        <a:pt x="434" y="403"/>
                        <a:pt x="434" y="372"/>
                      </a:cubicBezTo>
                      <a:cubicBezTo>
                        <a:pt x="434" y="372"/>
                        <a:pt x="434" y="372"/>
                        <a:pt x="434" y="341"/>
                      </a:cubicBezTo>
                      <a:cubicBezTo>
                        <a:pt x="434" y="341"/>
                        <a:pt x="404" y="341"/>
                        <a:pt x="434" y="310"/>
                      </a:cubicBezTo>
                      <a:lnTo>
                        <a:pt x="434" y="310"/>
                      </a:lnTo>
                      <a:cubicBezTo>
                        <a:pt x="404" y="310"/>
                        <a:pt x="404" y="310"/>
                        <a:pt x="404" y="279"/>
                      </a:cubicBezTo>
                      <a:lnTo>
                        <a:pt x="404" y="279"/>
                      </a:lnTo>
                      <a:lnTo>
                        <a:pt x="372" y="279"/>
                      </a:lnTo>
                      <a:lnTo>
                        <a:pt x="372" y="279"/>
                      </a:lnTo>
                      <a:cubicBezTo>
                        <a:pt x="341" y="248"/>
                        <a:pt x="341" y="248"/>
                        <a:pt x="341" y="248"/>
                      </a:cubicBezTo>
                      <a:lnTo>
                        <a:pt x="341" y="248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cubicBezTo>
                        <a:pt x="310" y="217"/>
                        <a:pt x="310" y="186"/>
                        <a:pt x="310" y="186"/>
                      </a:cubicBezTo>
                      <a:cubicBezTo>
                        <a:pt x="280" y="186"/>
                        <a:pt x="280" y="186"/>
                        <a:pt x="280" y="186"/>
                      </a:cubicBezTo>
                      <a:cubicBezTo>
                        <a:pt x="280" y="186"/>
                        <a:pt x="248" y="186"/>
                        <a:pt x="217" y="186"/>
                      </a:cubicBezTo>
                      <a:cubicBezTo>
                        <a:pt x="217" y="155"/>
                        <a:pt x="217" y="155"/>
                        <a:pt x="217" y="124"/>
                      </a:cubicBezTo>
                      <a:lnTo>
                        <a:pt x="217" y="124"/>
                      </a:lnTo>
                      <a:cubicBezTo>
                        <a:pt x="187" y="124"/>
                        <a:pt x="155" y="93"/>
                        <a:pt x="155" y="62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0"/>
                        <a:pt x="63" y="0"/>
                      </a:cubicBezTo>
                      <a:cubicBezTo>
                        <a:pt x="63" y="0"/>
                        <a:pt x="63" y="0"/>
                        <a:pt x="32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2" y="0"/>
                        <a:pt x="32" y="0"/>
                        <a:pt x="32" y="31"/>
                      </a:cubicBezTo>
                      <a:cubicBezTo>
                        <a:pt x="32" y="31"/>
                        <a:pt x="32" y="62"/>
                        <a:pt x="63" y="62"/>
                      </a:cubicBezTo>
                      <a:lnTo>
                        <a:pt x="63" y="62"/>
                      </a:lnTo>
                      <a:lnTo>
                        <a:pt x="93" y="62"/>
                      </a:lnTo>
                      <a:lnTo>
                        <a:pt x="93" y="93"/>
                      </a:lnTo>
                      <a:cubicBezTo>
                        <a:pt x="124" y="124"/>
                        <a:pt x="124" y="124"/>
                        <a:pt x="124" y="155"/>
                      </a:cubicBezTo>
                      <a:lnTo>
                        <a:pt x="124" y="155"/>
                      </a:lnTo>
                      <a:lnTo>
                        <a:pt x="155" y="155"/>
                      </a:lnTo>
                      <a:lnTo>
                        <a:pt x="187" y="186"/>
                      </a:lnTo>
                      <a:lnTo>
                        <a:pt x="187" y="186"/>
                      </a:lnTo>
                      <a:cubicBezTo>
                        <a:pt x="187" y="217"/>
                        <a:pt x="217" y="217"/>
                        <a:pt x="217" y="248"/>
                      </a:cubicBezTo>
                      <a:lnTo>
                        <a:pt x="217" y="248"/>
                      </a:lnTo>
                      <a:lnTo>
                        <a:pt x="217" y="279"/>
                      </a:lnTo>
                      <a:cubicBezTo>
                        <a:pt x="217" y="279"/>
                        <a:pt x="217" y="279"/>
                        <a:pt x="248" y="310"/>
                      </a:cubicBezTo>
                      <a:cubicBezTo>
                        <a:pt x="248" y="310"/>
                        <a:pt x="280" y="372"/>
                        <a:pt x="310" y="403"/>
                      </a:cubicBezTo>
                      <a:cubicBezTo>
                        <a:pt x="310" y="434"/>
                        <a:pt x="310" y="465"/>
                        <a:pt x="310" y="465"/>
                      </a:cubicBezTo>
                      <a:cubicBezTo>
                        <a:pt x="310" y="465"/>
                        <a:pt x="341" y="496"/>
                        <a:pt x="372" y="527"/>
                      </a:cubicBezTo>
                      <a:lnTo>
                        <a:pt x="404" y="589"/>
                      </a:lnTo>
                      <a:cubicBezTo>
                        <a:pt x="434" y="589"/>
                        <a:pt x="434" y="589"/>
                        <a:pt x="434" y="589"/>
                      </a:cubicBez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cubicBezTo>
                        <a:pt x="465" y="651"/>
                        <a:pt x="496" y="651"/>
                        <a:pt x="496" y="651"/>
                      </a:cubicBezTo>
                      <a:lnTo>
                        <a:pt x="496" y="682"/>
                      </a:lnTo>
                      <a:cubicBezTo>
                        <a:pt x="528" y="682"/>
                        <a:pt x="528" y="651"/>
                        <a:pt x="528" y="651"/>
                      </a:cubicBezTo>
                      <a:cubicBezTo>
                        <a:pt x="528" y="651"/>
                        <a:pt x="528" y="651"/>
                        <a:pt x="558" y="651"/>
                      </a:cubicBezTo>
                      <a:lnTo>
                        <a:pt x="558" y="651"/>
                      </a:lnTo>
                      <a:lnTo>
                        <a:pt x="558" y="651"/>
                      </a:lnTo>
                      <a:cubicBezTo>
                        <a:pt x="558" y="651"/>
                        <a:pt x="558" y="620"/>
                        <a:pt x="558" y="589"/>
                      </a:cubicBezTo>
                      <a:lnTo>
                        <a:pt x="558" y="589"/>
                      </a:lnTo>
                      <a:lnTo>
                        <a:pt x="558" y="558"/>
                      </a:lnTo>
                      <a:lnTo>
                        <a:pt x="558" y="558"/>
                      </a:lnTo>
                      <a:cubicBezTo>
                        <a:pt x="528" y="527"/>
                        <a:pt x="528" y="527"/>
                        <a:pt x="528" y="527"/>
                      </a:cubicBezTo>
                      <a:cubicBezTo>
                        <a:pt x="558" y="527"/>
                        <a:pt x="558" y="527"/>
                        <a:pt x="558" y="527"/>
                      </a:cubicBezTo>
                      <a:cubicBezTo>
                        <a:pt x="528" y="527"/>
                        <a:pt x="528" y="496"/>
                        <a:pt x="528" y="496"/>
                      </a:cubicBezTo>
                      <a:lnTo>
                        <a:pt x="528" y="496"/>
                      </a:lnTo>
                      <a:cubicBezTo>
                        <a:pt x="528" y="496"/>
                        <a:pt x="496" y="496"/>
                        <a:pt x="496" y="465"/>
                      </a:cubicBezTo>
                      <a:cubicBezTo>
                        <a:pt x="465" y="465"/>
                        <a:pt x="465" y="434"/>
                        <a:pt x="465" y="40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5" name="Freeform 414"/>
                <p:cNvSpPr>
                  <a:spLocks noChangeArrowheads="1"/>
                </p:cNvSpPr>
                <p:nvPr/>
              </p:nvSpPr>
              <p:spPr bwMode="auto">
                <a:xfrm>
                  <a:off x="3513138" y="1377950"/>
                  <a:ext cx="33337" cy="11113"/>
                </a:xfrm>
                <a:custGeom>
                  <a:avLst/>
                  <a:gdLst>
                    <a:gd name="T0" fmla="*/ 62 w 94"/>
                    <a:gd name="T1" fmla="*/ 0 h 33"/>
                    <a:gd name="T2" fmla="*/ 62 w 94"/>
                    <a:gd name="T3" fmla="*/ 0 h 33"/>
                    <a:gd name="T4" fmla="*/ 62 w 94"/>
                    <a:gd name="T5" fmla="*/ 0 h 33"/>
                    <a:gd name="T6" fmla="*/ 32 w 94"/>
                    <a:gd name="T7" fmla="*/ 0 h 33"/>
                    <a:gd name="T8" fmla="*/ 32 w 94"/>
                    <a:gd name="T9" fmla="*/ 0 h 33"/>
                    <a:gd name="T10" fmla="*/ 32 w 94"/>
                    <a:gd name="T11" fmla="*/ 0 h 33"/>
                    <a:gd name="T12" fmla="*/ 0 w 94"/>
                    <a:gd name="T13" fmla="*/ 0 h 33"/>
                    <a:gd name="T14" fmla="*/ 0 w 94"/>
                    <a:gd name="T15" fmla="*/ 0 h 33"/>
                    <a:gd name="T16" fmla="*/ 0 w 94"/>
                    <a:gd name="T17" fmla="*/ 0 h 33"/>
                    <a:gd name="T18" fmla="*/ 0 w 94"/>
                    <a:gd name="T19" fmla="*/ 32 h 33"/>
                    <a:gd name="T20" fmla="*/ 0 w 94"/>
                    <a:gd name="T21" fmla="*/ 32 h 33"/>
                    <a:gd name="T22" fmla="*/ 0 w 94"/>
                    <a:gd name="T23" fmla="*/ 32 h 33"/>
                    <a:gd name="T24" fmla="*/ 0 w 94"/>
                    <a:gd name="T25" fmla="*/ 32 h 33"/>
                    <a:gd name="T26" fmla="*/ 32 w 94"/>
                    <a:gd name="T27" fmla="*/ 32 h 33"/>
                    <a:gd name="T28" fmla="*/ 62 w 94"/>
                    <a:gd name="T29" fmla="*/ 32 h 33"/>
                    <a:gd name="T30" fmla="*/ 62 w 94"/>
                    <a:gd name="T31" fmla="*/ 32 h 33"/>
                    <a:gd name="T32" fmla="*/ 93 w 94"/>
                    <a:gd name="T33" fmla="*/ 32 h 33"/>
                    <a:gd name="T34" fmla="*/ 93 w 94"/>
                    <a:gd name="T35" fmla="*/ 32 h 33"/>
                    <a:gd name="T36" fmla="*/ 62 w 94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cubicBezTo>
                        <a:pt x="93" y="32"/>
                        <a:pt x="62" y="32"/>
                        <a:pt x="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6" name="Freeform 415"/>
                <p:cNvSpPr>
                  <a:spLocks noChangeArrowheads="1"/>
                </p:cNvSpPr>
                <p:nvPr/>
              </p:nvSpPr>
              <p:spPr bwMode="auto">
                <a:xfrm>
                  <a:off x="3467100" y="1401763"/>
                  <a:ext cx="66675" cy="55562"/>
                </a:xfrm>
                <a:custGeom>
                  <a:avLst/>
                  <a:gdLst>
                    <a:gd name="T0" fmla="*/ 186 w 187"/>
                    <a:gd name="T1" fmla="*/ 62 h 155"/>
                    <a:gd name="T2" fmla="*/ 186 w 187"/>
                    <a:gd name="T3" fmla="*/ 62 h 155"/>
                    <a:gd name="T4" fmla="*/ 186 w 187"/>
                    <a:gd name="T5" fmla="*/ 30 h 155"/>
                    <a:gd name="T6" fmla="*/ 156 w 187"/>
                    <a:gd name="T7" fmla="*/ 30 h 155"/>
                    <a:gd name="T8" fmla="*/ 124 w 187"/>
                    <a:gd name="T9" fmla="*/ 30 h 155"/>
                    <a:gd name="T10" fmla="*/ 93 w 187"/>
                    <a:gd name="T11" fmla="*/ 0 h 155"/>
                    <a:gd name="T12" fmla="*/ 32 w 187"/>
                    <a:gd name="T13" fmla="*/ 0 h 155"/>
                    <a:gd name="T14" fmla="*/ 32 w 187"/>
                    <a:gd name="T15" fmla="*/ 0 h 155"/>
                    <a:gd name="T16" fmla="*/ 32 w 187"/>
                    <a:gd name="T17" fmla="*/ 0 h 155"/>
                    <a:gd name="T18" fmla="*/ 0 w 187"/>
                    <a:gd name="T19" fmla="*/ 0 h 155"/>
                    <a:gd name="T20" fmla="*/ 0 w 187"/>
                    <a:gd name="T21" fmla="*/ 0 h 155"/>
                    <a:gd name="T22" fmla="*/ 0 w 187"/>
                    <a:gd name="T23" fmla="*/ 0 h 155"/>
                    <a:gd name="T24" fmla="*/ 0 w 187"/>
                    <a:gd name="T25" fmla="*/ 0 h 155"/>
                    <a:gd name="T26" fmla="*/ 0 w 187"/>
                    <a:gd name="T27" fmla="*/ 30 h 155"/>
                    <a:gd name="T28" fmla="*/ 32 w 187"/>
                    <a:gd name="T29" fmla="*/ 30 h 155"/>
                    <a:gd name="T30" fmla="*/ 32 w 187"/>
                    <a:gd name="T31" fmla="*/ 30 h 155"/>
                    <a:gd name="T32" fmla="*/ 62 w 187"/>
                    <a:gd name="T33" fmla="*/ 62 h 155"/>
                    <a:gd name="T34" fmla="*/ 32 w 187"/>
                    <a:gd name="T35" fmla="*/ 93 h 155"/>
                    <a:gd name="T36" fmla="*/ 32 w 187"/>
                    <a:gd name="T37" fmla="*/ 124 h 155"/>
                    <a:gd name="T38" fmla="*/ 0 w 187"/>
                    <a:gd name="T39" fmla="*/ 124 h 155"/>
                    <a:gd name="T40" fmla="*/ 0 w 187"/>
                    <a:gd name="T41" fmla="*/ 154 h 155"/>
                    <a:gd name="T42" fmla="*/ 0 w 187"/>
                    <a:gd name="T43" fmla="*/ 154 h 155"/>
                    <a:gd name="T44" fmla="*/ 32 w 187"/>
                    <a:gd name="T45" fmla="*/ 154 h 155"/>
                    <a:gd name="T46" fmla="*/ 32 w 187"/>
                    <a:gd name="T47" fmla="*/ 154 h 155"/>
                    <a:gd name="T48" fmla="*/ 32 w 187"/>
                    <a:gd name="T49" fmla="*/ 154 h 155"/>
                    <a:gd name="T50" fmla="*/ 62 w 187"/>
                    <a:gd name="T51" fmla="*/ 154 h 155"/>
                    <a:gd name="T52" fmla="*/ 93 w 187"/>
                    <a:gd name="T53" fmla="*/ 124 h 155"/>
                    <a:gd name="T54" fmla="*/ 93 w 187"/>
                    <a:gd name="T55" fmla="*/ 124 h 155"/>
                    <a:gd name="T56" fmla="*/ 93 w 187"/>
                    <a:gd name="T57" fmla="*/ 124 h 155"/>
                    <a:gd name="T58" fmla="*/ 156 w 187"/>
                    <a:gd name="T59" fmla="*/ 93 h 155"/>
                    <a:gd name="T60" fmla="*/ 156 w 187"/>
                    <a:gd name="T61" fmla="*/ 93 h 155"/>
                    <a:gd name="T62" fmla="*/ 156 w 187"/>
                    <a:gd name="T63" fmla="*/ 93 h 155"/>
                    <a:gd name="T64" fmla="*/ 186 w 187"/>
                    <a:gd name="T65" fmla="*/ 93 h 155"/>
                    <a:gd name="T66" fmla="*/ 186 w 187"/>
                    <a:gd name="T67" fmla="*/ 93 h 155"/>
                    <a:gd name="T68" fmla="*/ 186 w 187"/>
                    <a:gd name="T69" fmla="*/ 93 h 155"/>
                    <a:gd name="T70" fmla="*/ 186 w 187"/>
                    <a:gd name="T71" fmla="*/ 62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155">
                      <a:moveTo>
                        <a:pt x="186" y="62"/>
                      </a:moveTo>
                      <a:lnTo>
                        <a:pt x="186" y="62"/>
                      </a:lnTo>
                      <a:lnTo>
                        <a:pt x="186" y="30"/>
                      </a:lnTo>
                      <a:lnTo>
                        <a:pt x="156" y="30"/>
                      </a:lnTo>
                      <a:lnTo>
                        <a:pt x="124" y="30"/>
                      </a:lnTo>
                      <a:cubicBezTo>
                        <a:pt x="124" y="30"/>
                        <a:pt x="93" y="30"/>
                        <a:pt x="93" y="0"/>
                      </a:cubicBezTo>
                      <a:cubicBezTo>
                        <a:pt x="62" y="0"/>
                        <a:pt x="62" y="0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32" y="30"/>
                      </a:cubicBezTo>
                      <a:lnTo>
                        <a:pt x="32" y="30"/>
                      </a:lnTo>
                      <a:cubicBezTo>
                        <a:pt x="32" y="62"/>
                        <a:pt x="62" y="62"/>
                        <a:pt x="62" y="62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124"/>
                        <a:pt x="32" y="124"/>
                        <a:pt x="32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54"/>
                      </a:lnTo>
                      <a:lnTo>
                        <a:pt x="32" y="154"/>
                      </a:lnTo>
                      <a:lnTo>
                        <a:pt x="32" y="154"/>
                      </a:lnTo>
                      <a:lnTo>
                        <a:pt x="32" y="154"/>
                      </a:lnTo>
                      <a:lnTo>
                        <a:pt x="62" y="154"/>
                      </a:ln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124" y="93"/>
                        <a:pt x="124" y="93"/>
                        <a:pt x="156" y="93"/>
                      </a:cubicBez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7" name="Freeform 416"/>
                <p:cNvSpPr>
                  <a:spLocks noChangeArrowheads="1"/>
                </p:cNvSpPr>
                <p:nvPr/>
              </p:nvSpPr>
              <p:spPr bwMode="auto">
                <a:xfrm>
                  <a:off x="3557588" y="1311275"/>
                  <a:ext cx="134937" cy="168275"/>
                </a:xfrm>
                <a:custGeom>
                  <a:avLst/>
                  <a:gdLst>
                    <a:gd name="T0" fmla="*/ 248 w 373"/>
                    <a:gd name="T1" fmla="*/ 434 h 466"/>
                    <a:gd name="T2" fmla="*/ 310 w 373"/>
                    <a:gd name="T3" fmla="*/ 434 h 466"/>
                    <a:gd name="T4" fmla="*/ 341 w 373"/>
                    <a:gd name="T5" fmla="*/ 434 h 466"/>
                    <a:gd name="T6" fmla="*/ 341 w 373"/>
                    <a:gd name="T7" fmla="*/ 372 h 466"/>
                    <a:gd name="T8" fmla="*/ 372 w 373"/>
                    <a:gd name="T9" fmla="*/ 341 h 466"/>
                    <a:gd name="T10" fmla="*/ 341 w 373"/>
                    <a:gd name="T11" fmla="*/ 341 h 466"/>
                    <a:gd name="T12" fmla="*/ 310 w 373"/>
                    <a:gd name="T13" fmla="*/ 341 h 466"/>
                    <a:gd name="T14" fmla="*/ 280 w 373"/>
                    <a:gd name="T15" fmla="*/ 310 h 466"/>
                    <a:gd name="T16" fmla="*/ 280 w 373"/>
                    <a:gd name="T17" fmla="*/ 278 h 466"/>
                    <a:gd name="T18" fmla="*/ 280 w 373"/>
                    <a:gd name="T19" fmla="*/ 248 h 466"/>
                    <a:gd name="T20" fmla="*/ 217 w 373"/>
                    <a:gd name="T21" fmla="*/ 217 h 466"/>
                    <a:gd name="T22" fmla="*/ 186 w 373"/>
                    <a:gd name="T23" fmla="*/ 185 h 466"/>
                    <a:gd name="T24" fmla="*/ 156 w 373"/>
                    <a:gd name="T25" fmla="*/ 154 h 466"/>
                    <a:gd name="T26" fmla="*/ 124 w 373"/>
                    <a:gd name="T27" fmla="*/ 154 h 466"/>
                    <a:gd name="T28" fmla="*/ 93 w 373"/>
                    <a:gd name="T29" fmla="*/ 124 h 466"/>
                    <a:gd name="T30" fmla="*/ 124 w 373"/>
                    <a:gd name="T31" fmla="*/ 93 h 466"/>
                    <a:gd name="T32" fmla="*/ 156 w 373"/>
                    <a:gd name="T33" fmla="*/ 93 h 466"/>
                    <a:gd name="T34" fmla="*/ 156 w 373"/>
                    <a:gd name="T35" fmla="*/ 30 h 466"/>
                    <a:gd name="T36" fmla="*/ 93 w 373"/>
                    <a:gd name="T37" fmla="*/ 30 h 466"/>
                    <a:gd name="T38" fmla="*/ 62 w 373"/>
                    <a:gd name="T39" fmla="*/ 0 h 466"/>
                    <a:gd name="T40" fmla="*/ 31 w 373"/>
                    <a:gd name="T41" fmla="*/ 0 h 466"/>
                    <a:gd name="T42" fmla="*/ 31 w 373"/>
                    <a:gd name="T43" fmla="*/ 30 h 466"/>
                    <a:gd name="T44" fmla="*/ 0 w 373"/>
                    <a:gd name="T45" fmla="*/ 62 h 466"/>
                    <a:gd name="T46" fmla="*/ 0 w 373"/>
                    <a:gd name="T47" fmla="*/ 93 h 466"/>
                    <a:gd name="T48" fmla="*/ 0 w 373"/>
                    <a:gd name="T49" fmla="*/ 93 h 466"/>
                    <a:gd name="T50" fmla="*/ 31 w 373"/>
                    <a:gd name="T51" fmla="*/ 93 h 466"/>
                    <a:gd name="T52" fmla="*/ 31 w 373"/>
                    <a:gd name="T53" fmla="*/ 154 h 466"/>
                    <a:gd name="T54" fmla="*/ 31 w 373"/>
                    <a:gd name="T55" fmla="*/ 185 h 466"/>
                    <a:gd name="T56" fmla="*/ 62 w 373"/>
                    <a:gd name="T57" fmla="*/ 185 h 466"/>
                    <a:gd name="T58" fmla="*/ 62 w 373"/>
                    <a:gd name="T59" fmla="*/ 185 h 466"/>
                    <a:gd name="T60" fmla="*/ 124 w 373"/>
                    <a:gd name="T61" fmla="*/ 185 h 466"/>
                    <a:gd name="T62" fmla="*/ 124 w 373"/>
                    <a:gd name="T63" fmla="*/ 217 h 466"/>
                    <a:gd name="T64" fmla="*/ 156 w 373"/>
                    <a:gd name="T65" fmla="*/ 278 h 466"/>
                    <a:gd name="T66" fmla="*/ 93 w 373"/>
                    <a:gd name="T67" fmla="*/ 341 h 466"/>
                    <a:gd name="T68" fmla="*/ 62 w 373"/>
                    <a:gd name="T69" fmla="*/ 372 h 466"/>
                    <a:gd name="T70" fmla="*/ 124 w 373"/>
                    <a:gd name="T71" fmla="*/ 402 h 466"/>
                    <a:gd name="T72" fmla="*/ 156 w 373"/>
                    <a:gd name="T73" fmla="*/ 372 h 466"/>
                    <a:gd name="T74" fmla="*/ 156 w 373"/>
                    <a:gd name="T75" fmla="*/ 434 h 466"/>
                    <a:gd name="T76" fmla="*/ 156 w 373"/>
                    <a:gd name="T77" fmla="*/ 434 h 466"/>
                    <a:gd name="T78" fmla="*/ 186 w 373"/>
                    <a:gd name="T79" fmla="*/ 434 h 466"/>
                    <a:gd name="T80" fmla="*/ 248 w 373"/>
                    <a:gd name="T81" fmla="*/ 434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466">
                      <a:moveTo>
                        <a:pt x="248" y="434"/>
                      </a:moveTo>
                      <a:lnTo>
                        <a:pt x="248" y="434"/>
                      </a:lnTo>
                      <a:lnTo>
                        <a:pt x="280" y="434"/>
                      </a:lnTo>
                      <a:cubicBezTo>
                        <a:pt x="310" y="434"/>
                        <a:pt x="310" y="434"/>
                        <a:pt x="310" y="434"/>
                      </a:cubicBezTo>
                      <a:lnTo>
                        <a:pt x="341" y="434"/>
                      </a:lnTo>
                      <a:lnTo>
                        <a:pt x="341" y="434"/>
                      </a:lnTo>
                      <a:lnTo>
                        <a:pt x="341" y="402"/>
                      </a:lnTo>
                      <a:lnTo>
                        <a:pt x="341" y="372"/>
                      </a:lnTo>
                      <a:cubicBezTo>
                        <a:pt x="372" y="372"/>
                        <a:pt x="372" y="372"/>
                        <a:pt x="372" y="341"/>
                      </a:cubicBezTo>
                      <a:lnTo>
                        <a:pt x="372" y="341"/>
                      </a:lnTo>
                      <a:lnTo>
                        <a:pt x="372" y="341"/>
                      </a:ln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10" y="341"/>
                        <a:pt x="310" y="341"/>
                        <a:pt x="310" y="341"/>
                      </a:cubicBezTo>
                      <a:lnTo>
                        <a:pt x="310" y="341"/>
                      </a:lnTo>
                      <a:cubicBezTo>
                        <a:pt x="280" y="341"/>
                        <a:pt x="280" y="341"/>
                        <a:pt x="280" y="341"/>
                      </a:cubicBezTo>
                      <a:cubicBezTo>
                        <a:pt x="280" y="310"/>
                        <a:pt x="280" y="310"/>
                        <a:pt x="280" y="310"/>
                      </a:cubicBezTo>
                      <a:lnTo>
                        <a:pt x="280" y="310"/>
                      </a:lnTo>
                      <a:cubicBezTo>
                        <a:pt x="280" y="310"/>
                        <a:pt x="280" y="310"/>
                        <a:pt x="280" y="278"/>
                      </a:cubicBezTo>
                      <a:lnTo>
                        <a:pt x="280" y="278"/>
                      </a:lnTo>
                      <a:lnTo>
                        <a:pt x="280" y="248"/>
                      </a:lnTo>
                      <a:cubicBezTo>
                        <a:pt x="280" y="248"/>
                        <a:pt x="280" y="248"/>
                        <a:pt x="248" y="248"/>
                      </a:cubicBezTo>
                      <a:cubicBezTo>
                        <a:pt x="248" y="248"/>
                        <a:pt x="248" y="217"/>
                        <a:pt x="217" y="217"/>
                      </a:cubicBezTo>
                      <a:lnTo>
                        <a:pt x="186" y="185"/>
                      </a:lnTo>
                      <a:lnTo>
                        <a:pt x="186" y="185"/>
                      </a:lnTo>
                      <a:cubicBezTo>
                        <a:pt x="186" y="154"/>
                        <a:pt x="186" y="154"/>
                        <a:pt x="156" y="154"/>
                      </a:cubicBezTo>
                      <a:lnTo>
                        <a:pt x="156" y="154"/>
                      </a:lnTo>
                      <a:lnTo>
                        <a:pt x="124" y="154"/>
                      </a:lnTo>
                      <a:lnTo>
                        <a:pt x="124" y="154"/>
                      </a:lnTo>
                      <a:lnTo>
                        <a:pt x="93" y="154"/>
                      </a:ln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56" y="93"/>
                        <a:pt x="156" y="93"/>
                        <a:pt x="156" y="93"/>
                      </a:cubicBezTo>
                      <a:cubicBezTo>
                        <a:pt x="156" y="62"/>
                        <a:pt x="156" y="62"/>
                        <a:pt x="156" y="62"/>
                      </a:cubicBezTo>
                      <a:lnTo>
                        <a:pt x="156" y="30"/>
                      </a:lnTo>
                      <a:cubicBezTo>
                        <a:pt x="156" y="30"/>
                        <a:pt x="124" y="30"/>
                        <a:pt x="93" y="30"/>
                      </a:cubicBezTo>
                      <a:lnTo>
                        <a:pt x="93" y="30"/>
                      </a:lnTo>
                      <a:cubicBezTo>
                        <a:pt x="62" y="30"/>
                        <a:pt x="62" y="3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30"/>
                      </a:lnTo>
                      <a:cubicBezTo>
                        <a:pt x="31" y="30"/>
                        <a:pt x="31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93"/>
                        <a:pt x="0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31" y="154"/>
                      </a:cubicBezTo>
                      <a:lnTo>
                        <a:pt x="31" y="154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185"/>
                        <a:pt x="31" y="185"/>
                        <a:pt x="62" y="185"/>
                      </a:cubicBezTo>
                      <a:lnTo>
                        <a:pt x="62" y="185"/>
                      </a:lnTo>
                      <a:lnTo>
                        <a:pt x="62" y="185"/>
                      </a:lnTo>
                      <a:cubicBezTo>
                        <a:pt x="62" y="185"/>
                        <a:pt x="93" y="154"/>
                        <a:pt x="124" y="154"/>
                      </a:cubicBezTo>
                      <a:cubicBezTo>
                        <a:pt x="124" y="154"/>
                        <a:pt x="124" y="154"/>
                        <a:pt x="124" y="185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56" y="217"/>
                        <a:pt x="156" y="217"/>
                        <a:pt x="156" y="248"/>
                      </a:cubicBezTo>
                      <a:lnTo>
                        <a:pt x="156" y="278"/>
                      </a:lnTo>
                      <a:cubicBezTo>
                        <a:pt x="156" y="310"/>
                        <a:pt x="124" y="341"/>
                        <a:pt x="93" y="341"/>
                      </a:cubicBezTo>
                      <a:lnTo>
                        <a:pt x="93" y="341"/>
                      </a:lnTo>
                      <a:lnTo>
                        <a:pt x="93" y="341"/>
                      </a:lnTo>
                      <a:cubicBezTo>
                        <a:pt x="93" y="372"/>
                        <a:pt x="93" y="372"/>
                        <a:pt x="62" y="372"/>
                      </a:cubicBezTo>
                      <a:cubicBezTo>
                        <a:pt x="93" y="372"/>
                        <a:pt x="93" y="372"/>
                        <a:pt x="93" y="372"/>
                      </a:cubicBezTo>
                      <a:cubicBezTo>
                        <a:pt x="93" y="372"/>
                        <a:pt x="93" y="372"/>
                        <a:pt x="124" y="402"/>
                      </a:cubicBezTo>
                      <a:lnTo>
                        <a:pt x="124" y="372"/>
                      </a:lnTo>
                      <a:lnTo>
                        <a:pt x="156" y="372"/>
                      </a:lnTo>
                      <a:cubicBezTo>
                        <a:pt x="156" y="372"/>
                        <a:pt x="186" y="372"/>
                        <a:pt x="186" y="402"/>
                      </a:cubicBezTo>
                      <a:cubicBezTo>
                        <a:pt x="186" y="402"/>
                        <a:pt x="186" y="402"/>
                        <a:pt x="156" y="434"/>
                      </a:cubicBezTo>
                      <a:lnTo>
                        <a:pt x="156" y="434"/>
                      </a:lnTo>
                      <a:lnTo>
                        <a:pt x="156" y="434"/>
                      </a:lnTo>
                      <a:cubicBezTo>
                        <a:pt x="156" y="434"/>
                        <a:pt x="156" y="465"/>
                        <a:pt x="186" y="465"/>
                      </a:cubicBezTo>
                      <a:lnTo>
                        <a:pt x="186" y="434"/>
                      </a:lnTo>
                      <a:lnTo>
                        <a:pt x="217" y="434"/>
                      </a:lnTo>
                      <a:lnTo>
                        <a:pt x="248" y="434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8" name="Freeform 417"/>
                <p:cNvSpPr>
                  <a:spLocks noChangeArrowheads="1"/>
                </p:cNvSpPr>
                <p:nvPr/>
              </p:nvSpPr>
              <p:spPr bwMode="auto">
                <a:xfrm>
                  <a:off x="2206625" y="2549525"/>
                  <a:ext cx="758825" cy="849313"/>
                </a:xfrm>
                <a:custGeom>
                  <a:avLst/>
                  <a:gdLst>
                    <a:gd name="T0" fmla="*/ 1085 w 2108"/>
                    <a:gd name="T1" fmla="*/ 155 h 2357"/>
                    <a:gd name="T2" fmla="*/ 992 w 2108"/>
                    <a:gd name="T3" fmla="*/ 155 h 2357"/>
                    <a:gd name="T4" fmla="*/ 898 w 2108"/>
                    <a:gd name="T5" fmla="*/ 186 h 2357"/>
                    <a:gd name="T6" fmla="*/ 774 w 2108"/>
                    <a:gd name="T7" fmla="*/ 217 h 2357"/>
                    <a:gd name="T8" fmla="*/ 713 w 2108"/>
                    <a:gd name="T9" fmla="*/ 124 h 2357"/>
                    <a:gd name="T10" fmla="*/ 682 w 2108"/>
                    <a:gd name="T11" fmla="*/ 0 h 2357"/>
                    <a:gd name="T12" fmla="*/ 620 w 2108"/>
                    <a:gd name="T13" fmla="*/ 62 h 2357"/>
                    <a:gd name="T14" fmla="*/ 558 w 2108"/>
                    <a:gd name="T15" fmla="*/ 62 h 2357"/>
                    <a:gd name="T16" fmla="*/ 526 w 2108"/>
                    <a:gd name="T17" fmla="*/ 93 h 2357"/>
                    <a:gd name="T18" fmla="*/ 558 w 2108"/>
                    <a:gd name="T19" fmla="*/ 155 h 2357"/>
                    <a:gd name="T20" fmla="*/ 496 w 2108"/>
                    <a:gd name="T21" fmla="*/ 217 h 2357"/>
                    <a:gd name="T22" fmla="*/ 372 w 2108"/>
                    <a:gd name="T23" fmla="*/ 248 h 2357"/>
                    <a:gd name="T24" fmla="*/ 310 w 2108"/>
                    <a:gd name="T25" fmla="*/ 186 h 2357"/>
                    <a:gd name="T26" fmla="*/ 248 w 2108"/>
                    <a:gd name="T27" fmla="*/ 186 h 2357"/>
                    <a:gd name="T28" fmla="*/ 217 w 2108"/>
                    <a:gd name="T29" fmla="*/ 248 h 2357"/>
                    <a:gd name="T30" fmla="*/ 217 w 2108"/>
                    <a:gd name="T31" fmla="*/ 341 h 2357"/>
                    <a:gd name="T32" fmla="*/ 186 w 2108"/>
                    <a:gd name="T33" fmla="*/ 589 h 2357"/>
                    <a:gd name="T34" fmla="*/ 93 w 2108"/>
                    <a:gd name="T35" fmla="*/ 589 h 2357"/>
                    <a:gd name="T36" fmla="*/ 30 w 2108"/>
                    <a:gd name="T37" fmla="*/ 651 h 2357"/>
                    <a:gd name="T38" fmla="*/ 0 w 2108"/>
                    <a:gd name="T39" fmla="*/ 744 h 2357"/>
                    <a:gd name="T40" fmla="*/ 0 w 2108"/>
                    <a:gd name="T41" fmla="*/ 806 h 2357"/>
                    <a:gd name="T42" fmla="*/ 62 w 2108"/>
                    <a:gd name="T43" fmla="*/ 899 h 2357"/>
                    <a:gd name="T44" fmla="*/ 154 w 2108"/>
                    <a:gd name="T45" fmla="*/ 775 h 2357"/>
                    <a:gd name="T46" fmla="*/ 217 w 2108"/>
                    <a:gd name="T47" fmla="*/ 961 h 2357"/>
                    <a:gd name="T48" fmla="*/ 248 w 2108"/>
                    <a:gd name="T49" fmla="*/ 961 h 2357"/>
                    <a:gd name="T50" fmla="*/ 402 w 2108"/>
                    <a:gd name="T51" fmla="*/ 899 h 2357"/>
                    <a:gd name="T52" fmla="*/ 465 w 2108"/>
                    <a:gd name="T53" fmla="*/ 930 h 2357"/>
                    <a:gd name="T54" fmla="*/ 465 w 2108"/>
                    <a:gd name="T55" fmla="*/ 992 h 2357"/>
                    <a:gd name="T56" fmla="*/ 496 w 2108"/>
                    <a:gd name="T57" fmla="*/ 1054 h 2357"/>
                    <a:gd name="T58" fmla="*/ 589 w 2108"/>
                    <a:gd name="T59" fmla="*/ 1084 h 2357"/>
                    <a:gd name="T60" fmla="*/ 713 w 2108"/>
                    <a:gd name="T61" fmla="*/ 1178 h 2357"/>
                    <a:gd name="T62" fmla="*/ 744 w 2108"/>
                    <a:gd name="T63" fmla="*/ 1271 h 2357"/>
                    <a:gd name="T64" fmla="*/ 806 w 2108"/>
                    <a:gd name="T65" fmla="*/ 1301 h 2357"/>
                    <a:gd name="T66" fmla="*/ 837 w 2108"/>
                    <a:gd name="T67" fmla="*/ 1364 h 2357"/>
                    <a:gd name="T68" fmla="*/ 868 w 2108"/>
                    <a:gd name="T69" fmla="*/ 1425 h 2357"/>
                    <a:gd name="T70" fmla="*/ 868 w 2108"/>
                    <a:gd name="T71" fmla="*/ 1549 h 2357"/>
                    <a:gd name="T72" fmla="*/ 868 w 2108"/>
                    <a:gd name="T73" fmla="*/ 1673 h 2357"/>
                    <a:gd name="T74" fmla="*/ 898 w 2108"/>
                    <a:gd name="T75" fmla="*/ 1673 h 2357"/>
                    <a:gd name="T76" fmla="*/ 961 w 2108"/>
                    <a:gd name="T77" fmla="*/ 1673 h 2357"/>
                    <a:gd name="T78" fmla="*/ 1022 w 2108"/>
                    <a:gd name="T79" fmla="*/ 1767 h 2357"/>
                    <a:gd name="T80" fmla="*/ 1054 w 2108"/>
                    <a:gd name="T81" fmla="*/ 1860 h 2357"/>
                    <a:gd name="T82" fmla="*/ 1116 w 2108"/>
                    <a:gd name="T83" fmla="*/ 1984 h 2357"/>
                    <a:gd name="T84" fmla="*/ 1022 w 2108"/>
                    <a:gd name="T85" fmla="*/ 2077 h 2357"/>
                    <a:gd name="T86" fmla="*/ 930 w 2108"/>
                    <a:gd name="T87" fmla="*/ 2201 h 2357"/>
                    <a:gd name="T88" fmla="*/ 992 w 2108"/>
                    <a:gd name="T89" fmla="*/ 2263 h 2357"/>
                    <a:gd name="T90" fmla="*/ 1116 w 2108"/>
                    <a:gd name="T91" fmla="*/ 2356 h 2357"/>
                    <a:gd name="T92" fmla="*/ 1364 w 2108"/>
                    <a:gd name="T93" fmla="*/ 2045 h 2357"/>
                    <a:gd name="T94" fmla="*/ 1394 w 2108"/>
                    <a:gd name="T95" fmla="*/ 1891 h 2357"/>
                    <a:gd name="T96" fmla="*/ 1518 w 2108"/>
                    <a:gd name="T97" fmla="*/ 1797 h 2357"/>
                    <a:gd name="T98" fmla="*/ 1674 w 2108"/>
                    <a:gd name="T99" fmla="*/ 1736 h 2357"/>
                    <a:gd name="T100" fmla="*/ 1798 w 2108"/>
                    <a:gd name="T101" fmla="*/ 1549 h 2357"/>
                    <a:gd name="T102" fmla="*/ 1890 w 2108"/>
                    <a:gd name="T103" fmla="*/ 1271 h 2357"/>
                    <a:gd name="T104" fmla="*/ 1922 w 2108"/>
                    <a:gd name="T105" fmla="*/ 1054 h 2357"/>
                    <a:gd name="T106" fmla="*/ 2046 w 2108"/>
                    <a:gd name="T107" fmla="*/ 899 h 2357"/>
                    <a:gd name="T108" fmla="*/ 2107 w 2108"/>
                    <a:gd name="T109" fmla="*/ 682 h 2357"/>
                    <a:gd name="T110" fmla="*/ 1890 w 2108"/>
                    <a:gd name="T111" fmla="*/ 527 h 2357"/>
                    <a:gd name="T112" fmla="*/ 1735 w 2108"/>
                    <a:gd name="T113" fmla="*/ 465 h 2357"/>
                    <a:gd name="T114" fmla="*/ 1611 w 2108"/>
                    <a:gd name="T115" fmla="*/ 465 h 2357"/>
                    <a:gd name="T116" fmla="*/ 1487 w 2108"/>
                    <a:gd name="T117" fmla="*/ 372 h 2357"/>
                    <a:gd name="T118" fmla="*/ 1333 w 2108"/>
                    <a:gd name="T119" fmla="*/ 372 h 2357"/>
                    <a:gd name="T120" fmla="*/ 1270 w 2108"/>
                    <a:gd name="T121" fmla="*/ 310 h 2357"/>
                    <a:gd name="T122" fmla="*/ 1209 w 2108"/>
                    <a:gd name="T123" fmla="*/ 124 h 2357"/>
                    <a:gd name="T124" fmla="*/ 1178 w 2108"/>
                    <a:gd name="T125" fmla="*/ 93 h 2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08" h="2357">
                      <a:moveTo>
                        <a:pt x="1178" y="93"/>
                      </a:moveTo>
                      <a:lnTo>
                        <a:pt x="1178" y="93"/>
                      </a:lnTo>
                      <a:lnTo>
                        <a:pt x="1178" y="93"/>
                      </a:lnTo>
                      <a:cubicBezTo>
                        <a:pt x="1178" y="124"/>
                        <a:pt x="1178" y="124"/>
                        <a:pt x="1146" y="155"/>
                      </a:cubicBezTo>
                      <a:lnTo>
                        <a:pt x="1146" y="155"/>
                      </a:lnTo>
                      <a:lnTo>
                        <a:pt x="1116" y="155"/>
                      </a:lnTo>
                      <a:cubicBezTo>
                        <a:pt x="1085" y="155"/>
                        <a:pt x="1085" y="155"/>
                        <a:pt x="1085" y="155"/>
                      </a:cubicBezTo>
                      <a:lnTo>
                        <a:pt x="1085" y="155"/>
                      </a:lnTo>
                      <a:lnTo>
                        <a:pt x="1085" y="155"/>
                      </a:lnTo>
                      <a:cubicBezTo>
                        <a:pt x="1054" y="155"/>
                        <a:pt x="1054" y="155"/>
                        <a:pt x="1054" y="155"/>
                      </a:cubicBezTo>
                      <a:lnTo>
                        <a:pt x="1054" y="155"/>
                      </a:lnTo>
                      <a:cubicBezTo>
                        <a:pt x="1054" y="155"/>
                        <a:pt x="1054" y="155"/>
                        <a:pt x="1022" y="155"/>
                      </a:cubicBezTo>
                      <a:cubicBezTo>
                        <a:pt x="1022" y="155"/>
                        <a:pt x="1022" y="155"/>
                        <a:pt x="992" y="155"/>
                      </a:cubicBezTo>
                      <a:lnTo>
                        <a:pt x="992" y="155"/>
                      </a:lnTo>
                      <a:lnTo>
                        <a:pt x="992" y="155"/>
                      </a:lnTo>
                      <a:lnTo>
                        <a:pt x="992" y="155"/>
                      </a:lnTo>
                      <a:cubicBezTo>
                        <a:pt x="961" y="155"/>
                        <a:pt x="961" y="186"/>
                        <a:pt x="961" y="186"/>
                      </a:cubicBezTo>
                      <a:cubicBezTo>
                        <a:pt x="930" y="186"/>
                        <a:pt x="930" y="186"/>
                        <a:pt x="930" y="186"/>
                      </a:cubicBezTo>
                      <a:lnTo>
                        <a:pt x="930" y="186"/>
                      </a:lnTo>
                      <a:cubicBezTo>
                        <a:pt x="930" y="186"/>
                        <a:pt x="930" y="186"/>
                        <a:pt x="898" y="186"/>
                      </a:cubicBezTo>
                      <a:lnTo>
                        <a:pt x="898" y="186"/>
                      </a:lnTo>
                      <a:cubicBezTo>
                        <a:pt x="898" y="186"/>
                        <a:pt x="898" y="186"/>
                        <a:pt x="868" y="186"/>
                      </a:cubicBezTo>
                      <a:lnTo>
                        <a:pt x="868" y="186"/>
                      </a:lnTo>
                      <a:cubicBezTo>
                        <a:pt x="868" y="217"/>
                        <a:pt x="868" y="217"/>
                        <a:pt x="837" y="217"/>
                      </a:cubicBezTo>
                      <a:lnTo>
                        <a:pt x="837" y="217"/>
                      </a:lnTo>
                      <a:cubicBezTo>
                        <a:pt x="837" y="217"/>
                        <a:pt x="837" y="217"/>
                        <a:pt x="806" y="217"/>
                      </a:cubicBezTo>
                      <a:lnTo>
                        <a:pt x="806" y="217"/>
                      </a:lnTo>
                      <a:cubicBezTo>
                        <a:pt x="806" y="217"/>
                        <a:pt x="806" y="217"/>
                        <a:pt x="774" y="217"/>
                      </a:cubicBezTo>
                      <a:cubicBezTo>
                        <a:pt x="774" y="217"/>
                        <a:pt x="774" y="217"/>
                        <a:pt x="744" y="217"/>
                      </a:cubicBezTo>
                      <a:lnTo>
                        <a:pt x="744" y="217"/>
                      </a:lnTo>
                      <a:lnTo>
                        <a:pt x="744" y="217"/>
                      </a:lnTo>
                      <a:cubicBezTo>
                        <a:pt x="713" y="186"/>
                        <a:pt x="713" y="186"/>
                        <a:pt x="713" y="155"/>
                      </a:cubicBezTo>
                      <a:lnTo>
                        <a:pt x="713" y="155"/>
                      </a:lnTo>
                      <a:lnTo>
                        <a:pt x="713" y="155"/>
                      </a:lnTo>
                      <a:lnTo>
                        <a:pt x="713" y="124"/>
                      </a:lnTo>
                      <a:lnTo>
                        <a:pt x="713" y="124"/>
                      </a:lnTo>
                      <a:lnTo>
                        <a:pt x="713" y="93"/>
                      </a:lnTo>
                      <a:lnTo>
                        <a:pt x="713" y="93"/>
                      </a:lnTo>
                      <a:lnTo>
                        <a:pt x="713" y="93"/>
                      </a:lnTo>
                      <a:lnTo>
                        <a:pt x="713" y="62"/>
                      </a:lnTo>
                      <a:lnTo>
                        <a:pt x="713" y="31"/>
                      </a:lnTo>
                      <a:cubicBezTo>
                        <a:pt x="713" y="31"/>
                        <a:pt x="713" y="31"/>
                        <a:pt x="682" y="0"/>
                      </a:cubicBezTo>
                      <a:cubicBezTo>
                        <a:pt x="682" y="31"/>
                        <a:pt x="682" y="31"/>
                        <a:pt x="682" y="31"/>
                      </a:cubicBezTo>
                      <a:lnTo>
                        <a:pt x="650" y="31"/>
                      </a:lnTo>
                      <a:lnTo>
                        <a:pt x="650" y="31"/>
                      </a:lnTo>
                      <a:lnTo>
                        <a:pt x="650" y="31"/>
                      </a:lnTo>
                      <a:lnTo>
                        <a:pt x="620" y="62"/>
                      </a:lnTo>
                      <a:lnTo>
                        <a:pt x="620" y="62"/>
                      </a:lnTo>
                      <a:lnTo>
                        <a:pt x="620" y="62"/>
                      </a:lnTo>
                      <a:cubicBezTo>
                        <a:pt x="589" y="62"/>
                        <a:pt x="589" y="62"/>
                        <a:pt x="589" y="62"/>
                      </a:cubicBezTo>
                      <a:lnTo>
                        <a:pt x="589" y="62"/>
                      </a:lnTo>
                      <a:lnTo>
                        <a:pt x="589" y="62"/>
                      </a:lnTo>
                      <a:lnTo>
                        <a:pt x="589" y="93"/>
                      </a:lnTo>
                      <a:lnTo>
                        <a:pt x="589" y="93"/>
                      </a:lnTo>
                      <a:cubicBezTo>
                        <a:pt x="558" y="93"/>
                        <a:pt x="558" y="93"/>
                        <a:pt x="558" y="93"/>
                      </a:cubicBezTo>
                      <a:lnTo>
                        <a:pt x="558" y="62"/>
                      </a:lnTo>
                      <a:lnTo>
                        <a:pt x="558" y="62"/>
                      </a:lnTo>
                      <a:cubicBezTo>
                        <a:pt x="558" y="62"/>
                        <a:pt x="558" y="62"/>
                        <a:pt x="526" y="62"/>
                      </a:cubicBez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93"/>
                      </a:lnTo>
                      <a:lnTo>
                        <a:pt x="526" y="93"/>
                      </a:lnTo>
                      <a:lnTo>
                        <a:pt x="558" y="93"/>
                      </a:lnTo>
                      <a:lnTo>
                        <a:pt x="558" y="93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58" y="155"/>
                      </a:lnTo>
                      <a:lnTo>
                        <a:pt x="558" y="155"/>
                      </a:lnTo>
                      <a:lnTo>
                        <a:pt x="526" y="155"/>
                      </a:lnTo>
                      <a:lnTo>
                        <a:pt x="526" y="155"/>
                      </a:lnTo>
                      <a:cubicBezTo>
                        <a:pt x="526" y="186"/>
                        <a:pt x="526" y="186"/>
                        <a:pt x="526" y="186"/>
                      </a:cubicBezTo>
                      <a:cubicBezTo>
                        <a:pt x="526" y="186"/>
                        <a:pt x="526" y="186"/>
                        <a:pt x="526" y="217"/>
                      </a:cubicBezTo>
                      <a:cubicBezTo>
                        <a:pt x="496" y="217"/>
                        <a:pt x="496" y="217"/>
                        <a:pt x="496" y="217"/>
                      </a:cubicBezTo>
                      <a:lnTo>
                        <a:pt x="496" y="217"/>
                      </a:lnTo>
                      <a:cubicBezTo>
                        <a:pt x="465" y="217"/>
                        <a:pt x="465" y="217"/>
                        <a:pt x="465" y="248"/>
                      </a:cubicBezTo>
                      <a:lnTo>
                        <a:pt x="465" y="248"/>
                      </a:lnTo>
                      <a:lnTo>
                        <a:pt x="434" y="248"/>
                      </a:lnTo>
                      <a:lnTo>
                        <a:pt x="434" y="248"/>
                      </a:lnTo>
                      <a:lnTo>
                        <a:pt x="402" y="248"/>
                      </a:lnTo>
                      <a:cubicBezTo>
                        <a:pt x="402" y="248"/>
                        <a:pt x="402" y="248"/>
                        <a:pt x="372" y="248"/>
                      </a:cubicBezTo>
                      <a:lnTo>
                        <a:pt x="372" y="248"/>
                      </a:lnTo>
                      <a:cubicBezTo>
                        <a:pt x="372" y="248"/>
                        <a:pt x="372" y="248"/>
                        <a:pt x="341" y="248"/>
                      </a:cubicBezTo>
                      <a:lnTo>
                        <a:pt x="341" y="248"/>
                      </a:lnTo>
                      <a:lnTo>
                        <a:pt x="341" y="248"/>
                      </a:lnTo>
                      <a:cubicBezTo>
                        <a:pt x="341" y="248"/>
                        <a:pt x="341" y="248"/>
                        <a:pt x="310" y="217"/>
                      </a:cubicBezTo>
                      <a:lnTo>
                        <a:pt x="310" y="217"/>
                      </a:lnTo>
                      <a:cubicBezTo>
                        <a:pt x="310" y="186"/>
                        <a:pt x="310" y="186"/>
                        <a:pt x="310" y="186"/>
                      </a:cubicBezTo>
                      <a:lnTo>
                        <a:pt x="310" y="186"/>
                      </a:lnTo>
                      <a:lnTo>
                        <a:pt x="310" y="186"/>
                      </a:lnTo>
                      <a:lnTo>
                        <a:pt x="310" y="186"/>
                      </a:lnTo>
                      <a:cubicBezTo>
                        <a:pt x="310" y="186"/>
                        <a:pt x="310" y="186"/>
                        <a:pt x="278" y="186"/>
                      </a:cubicBezTo>
                      <a:lnTo>
                        <a:pt x="278" y="186"/>
                      </a:lnTo>
                      <a:lnTo>
                        <a:pt x="27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217"/>
                        <a:pt x="248" y="217"/>
                        <a:pt x="248" y="217"/>
                      </a:cubicBez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cubicBezTo>
                        <a:pt x="217" y="279"/>
                        <a:pt x="186" y="279"/>
                        <a:pt x="186" y="279"/>
                      </a:cubicBezTo>
                      <a:lnTo>
                        <a:pt x="186" y="279"/>
                      </a:lnTo>
                      <a:lnTo>
                        <a:pt x="186" y="279"/>
                      </a:lnTo>
                      <a:lnTo>
                        <a:pt x="186" y="279"/>
                      </a:lnTo>
                      <a:cubicBezTo>
                        <a:pt x="217" y="279"/>
                        <a:pt x="217" y="310"/>
                        <a:pt x="217" y="341"/>
                      </a:cubicBezTo>
                      <a:lnTo>
                        <a:pt x="217" y="341"/>
                      </a:lnTo>
                      <a:lnTo>
                        <a:pt x="217" y="341"/>
                      </a:lnTo>
                      <a:cubicBezTo>
                        <a:pt x="217" y="372"/>
                        <a:pt x="217" y="434"/>
                        <a:pt x="217" y="527"/>
                      </a:cubicBezTo>
                      <a:lnTo>
                        <a:pt x="217" y="527"/>
                      </a:lnTo>
                      <a:cubicBezTo>
                        <a:pt x="217" y="527"/>
                        <a:pt x="217" y="527"/>
                        <a:pt x="217" y="558"/>
                      </a:cubicBezTo>
                      <a:cubicBezTo>
                        <a:pt x="248" y="558"/>
                        <a:pt x="248" y="558"/>
                        <a:pt x="248" y="558"/>
                      </a:cubicBezTo>
                      <a:cubicBezTo>
                        <a:pt x="186" y="558"/>
                        <a:pt x="186" y="558"/>
                        <a:pt x="186" y="558"/>
                      </a:cubicBezTo>
                      <a:cubicBezTo>
                        <a:pt x="186" y="558"/>
                        <a:pt x="186" y="558"/>
                        <a:pt x="186" y="589"/>
                      </a:cubicBezTo>
                      <a:lnTo>
                        <a:pt x="186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cubicBezTo>
                        <a:pt x="124" y="589"/>
                        <a:pt x="124" y="589"/>
                        <a:pt x="93" y="589"/>
                      </a:cubicBezTo>
                      <a:lnTo>
                        <a:pt x="93" y="589"/>
                      </a:lnTo>
                      <a:lnTo>
                        <a:pt x="93" y="589"/>
                      </a:lnTo>
                      <a:cubicBezTo>
                        <a:pt x="62" y="589"/>
                        <a:pt x="62" y="589"/>
                        <a:pt x="62" y="589"/>
                      </a:cubicBezTo>
                      <a:lnTo>
                        <a:pt x="62" y="589"/>
                      </a:lnTo>
                      <a:cubicBezTo>
                        <a:pt x="62" y="620"/>
                        <a:pt x="30" y="620"/>
                        <a:pt x="30" y="620"/>
                      </a:cubicBezTo>
                      <a:lnTo>
                        <a:pt x="30" y="620"/>
                      </a:lnTo>
                      <a:cubicBezTo>
                        <a:pt x="30" y="651"/>
                        <a:pt x="30" y="651"/>
                        <a:pt x="30" y="651"/>
                      </a:cubicBezTo>
                      <a:lnTo>
                        <a:pt x="30" y="651"/>
                      </a:lnTo>
                      <a:cubicBezTo>
                        <a:pt x="30" y="651"/>
                        <a:pt x="30" y="651"/>
                        <a:pt x="30" y="682"/>
                      </a:cubicBezTo>
                      <a:lnTo>
                        <a:pt x="30" y="682"/>
                      </a:lnTo>
                      <a:lnTo>
                        <a:pt x="30" y="682"/>
                      </a:lnTo>
                      <a:lnTo>
                        <a:pt x="30" y="682"/>
                      </a:lnTo>
                      <a:lnTo>
                        <a:pt x="30" y="682"/>
                      </a:lnTo>
                      <a:cubicBezTo>
                        <a:pt x="30" y="713"/>
                        <a:pt x="30" y="713"/>
                        <a:pt x="0" y="744"/>
                      </a:cubicBezTo>
                      <a:lnTo>
                        <a:pt x="0" y="744"/>
                      </a:lnTo>
                      <a:lnTo>
                        <a:pt x="0" y="744"/>
                      </a:lnTo>
                      <a:lnTo>
                        <a:pt x="0" y="744"/>
                      </a:lnTo>
                      <a:lnTo>
                        <a:pt x="0" y="775"/>
                      </a:lnTo>
                      <a:lnTo>
                        <a:pt x="0" y="775"/>
                      </a:lnTo>
                      <a:lnTo>
                        <a:pt x="0" y="806"/>
                      </a:lnTo>
                      <a:lnTo>
                        <a:pt x="0" y="806"/>
                      </a:lnTo>
                      <a:lnTo>
                        <a:pt x="0" y="806"/>
                      </a:lnTo>
                      <a:lnTo>
                        <a:pt x="0" y="806"/>
                      </a:lnTo>
                      <a:cubicBezTo>
                        <a:pt x="30" y="837"/>
                        <a:pt x="30" y="837"/>
                        <a:pt x="30" y="868"/>
                      </a:cubicBezTo>
                      <a:lnTo>
                        <a:pt x="30" y="868"/>
                      </a:lnTo>
                      <a:lnTo>
                        <a:pt x="30" y="868"/>
                      </a:lnTo>
                      <a:lnTo>
                        <a:pt x="62" y="868"/>
                      </a:lnTo>
                      <a:cubicBezTo>
                        <a:pt x="62" y="899"/>
                        <a:pt x="62" y="899"/>
                        <a:pt x="62" y="899"/>
                      </a:cubicBezTo>
                      <a:lnTo>
                        <a:pt x="62" y="899"/>
                      </a:lnTo>
                      <a:lnTo>
                        <a:pt x="62" y="899"/>
                      </a:lnTo>
                      <a:cubicBezTo>
                        <a:pt x="93" y="899"/>
                        <a:pt x="93" y="899"/>
                        <a:pt x="93" y="899"/>
                      </a:cubicBezTo>
                      <a:lnTo>
                        <a:pt x="93" y="899"/>
                      </a:lnTo>
                      <a:lnTo>
                        <a:pt x="93" y="899"/>
                      </a:lnTo>
                      <a:cubicBezTo>
                        <a:pt x="93" y="899"/>
                        <a:pt x="93" y="899"/>
                        <a:pt x="124" y="868"/>
                      </a:cubicBezTo>
                      <a:lnTo>
                        <a:pt x="124" y="868"/>
                      </a:lnTo>
                      <a:cubicBezTo>
                        <a:pt x="154" y="775"/>
                        <a:pt x="154" y="775"/>
                        <a:pt x="154" y="775"/>
                      </a:cubicBezTo>
                      <a:cubicBezTo>
                        <a:pt x="154" y="899"/>
                        <a:pt x="154" y="899"/>
                        <a:pt x="154" y="899"/>
                      </a:cubicBezTo>
                      <a:cubicBezTo>
                        <a:pt x="154" y="899"/>
                        <a:pt x="154" y="930"/>
                        <a:pt x="154" y="961"/>
                      </a:cubicBezTo>
                      <a:lnTo>
                        <a:pt x="186" y="961"/>
                      </a:lnTo>
                      <a:lnTo>
                        <a:pt x="186" y="961"/>
                      </a:lnTo>
                      <a:lnTo>
                        <a:pt x="186" y="961"/>
                      </a:lnTo>
                      <a:cubicBezTo>
                        <a:pt x="217" y="961"/>
                        <a:pt x="217" y="961"/>
                        <a:pt x="217" y="961"/>
                      </a:cubicBezTo>
                      <a:lnTo>
                        <a:pt x="217" y="961"/>
                      </a:lnTo>
                      <a:lnTo>
                        <a:pt x="217" y="961"/>
                      </a:lnTo>
                      <a:lnTo>
                        <a:pt x="217" y="961"/>
                      </a:lnTo>
                      <a:cubicBezTo>
                        <a:pt x="217" y="961"/>
                        <a:pt x="217" y="961"/>
                        <a:pt x="248" y="961"/>
                      </a:cubicBez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cubicBezTo>
                        <a:pt x="278" y="961"/>
                        <a:pt x="278" y="930"/>
                        <a:pt x="278" y="930"/>
                      </a:cubicBezTo>
                      <a:lnTo>
                        <a:pt x="278" y="930"/>
                      </a:lnTo>
                      <a:cubicBezTo>
                        <a:pt x="310" y="930"/>
                        <a:pt x="310" y="899"/>
                        <a:pt x="341" y="899"/>
                      </a:cubicBezTo>
                      <a:lnTo>
                        <a:pt x="341" y="899"/>
                      </a:lnTo>
                      <a:cubicBezTo>
                        <a:pt x="341" y="868"/>
                        <a:pt x="372" y="868"/>
                        <a:pt x="372" y="868"/>
                      </a:cubicBezTo>
                      <a:cubicBezTo>
                        <a:pt x="372" y="868"/>
                        <a:pt x="402" y="868"/>
                        <a:pt x="402" y="899"/>
                      </a:cubicBezTo>
                      <a:lnTo>
                        <a:pt x="402" y="899"/>
                      </a:lnTo>
                      <a:cubicBezTo>
                        <a:pt x="402" y="868"/>
                        <a:pt x="402" y="868"/>
                        <a:pt x="434" y="868"/>
                      </a:cubicBezTo>
                      <a:lnTo>
                        <a:pt x="434" y="868"/>
                      </a:lnTo>
                      <a:cubicBezTo>
                        <a:pt x="434" y="868"/>
                        <a:pt x="434" y="868"/>
                        <a:pt x="465" y="899"/>
                      </a:cubicBezTo>
                      <a:lnTo>
                        <a:pt x="465" y="899"/>
                      </a:lnTo>
                      <a:lnTo>
                        <a:pt x="465" y="899"/>
                      </a:lnTo>
                      <a:cubicBezTo>
                        <a:pt x="465" y="930"/>
                        <a:pt x="465" y="930"/>
                        <a:pt x="465" y="930"/>
                      </a:cubicBezTo>
                      <a:lnTo>
                        <a:pt x="465" y="930"/>
                      </a:lnTo>
                      <a:lnTo>
                        <a:pt x="465" y="961"/>
                      </a:lnTo>
                      <a:cubicBezTo>
                        <a:pt x="465" y="961"/>
                        <a:pt x="465" y="961"/>
                        <a:pt x="465" y="992"/>
                      </a:cubicBezTo>
                      <a:lnTo>
                        <a:pt x="465" y="992"/>
                      </a:lnTo>
                      <a:lnTo>
                        <a:pt x="465" y="992"/>
                      </a:lnTo>
                      <a:lnTo>
                        <a:pt x="465" y="992"/>
                      </a:lnTo>
                      <a:lnTo>
                        <a:pt x="465" y="992"/>
                      </a:lnTo>
                      <a:cubicBezTo>
                        <a:pt x="465" y="1023"/>
                        <a:pt x="465" y="1023"/>
                        <a:pt x="465" y="1023"/>
                      </a:cubicBezTo>
                      <a:lnTo>
                        <a:pt x="465" y="1023"/>
                      </a:lnTo>
                      <a:lnTo>
                        <a:pt x="465" y="1023"/>
                      </a:lnTo>
                      <a:lnTo>
                        <a:pt x="465" y="1023"/>
                      </a:lnTo>
                      <a:lnTo>
                        <a:pt x="496" y="1023"/>
                      </a:lnTo>
                      <a:lnTo>
                        <a:pt x="496" y="1054"/>
                      </a:lnTo>
                      <a:lnTo>
                        <a:pt x="496" y="1054"/>
                      </a:lnTo>
                      <a:lnTo>
                        <a:pt x="496" y="1054"/>
                      </a:lnTo>
                      <a:cubicBezTo>
                        <a:pt x="526" y="1054"/>
                        <a:pt x="526" y="1054"/>
                        <a:pt x="526" y="1054"/>
                      </a:cubicBezTo>
                      <a:lnTo>
                        <a:pt x="526" y="1054"/>
                      </a:lnTo>
                      <a:cubicBezTo>
                        <a:pt x="526" y="1084"/>
                        <a:pt x="558" y="1084"/>
                        <a:pt x="558" y="1084"/>
                      </a:cubicBezTo>
                      <a:lnTo>
                        <a:pt x="558" y="1084"/>
                      </a:lnTo>
                      <a:lnTo>
                        <a:pt x="589" y="1084"/>
                      </a:lnTo>
                      <a:lnTo>
                        <a:pt x="589" y="1084"/>
                      </a:lnTo>
                      <a:cubicBezTo>
                        <a:pt x="620" y="1084"/>
                        <a:pt x="620" y="1084"/>
                        <a:pt x="620" y="1084"/>
                      </a:cubicBezTo>
                      <a:lnTo>
                        <a:pt x="620" y="1084"/>
                      </a:lnTo>
                      <a:cubicBezTo>
                        <a:pt x="620" y="1084"/>
                        <a:pt x="620" y="1116"/>
                        <a:pt x="650" y="1116"/>
                      </a:cubicBezTo>
                      <a:lnTo>
                        <a:pt x="650" y="1116"/>
                      </a:lnTo>
                      <a:lnTo>
                        <a:pt x="650" y="1116"/>
                      </a:lnTo>
                      <a:cubicBezTo>
                        <a:pt x="682" y="1116"/>
                        <a:pt x="682" y="1116"/>
                        <a:pt x="682" y="1116"/>
                      </a:cubicBezTo>
                      <a:cubicBezTo>
                        <a:pt x="713" y="1116"/>
                        <a:pt x="713" y="1147"/>
                        <a:pt x="713" y="1178"/>
                      </a:cubicBezTo>
                      <a:lnTo>
                        <a:pt x="713" y="1178"/>
                      </a:lnTo>
                      <a:cubicBezTo>
                        <a:pt x="744" y="1178"/>
                        <a:pt x="744" y="1178"/>
                        <a:pt x="744" y="1209"/>
                      </a:cubicBezTo>
                      <a:lnTo>
                        <a:pt x="744" y="1209"/>
                      </a:lnTo>
                      <a:cubicBezTo>
                        <a:pt x="744" y="1209"/>
                        <a:pt x="713" y="1209"/>
                        <a:pt x="713" y="1240"/>
                      </a:cubicBezTo>
                      <a:lnTo>
                        <a:pt x="713" y="1240"/>
                      </a:lnTo>
                      <a:cubicBezTo>
                        <a:pt x="744" y="1240"/>
                        <a:pt x="744" y="1240"/>
                        <a:pt x="744" y="1240"/>
                      </a:cubicBezTo>
                      <a:cubicBezTo>
                        <a:pt x="744" y="1271"/>
                        <a:pt x="744" y="1271"/>
                        <a:pt x="744" y="1271"/>
                      </a:cubicBezTo>
                      <a:lnTo>
                        <a:pt x="744" y="127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74" y="1301"/>
                      </a:lnTo>
                      <a:cubicBezTo>
                        <a:pt x="806" y="1301"/>
                        <a:pt x="806" y="1301"/>
                        <a:pt x="806" y="1301"/>
                      </a:cubicBezTo>
                      <a:cubicBezTo>
                        <a:pt x="837" y="1301"/>
                        <a:pt x="837" y="1301"/>
                        <a:pt x="837" y="1301"/>
                      </a:cubicBezTo>
                      <a:lnTo>
                        <a:pt x="837" y="1333"/>
                      </a:lnTo>
                      <a:lnTo>
                        <a:pt x="837" y="1333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68" y="1364"/>
                      </a:lnTo>
                      <a:cubicBezTo>
                        <a:pt x="868" y="1395"/>
                        <a:pt x="868" y="1395"/>
                        <a:pt x="868" y="1425"/>
                      </a:cubicBezTo>
                      <a:lnTo>
                        <a:pt x="868" y="1425"/>
                      </a:lnTo>
                      <a:lnTo>
                        <a:pt x="898" y="1457"/>
                      </a:lnTo>
                      <a:lnTo>
                        <a:pt x="898" y="1457"/>
                      </a:lnTo>
                      <a:lnTo>
                        <a:pt x="898" y="1457"/>
                      </a:lnTo>
                      <a:cubicBezTo>
                        <a:pt x="898" y="1488"/>
                        <a:pt x="898" y="1488"/>
                        <a:pt x="868" y="1488"/>
                      </a:cubicBezTo>
                      <a:lnTo>
                        <a:pt x="868" y="1519"/>
                      </a:lnTo>
                      <a:cubicBezTo>
                        <a:pt x="868" y="1549"/>
                        <a:pt x="868" y="1549"/>
                        <a:pt x="868" y="1549"/>
                      </a:cubicBezTo>
                      <a:lnTo>
                        <a:pt x="868" y="1549"/>
                      </a:lnTo>
                      <a:lnTo>
                        <a:pt x="868" y="1549"/>
                      </a:lnTo>
                      <a:lnTo>
                        <a:pt x="868" y="1549"/>
                      </a:lnTo>
                      <a:lnTo>
                        <a:pt x="868" y="1549"/>
                      </a:lnTo>
                      <a:cubicBezTo>
                        <a:pt x="868" y="1581"/>
                        <a:pt x="868" y="1581"/>
                        <a:pt x="868" y="1612"/>
                      </a:cubicBezTo>
                      <a:lnTo>
                        <a:pt x="868" y="1612"/>
                      </a:lnTo>
                      <a:lnTo>
                        <a:pt x="868" y="164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cubicBezTo>
                        <a:pt x="898" y="1673"/>
                        <a:pt x="898" y="1673"/>
                        <a:pt x="898" y="1673"/>
                      </a:cubicBezTo>
                      <a:lnTo>
                        <a:pt x="898" y="1673"/>
                      </a:lnTo>
                      <a:lnTo>
                        <a:pt x="898" y="1673"/>
                      </a:lnTo>
                      <a:lnTo>
                        <a:pt x="898" y="1673"/>
                      </a:lnTo>
                      <a:lnTo>
                        <a:pt x="898" y="1673"/>
                      </a:lnTo>
                      <a:cubicBezTo>
                        <a:pt x="898" y="1673"/>
                        <a:pt x="898" y="1673"/>
                        <a:pt x="930" y="1673"/>
                      </a:cubicBezTo>
                      <a:lnTo>
                        <a:pt x="930" y="1673"/>
                      </a:lnTo>
                      <a:lnTo>
                        <a:pt x="930" y="1673"/>
                      </a:lnTo>
                      <a:lnTo>
                        <a:pt x="930" y="1673"/>
                      </a:lnTo>
                      <a:cubicBezTo>
                        <a:pt x="930" y="1673"/>
                        <a:pt x="930" y="1673"/>
                        <a:pt x="961" y="1673"/>
                      </a:cubicBezTo>
                      <a:lnTo>
                        <a:pt x="961" y="1705"/>
                      </a:lnTo>
                      <a:lnTo>
                        <a:pt x="961" y="1705"/>
                      </a:lnTo>
                      <a:lnTo>
                        <a:pt x="992" y="1705"/>
                      </a:lnTo>
                      <a:cubicBezTo>
                        <a:pt x="992" y="1736"/>
                        <a:pt x="992" y="1767"/>
                        <a:pt x="992" y="1767"/>
                      </a:cubicBezTo>
                      <a:cubicBezTo>
                        <a:pt x="992" y="1767"/>
                        <a:pt x="992" y="1767"/>
                        <a:pt x="992" y="1797"/>
                      </a:cubicBezTo>
                      <a:cubicBezTo>
                        <a:pt x="992" y="1797"/>
                        <a:pt x="992" y="1797"/>
                        <a:pt x="992" y="1767"/>
                      </a:cubicBezTo>
                      <a:cubicBezTo>
                        <a:pt x="1022" y="1767"/>
                        <a:pt x="1022" y="1767"/>
                        <a:pt x="1022" y="1767"/>
                      </a:cubicBezTo>
                      <a:lnTo>
                        <a:pt x="1022" y="1767"/>
                      </a:lnTo>
                      <a:cubicBezTo>
                        <a:pt x="1054" y="1767"/>
                        <a:pt x="1085" y="1797"/>
                        <a:pt x="1085" y="1829"/>
                      </a:cubicBezTo>
                      <a:lnTo>
                        <a:pt x="1085" y="1829"/>
                      </a:lnTo>
                      <a:cubicBezTo>
                        <a:pt x="1085" y="1860"/>
                        <a:pt x="1054" y="1860"/>
                        <a:pt x="1054" y="1860"/>
                      </a:cubicBezTo>
                      <a:lnTo>
                        <a:pt x="1054" y="1860"/>
                      </a:lnTo>
                      <a:lnTo>
                        <a:pt x="1054" y="1860"/>
                      </a:lnTo>
                      <a:lnTo>
                        <a:pt x="1054" y="1860"/>
                      </a:lnTo>
                      <a:cubicBezTo>
                        <a:pt x="1054" y="1891"/>
                        <a:pt x="1054" y="1891"/>
                        <a:pt x="1054" y="1891"/>
                      </a:cubicBezTo>
                      <a:cubicBezTo>
                        <a:pt x="1085" y="1891"/>
                        <a:pt x="1085" y="1891"/>
                        <a:pt x="1085" y="1921"/>
                      </a:cubicBezTo>
                      <a:lnTo>
                        <a:pt x="1085" y="1953"/>
                      </a:lnTo>
                      <a:lnTo>
                        <a:pt x="1085" y="1953"/>
                      </a:lnTo>
                      <a:cubicBezTo>
                        <a:pt x="1085" y="1953"/>
                        <a:pt x="1085" y="1953"/>
                        <a:pt x="1085" y="1984"/>
                      </a:cubicBezTo>
                      <a:lnTo>
                        <a:pt x="1116" y="1984"/>
                      </a:lnTo>
                      <a:lnTo>
                        <a:pt x="1116" y="1984"/>
                      </a:lnTo>
                      <a:cubicBezTo>
                        <a:pt x="1116" y="2015"/>
                        <a:pt x="1085" y="2015"/>
                        <a:pt x="1085" y="2015"/>
                      </a:cubicBezTo>
                      <a:lnTo>
                        <a:pt x="1085" y="2015"/>
                      </a:lnTo>
                      <a:lnTo>
                        <a:pt x="1085" y="2015"/>
                      </a:lnTo>
                      <a:cubicBezTo>
                        <a:pt x="1085" y="2045"/>
                        <a:pt x="1054" y="2077"/>
                        <a:pt x="1054" y="2077"/>
                      </a:cubicBezTo>
                      <a:lnTo>
                        <a:pt x="1022" y="2077"/>
                      </a:lnTo>
                      <a:lnTo>
                        <a:pt x="1022" y="2077"/>
                      </a:lnTo>
                      <a:lnTo>
                        <a:pt x="1022" y="2077"/>
                      </a:lnTo>
                      <a:cubicBezTo>
                        <a:pt x="1022" y="2077"/>
                        <a:pt x="1022" y="2077"/>
                        <a:pt x="992" y="2108"/>
                      </a:cubicBezTo>
                      <a:cubicBezTo>
                        <a:pt x="961" y="2108"/>
                        <a:pt x="961" y="2139"/>
                        <a:pt x="961" y="2139"/>
                      </a:cubicBezTo>
                      <a:lnTo>
                        <a:pt x="930" y="2169"/>
                      </a:lnTo>
                      <a:lnTo>
                        <a:pt x="930" y="2169"/>
                      </a:lnTo>
                      <a:cubicBezTo>
                        <a:pt x="930" y="2169"/>
                        <a:pt x="930" y="2169"/>
                        <a:pt x="930" y="2201"/>
                      </a:cubicBezTo>
                      <a:lnTo>
                        <a:pt x="930" y="2201"/>
                      </a:lnTo>
                      <a:lnTo>
                        <a:pt x="930" y="2201"/>
                      </a:lnTo>
                      <a:cubicBezTo>
                        <a:pt x="961" y="2201"/>
                        <a:pt x="961" y="2232"/>
                        <a:pt x="961" y="2232"/>
                      </a:cubicBezTo>
                      <a:lnTo>
                        <a:pt x="961" y="2232"/>
                      </a:lnTo>
                      <a:lnTo>
                        <a:pt x="961" y="2232"/>
                      </a:lnTo>
                      <a:lnTo>
                        <a:pt x="961" y="2232"/>
                      </a:lnTo>
                      <a:cubicBezTo>
                        <a:pt x="992" y="2232"/>
                        <a:pt x="992" y="2232"/>
                        <a:pt x="992" y="2263"/>
                      </a:cubicBezTo>
                      <a:lnTo>
                        <a:pt x="992" y="2263"/>
                      </a:lnTo>
                      <a:lnTo>
                        <a:pt x="992" y="2263"/>
                      </a:lnTo>
                      <a:cubicBezTo>
                        <a:pt x="1022" y="2263"/>
                        <a:pt x="1054" y="2293"/>
                        <a:pt x="1054" y="2293"/>
                      </a:cubicBezTo>
                      <a:lnTo>
                        <a:pt x="1054" y="2325"/>
                      </a:lnTo>
                      <a:cubicBezTo>
                        <a:pt x="1085" y="2325"/>
                        <a:pt x="1085" y="2325"/>
                        <a:pt x="1085" y="2325"/>
                      </a:cubicBezTo>
                      <a:cubicBezTo>
                        <a:pt x="1085" y="2325"/>
                        <a:pt x="1116" y="2325"/>
                        <a:pt x="1116" y="2356"/>
                      </a:cubicBezTo>
                      <a:lnTo>
                        <a:pt x="1116" y="2356"/>
                      </a:lnTo>
                      <a:lnTo>
                        <a:pt x="1116" y="2356"/>
                      </a:lnTo>
                      <a:lnTo>
                        <a:pt x="1116" y="2356"/>
                      </a:lnTo>
                      <a:cubicBezTo>
                        <a:pt x="1146" y="2325"/>
                        <a:pt x="1178" y="2325"/>
                        <a:pt x="1178" y="2293"/>
                      </a:cubicBezTo>
                      <a:lnTo>
                        <a:pt x="1178" y="2293"/>
                      </a:lnTo>
                      <a:cubicBezTo>
                        <a:pt x="1209" y="2293"/>
                        <a:pt x="1240" y="2232"/>
                        <a:pt x="1240" y="2232"/>
                      </a:cubicBezTo>
                      <a:lnTo>
                        <a:pt x="1240" y="2232"/>
                      </a:lnTo>
                      <a:cubicBezTo>
                        <a:pt x="1270" y="2169"/>
                        <a:pt x="1270" y="2139"/>
                        <a:pt x="1301" y="2139"/>
                      </a:cubicBezTo>
                      <a:lnTo>
                        <a:pt x="1333" y="2108"/>
                      </a:lnTo>
                      <a:cubicBezTo>
                        <a:pt x="1333" y="2077"/>
                        <a:pt x="1333" y="2045"/>
                        <a:pt x="1364" y="2045"/>
                      </a:cubicBezTo>
                      <a:cubicBezTo>
                        <a:pt x="1364" y="2045"/>
                        <a:pt x="1333" y="2045"/>
                        <a:pt x="1333" y="2015"/>
                      </a:cubicBezTo>
                      <a:lnTo>
                        <a:pt x="1333" y="2015"/>
                      </a:lnTo>
                      <a:cubicBezTo>
                        <a:pt x="1333" y="1984"/>
                        <a:pt x="1333" y="1984"/>
                        <a:pt x="1333" y="1984"/>
                      </a:cubicBezTo>
                      <a:lnTo>
                        <a:pt x="1333" y="1953"/>
                      </a:lnTo>
                      <a:cubicBezTo>
                        <a:pt x="1333" y="1921"/>
                        <a:pt x="1333" y="1921"/>
                        <a:pt x="1333" y="1921"/>
                      </a:cubicBezTo>
                      <a:cubicBezTo>
                        <a:pt x="1333" y="1921"/>
                        <a:pt x="1333" y="1891"/>
                        <a:pt x="1364" y="1891"/>
                      </a:cubicBezTo>
                      <a:cubicBezTo>
                        <a:pt x="1364" y="1891"/>
                        <a:pt x="1364" y="1891"/>
                        <a:pt x="1394" y="1891"/>
                      </a:cubicBezTo>
                      <a:cubicBezTo>
                        <a:pt x="1394" y="1891"/>
                        <a:pt x="1426" y="1860"/>
                        <a:pt x="1426" y="1829"/>
                      </a:cubicBezTo>
                      <a:lnTo>
                        <a:pt x="1426" y="1829"/>
                      </a:lnTo>
                      <a:cubicBezTo>
                        <a:pt x="1457" y="1829"/>
                        <a:pt x="1457" y="1797"/>
                        <a:pt x="1487" y="1797"/>
                      </a:cubicBezTo>
                      <a:lnTo>
                        <a:pt x="1487" y="1797"/>
                      </a:lnTo>
                      <a:lnTo>
                        <a:pt x="1487" y="1797"/>
                      </a:lnTo>
                      <a:cubicBezTo>
                        <a:pt x="1518" y="1797"/>
                        <a:pt x="1518" y="1797"/>
                        <a:pt x="1518" y="1797"/>
                      </a:cubicBezTo>
                      <a:lnTo>
                        <a:pt x="1518" y="1797"/>
                      </a:lnTo>
                      <a:lnTo>
                        <a:pt x="1518" y="1797"/>
                      </a:lnTo>
                      <a:lnTo>
                        <a:pt x="1550" y="1767"/>
                      </a:lnTo>
                      <a:lnTo>
                        <a:pt x="1550" y="1767"/>
                      </a:lnTo>
                      <a:cubicBezTo>
                        <a:pt x="1581" y="1736"/>
                        <a:pt x="1581" y="1736"/>
                        <a:pt x="1611" y="1736"/>
                      </a:cubicBezTo>
                      <a:cubicBezTo>
                        <a:pt x="1611" y="1736"/>
                        <a:pt x="1642" y="1736"/>
                        <a:pt x="1642" y="1705"/>
                      </a:cubicBezTo>
                      <a:cubicBezTo>
                        <a:pt x="1674" y="1705"/>
                        <a:pt x="1674" y="1705"/>
                        <a:pt x="1674" y="1705"/>
                      </a:cubicBezTo>
                      <a:cubicBezTo>
                        <a:pt x="1674" y="1736"/>
                        <a:pt x="1674" y="1736"/>
                        <a:pt x="1674" y="1736"/>
                      </a:cubicBezTo>
                      <a:lnTo>
                        <a:pt x="1674" y="1736"/>
                      </a:lnTo>
                      <a:lnTo>
                        <a:pt x="1705" y="1736"/>
                      </a:lnTo>
                      <a:cubicBezTo>
                        <a:pt x="1705" y="1705"/>
                        <a:pt x="1735" y="1705"/>
                        <a:pt x="1735" y="1705"/>
                      </a:cubicBezTo>
                      <a:cubicBezTo>
                        <a:pt x="1735" y="1673"/>
                        <a:pt x="1735" y="1673"/>
                        <a:pt x="1766" y="1673"/>
                      </a:cubicBezTo>
                      <a:cubicBezTo>
                        <a:pt x="1766" y="1643"/>
                        <a:pt x="1766" y="1612"/>
                        <a:pt x="1798" y="1581"/>
                      </a:cubicBezTo>
                      <a:cubicBezTo>
                        <a:pt x="1798" y="1581"/>
                        <a:pt x="1798" y="1581"/>
                        <a:pt x="1798" y="1549"/>
                      </a:cubicBezTo>
                      <a:lnTo>
                        <a:pt x="1798" y="1549"/>
                      </a:lnTo>
                      <a:cubicBezTo>
                        <a:pt x="1829" y="1549"/>
                        <a:pt x="1829" y="1519"/>
                        <a:pt x="1829" y="1519"/>
                      </a:cubicBezTo>
                      <a:lnTo>
                        <a:pt x="1829" y="1519"/>
                      </a:lnTo>
                      <a:cubicBezTo>
                        <a:pt x="1829" y="1488"/>
                        <a:pt x="1829" y="1457"/>
                        <a:pt x="1829" y="1425"/>
                      </a:cubicBezTo>
                      <a:lnTo>
                        <a:pt x="1859" y="1395"/>
                      </a:lnTo>
                      <a:cubicBezTo>
                        <a:pt x="1859" y="1395"/>
                        <a:pt x="1859" y="1364"/>
                        <a:pt x="1859" y="1333"/>
                      </a:cubicBezTo>
                      <a:cubicBezTo>
                        <a:pt x="1859" y="1333"/>
                        <a:pt x="1859" y="1333"/>
                        <a:pt x="1859" y="1301"/>
                      </a:cubicBezTo>
                      <a:cubicBezTo>
                        <a:pt x="1859" y="1301"/>
                        <a:pt x="1890" y="1301"/>
                        <a:pt x="1890" y="1271"/>
                      </a:cubicBezTo>
                      <a:cubicBezTo>
                        <a:pt x="1890" y="1271"/>
                        <a:pt x="1890" y="1240"/>
                        <a:pt x="1859" y="1240"/>
                      </a:cubicBezTo>
                      <a:cubicBezTo>
                        <a:pt x="1859" y="1240"/>
                        <a:pt x="1859" y="1209"/>
                        <a:pt x="1859" y="1147"/>
                      </a:cubicBezTo>
                      <a:cubicBezTo>
                        <a:pt x="1859" y="1116"/>
                        <a:pt x="1859" y="1116"/>
                        <a:pt x="1859" y="1116"/>
                      </a:cubicBezTo>
                      <a:cubicBezTo>
                        <a:pt x="1859" y="1084"/>
                        <a:pt x="1859" y="1084"/>
                        <a:pt x="1859" y="1084"/>
                      </a:cubicBezTo>
                      <a:cubicBezTo>
                        <a:pt x="1890" y="1084"/>
                        <a:pt x="1890" y="1084"/>
                        <a:pt x="1890" y="1084"/>
                      </a:cubicBezTo>
                      <a:cubicBezTo>
                        <a:pt x="1890" y="1084"/>
                        <a:pt x="1890" y="1084"/>
                        <a:pt x="1922" y="1084"/>
                      </a:cubicBezTo>
                      <a:cubicBezTo>
                        <a:pt x="1922" y="1084"/>
                        <a:pt x="1922" y="1084"/>
                        <a:pt x="1922" y="1054"/>
                      </a:cubicBezTo>
                      <a:cubicBezTo>
                        <a:pt x="1953" y="1054"/>
                        <a:pt x="1953" y="1054"/>
                        <a:pt x="1953" y="1054"/>
                      </a:cubicBezTo>
                      <a:cubicBezTo>
                        <a:pt x="1953" y="1054"/>
                        <a:pt x="1953" y="1054"/>
                        <a:pt x="1953" y="1023"/>
                      </a:cubicBezTo>
                      <a:lnTo>
                        <a:pt x="1953" y="1023"/>
                      </a:lnTo>
                      <a:lnTo>
                        <a:pt x="1953" y="992"/>
                      </a:lnTo>
                      <a:cubicBezTo>
                        <a:pt x="1953" y="961"/>
                        <a:pt x="1983" y="961"/>
                        <a:pt x="2014" y="930"/>
                      </a:cubicBezTo>
                      <a:lnTo>
                        <a:pt x="2014" y="930"/>
                      </a:lnTo>
                      <a:cubicBezTo>
                        <a:pt x="2046" y="930"/>
                        <a:pt x="2046" y="899"/>
                        <a:pt x="2046" y="899"/>
                      </a:cubicBezTo>
                      <a:cubicBezTo>
                        <a:pt x="2046" y="868"/>
                        <a:pt x="2046" y="868"/>
                        <a:pt x="2077" y="868"/>
                      </a:cubicBezTo>
                      <a:lnTo>
                        <a:pt x="2077" y="868"/>
                      </a:lnTo>
                      <a:lnTo>
                        <a:pt x="2077" y="837"/>
                      </a:lnTo>
                      <a:cubicBezTo>
                        <a:pt x="2107" y="837"/>
                        <a:pt x="2107" y="806"/>
                        <a:pt x="2107" y="806"/>
                      </a:cubicBezTo>
                      <a:cubicBezTo>
                        <a:pt x="2107" y="806"/>
                        <a:pt x="2107" y="806"/>
                        <a:pt x="2107" y="775"/>
                      </a:cubicBezTo>
                      <a:cubicBezTo>
                        <a:pt x="2107" y="775"/>
                        <a:pt x="2107" y="744"/>
                        <a:pt x="2107" y="713"/>
                      </a:cubicBezTo>
                      <a:lnTo>
                        <a:pt x="2107" y="682"/>
                      </a:lnTo>
                      <a:lnTo>
                        <a:pt x="2107" y="682"/>
                      </a:lnTo>
                      <a:cubicBezTo>
                        <a:pt x="2077" y="682"/>
                        <a:pt x="2077" y="682"/>
                        <a:pt x="2077" y="682"/>
                      </a:cubicBezTo>
                      <a:cubicBezTo>
                        <a:pt x="2077" y="651"/>
                        <a:pt x="2077" y="651"/>
                        <a:pt x="2077" y="651"/>
                      </a:cubicBezTo>
                      <a:lnTo>
                        <a:pt x="2046" y="651"/>
                      </a:lnTo>
                      <a:cubicBezTo>
                        <a:pt x="2046" y="651"/>
                        <a:pt x="2014" y="620"/>
                        <a:pt x="1983" y="620"/>
                      </a:cubicBezTo>
                      <a:cubicBezTo>
                        <a:pt x="1953" y="589"/>
                        <a:pt x="1922" y="589"/>
                        <a:pt x="1922" y="558"/>
                      </a:cubicBezTo>
                      <a:cubicBezTo>
                        <a:pt x="1890" y="527"/>
                        <a:pt x="1890" y="527"/>
                        <a:pt x="1890" y="527"/>
                      </a:cubicBezTo>
                      <a:cubicBezTo>
                        <a:pt x="1890" y="527"/>
                        <a:pt x="1890" y="527"/>
                        <a:pt x="1859" y="527"/>
                      </a:cubicBezTo>
                      <a:cubicBezTo>
                        <a:pt x="1859" y="496"/>
                        <a:pt x="1829" y="496"/>
                        <a:pt x="1829" y="496"/>
                      </a:cubicBezTo>
                      <a:lnTo>
                        <a:pt x="1798" y="496"/>
                      </a:lnTo>
                      <a:cubicBezTo>
                        <a:pt x="1766" y="496"/>
                        <a:pt x="1766" y="496"/>
                        <a:pt x="1766" y="496"/>
                      </a:cubicBezTo>
                      <a:lnTo>
                        <a:pt x="1735" y="496"/>
                      </a:lnTo>
                      <a:lnTo>
                        <a:pt x="1735" y="465"/>
                      </a:lnTo>
                      <a:lnTo>
                        <a:pt x="1735" y="465"/>
                      </a:lnTo>
                      <a:lnTo>
                        <a:pt x="1735" y="465"/>
                      </a:lnTo>
                      <a:cubicBezTo>
                        <a:pt x="1735" y="496"/>
                        <a:pt x="1705" y="496"/>
                        <a:pt x="1705" y="496"/>
                      </a:cubicBezTo>
                      <a:lnTo>
                        <a:pt x="1705" y="496"/>
                      </a:lnTo>
                      <a:cubicBezTo>
                        <a:pt x="1674" y="496"/>
                        <a:pt x="1674" y="496"/>
                        <a:pt x="1674" y="465"/>
                      </a:cubicBezTo>
                      <a:cubicBezTo>
                        <a:pt x="1674" y="465"/>
                        <a:pt x="1674" y="465"/>
                        <a:pt x="1642" y="465"/>
                      </a:cubicBezTo>
                      <a:cubicBezTo>
                        <a:pt x="1642" y="465"/>
                        <a:pt x="1642" y="465"/>
                        <a:pt x="1611" y="465"/>
                      </a:cubicBezTo>
                      <a:lnTo>
                        <a:pt x="1611" y="465"/>
                      </a:lnTo>
                      <a:cubicBezTo>
                        <a:pt x="1518" y="589"/>
                        <a:pt x="1518" y="589"/>
                        <a:pt x="1518" y="589"/>
                      </a:cubicBezTo>
                      <a:cubicBezTo>
                        <a:pt x="1550" y="496"/>
                        <a:pt x="1550" y="496"/>
                        <a:pt x="1550" y="496"/>
                      </a:cubicBezTo>
                      <a:cubicBezTo>
                        <a:pt x="1550" y="496"/>
                        <a:pt x="1550" y="465"/>
                        <a:pt x="1550" y="434"/>
                      </a:cubicBezTo>
                      <a:cubicBezTo>
                        <a:pt x="1550" y="434"/>
                        <a:pt x="1550" y="434"/>
                        <a:pt x="1550" y="403"/>
                      </a:cubicBezTo>
                      <a:lnTo>
                        <a:pt x="1550" y="403"/>
                      </a:lnTo>
                      <a:lnTo>
                        <a:pt x="1518" y="403"/>
                      </a:lnTo>
                      <a:cubicBezTo>
                        <a:pt x="1487" y="403"/>
                        <a:pt x="1487" y="372"/>
                        <a:pt x="1487" y="372"/>
                      </a:cubicBezTo>
                      <a:cubicBezTo>
                        <a:pt x="1457" y="372"/>
                        <a:pt x="1457" y="372"/>
                        <a:pt x="1457" y="372"/>
                      </a:cubicBezTo>
                      <a:lnTo>
                        <a:pt x="1457" y="372"/>
                      </a:lnTo>
                      <a:lnTo>
                        <a:pt x="1457" y="341"/>
                      </a:lnTo>
                      <a:cubicBezTo>
                        <a:pt x="1457" y="341"/>
                        <a:pt x="1457" y="341"/>
                        <a:pt x="1426" y="341"/>
                      </a:cubicBezTo>
                      <a:lnTo>
                        <a:pt x="1394" y="341"/>
                      </a:lnTo>
                      <a:cubicBezTo>
                        <a:pt x="1394" y="372"/>
                        <a:pt x="1394" y="372"/>
                        <a:pt x="1394" y="372"/>
                      </a:cubicBezTo>
                      <a:cubicBezTo>
                        <a:pt x="1333" y="372"/>
                        <a:pt x="1333" y="372"/>
                        <a:pt x="1333" y="372"/>
                      </a:cubicBezTo>
                      <a:cubicBezTo>
                        <a:pt x="1333" y="310"/>
                        <a:pt x="1333" y="310"/>
                        <a:pt x="1333" y="310"/>
                      </a:cubicBezTo>
                      <a:lnTo>
                        <a:pt x="1333" y="310"/>
                      </a:lnTo>
                      <a:cubicBezTo>
                        <a:pt x="1301" y="341"/>
                        <a:pt x="1301" y="341"/>
                        <a:pt x="1301" y="341"/>
                      </a:cubicBezTo>
                      <a:cubicBezTo>
                        <a:pt x="1270" y="341"/>
                        <a:pt x="1270" y="310"/>
                        <a:pt x="1270" y="310"/>
                      </a:cubicBezTo>
                      <a:lnTo>
                        <a:pt x="1270" y="310"/>
                      </a:lnTo>
                      <a:lnTo>
                        <a:pt x="1270" y="310"/>
                      </a:lnTo>
                      <a:lnTo>
                        <a:pt x="1270" y="310"/>
                      </a:lnTo>
                      <a:lnTo>
                        <a:pt x="1240" y="310"/>
                      </a:lnTo>
                      <a:cubicBezTo>
                        <a:pt x="1240" y="310"/>
                        <a:pt x="1240" y="310"/>
                        <a:pt x="1209" y="279"/>
                      </a:cubicBezTo>
                      <a:lnTo>
                        <a:pt x="1240" y="248"/>
                      </a:lnTo>
                      <a:lnTo>
                        <a:pt x="1240" y="248"/>
                      </a:lnTo>
                      <a:cubicBezTo>
                        <a:pt x="1240" y="217"/>
                        <a:pt x="1240" y="217"/>
                        <a:pt x="1270" y="217"/>
                      </a:cubicBezTo>
                      <a:cubicBezTo>
                        <a:pt x="1240" y="186"/>
                        <a:pt x="1240" y="186"/>
                        <a:pt x="1240" y="186"/>
                      </a:cubicBezTo>
                      <a:cubicBezTo>
                        <a:pt x="1240" y="186"/>
                        <a:pt x="1209" y="155"/>
                        <a:pt x="1209" y="124"/>
                      </a:cubicBezTo>
                      <a:cubicBezTo>
                        <a:pt x="1209" y="93"/>
                        <a:pt x="1209" y="93"/>
                        <a:pt x="1209" y="62"/>
                      </a:cubicBezTo>
                      <a:lnTo>
                        <a:pt x="1209" y="62"/>
                      </a:lnTo>
                      <a:lnTo>
                        <a:pt x="1209" y="62"/>
                      </a:lnTo>
                      <a:lnTo>
                        <a:pt x="1178" y="62"/>
                      </a:lnTo>
                      <a:lnTo>
                        <a:pt x="1178" y="62"/>
                      </a:lnTo>
                      <a:lnTo>
                        <a:pt x="1178" y="62"/>
                      </a:lnTo>
                      <a:cubicBezTo>
                        <a:pt x="1178" y="93"/>
                        <a:pt x="1178" y="93"/>
                        <a:pt x="1178" y="9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19" name="Freeform 418"/>
                <p:cNvSpPr>
                  <a:spLocks noChangeArrowheads="1"/>
                </p:cNvSpPr>
                <p:nvPr/>
              </p:nvSpPr>
              <p:spPr bwMode="auto">
                <a:xfrm>
                  <a:off x="2574925" y="3263900"/>
                  <a:ext cx="11113" cy="11113"/>
                </a:xfrm>
                <a:custGeom>
                  <a:avLst/>
                  <a:gdLst>
                    <a:gd name="T0" fmla="*/ 0 w 33"/>
                    <a:gd name="T1" fmla="*/ 31 h 32"/>
                    <a:gd name="T2" fmla="*/ 0 w 33"/>
                    <a:gd name="T3" fmla="*/ 31 h 32"/>
                    <a:gd name="T4" fmla="*/ 0 w 33"/>
                    <a:gd name="T5" fmla="*/ 31 h 32"/>
                    <a:gd name="T6" fmla="*/ 0 w 33"/>
                    <a:gd name="T7" fmla="*/ 31 h 32"/>
                    <a:gd name="T8" fmla="*/ 32 w 33"/>
                    <a:gd name="T9" fmla="*/ 31 h 32"/>
                    <a:gd name="T10" fmla="*/ 32 w 33"/>
                    <a:gd name="T11" fmla="*/ 0 h 32"/>
                    <a:gd name="T12" fmla="*/ 32 w 33"/>
                    <a:gd name="T13" fmla="*/ 0 h 32"/>
                    <a:gd name="T14" fmla="*/ 32 w 33"/>
                    <a:gd name="T15" fmla="*/ 0 h 32"/>
                    <a:gd name="T16" fmla="*/ 0 w 33"/>
                    <a:gd name="T17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0" name="Freeform 419"/>
                <p:cNvSpPr>
                  <a:spLocks noChangeArrowheads="1"/>
                </p:cNvSpPr>
                <p:nvPr/>
              </p:nvSpPr>
              <p:spPr bwMode="auto">
                <a:xfrm>
                  <a:off x="2206625" y="3175000"/>
                  <a:ext cx="346075" cy="669925"/>
                </a:xfrm>
                <a:custGeom>
                  <a:avLst/>
                  <a:gdLst>
                    <a:gd name="T0" fmla="*/ 837 w 962"/>
                    <a:gd name="T1" fmla="*/ 837 h 1861"/>
                    <a:gd name="T2" fmla="*/ 806 w 962"/>
                    <a:gd name="T3" fmla="*/ 713 h 1861"/>
                    <a:gd name="T4" fmla="*/ 806 w 962"/>
                    <a:gd name="T5" fmla="*/ 557 h 1861"/>
                    <a:gd name="T6" fmla="*/ 806 w 962"/>
                    <a:gd name="T7" fmla="*/ 496 h 1861"/>
                    <a:gd name="T8" fmla="*/ 837 w 962"/>
                    <a:gd name="T9" fmla="*/ 465 h 1861"/>
                    <a:gd name="T10" fmla="*/ 930 w 962"/>
                    <a:gd name="T11" fmla="*/ 372 h 1861"/>
                    <a:gd name="T12" fmla="*/ 868 w 962"/>
                    <a:gd name="T13" fmla="*/ 341 h 1861"/>
                    <a:gd name="T14" fmla="*/ 806 w 962"/>
                    <a:gd name="T15" fmla="*/ 309 h 1861"/>
                    <a:gd name="T16" fmla="*/ 774 w 962"/>
                    <a:gd name="T17" fmla="*/ 279 h 1861"/>
                    <a:gd name="T18" fmla="*/ 806 w 962"/>
                    <a:gd name="T19" fmla="*/ 248 h 1861"/>
                    <a:gd name="T20" fmla="*/ 837 w 962"/>
                    <a:gd name="T21" fmla="*/ 185 h 1861"/>
                    <a:gd name="T22" fmla="*/ 713 w 962"/>
                    <a:gd name="T23" fmla="*/ 124 h 1861"/>
                    <a:gd name="T24" fmla="*/ 620 w 962"/>
                    <a:gd name="T25" fmla="*/ 61 h 1861"/>
                    <a:gd name="T26" fmla="*/ 589 w 962"/>
                    <a:gd name="T27" fmla="*/ 31 h 1861"/>
                    <a:gd name="T28" fmla="*/ 526 w 962"/>
                    <a:gd name="T29" fmla="*/ 0 h 1861"/>
                    <a:gd name="T30" fmla="*/ 434 w 962"/>
                    <a:gd name="T31" fmla="*/ 0 h 1861"/>
                    <a:gd name="T32" fmla="*/ 372 w 962"/>
                    <a:gd name="T33" fmla="*/ 0 h 1861"/>
                    <a:gd name="T34" fmla="*/ 341 w 962"/>
                    <a:gd name="T35" fmla="*/ 124 h 1861"/>
                    <a:gd name="T36" fmla="*/ 310 w 962"/>
                    <a:gd name="T37" fmla="*/ 124 h 1861"/>
                    <a:gd name="T38" fmla="*/ 278 w 962"/>
                    <a:gd name="T39" fmla="*/ 185 h 1861"/>
                    <a:gd name="T40" fmla="*/ 278 w 962"/>
                    <a:gd name="T41" fmla="*/ 217 h 1861"/>
                    <a:gd name="T42" fmla="*/ 310 w 962"/>
                    <a:gd name="T43" fmla="*/ 279 h 1861"/>
                    <a:gd name="T44" fmla="*/ 217 w 962"/>
                    <a:gd name="T45" fmla="*/ 403 h 1861"/>
                    <a:gd name="T46" fmla="*/ 217 w 962"/>
                    <a:gd name="T47" fmla="*/ 433 h 1861"/>
                    <a:gd name="T48" fmla="*/ 186 w 962"/>
                    <a:gd name="T49" fmla="*/ 527 h 1861"/>
                    <a:gd name="T50" fmla="*/ 186 w 962"/>
                    <a:gd name="T51" fmla="*/ 620 h 1861"/>
                    <a:gd name="T52" fmla="*/ 217 w 962"/>
                    <a:gd name="T53" fmla="*/ 744 h 1861"/>
                    <a:gd name="T54" fmla="*/ 154 w 962"/>
                    <a:gd name="T55" fmla="*/ 898 h 1861"/>
                    <a:gd name="T56" fmla="*/ 124 w 962"/>
                    <a:gd name="T57" fmla="*/ 929 h 1861"/>
                    <a:gd name="T58" fmla="*/ 154 w 962"/>
                    <a:gd name="T59" fmla="*/ 1022 h 1861"/>
                    <a:gd name="T60" fmla="*/ 124 w 962"/>
                    <a:gd name="T61" fmla="*/ 1085 h 1861"/>
                    <a:gd name="T62" fmla="*/ 93 w 962"/>
                    <a:gd name="T63" fmla="*/ 1146 h 1861"/>
                    <a:gd name="T64" fmla="*/ 93 w 962"/>
                    <a:gd name="T65" fmla="*/ 1270 h 1861"/>
                    <a:gd name="T66" fmla="*/ 93 w 962"/>
                    <a:gd name="T67" fmla="*/ 1364 h 1861"/>
                    <a:gd name="T68" fmla="*/ 124 w 962"/>
                    <a:gd name="T69" fmla="*/ 1425 h 1861"/>
                    <a:gd name="T70" fmla="*/ 124 w 962"/>
                    <a:gd name="T71" fmla="*/ 1488 h 1861"/>
                    <a:gd name="T72" fmla="*/ 93 w 962"/>
                    <a:gd name="T73" fmla="*/ 1518 h 1861"/>
                    <a:gd name="T74" fmla="*/ 93 w 962"/>
                    <a:gd name="T75" fmla="*/ 1581 h 1861"/>
                    <a:gd name="T76" fmla="*/ 62 w 962"/>
                    <a:gd name="T77" fmla="*/ 1612 h 1861"/>
                    <a:gd name="T78" fmla="*/ 30 w 962"/>
                    <a:gd name="T79" fmla="*/ 1705 h 1861"/>
                    <a:gd name="T80" fmla="*/ 0 w 962"/>
                    <a:gd name="T81" fmla="*/ 1766 h 1861"/>
                    <a:gd name="T82" fmla="*/ 93 w 962"/>
                    <a:gd name="T83" fmla="*/ 1797 h 1861"/>
                    <a:gd name="T84" fmla="*/ 124 w 962"/>
                    <a:gd name="T85" fmla="*/ 1860 h 1861"/>
                    <a:gd name="T86" fmla="*/ 217 w 962"/>
                    <a:gd name="T87" fmla="*/ 1860 h 1861"/>
                    <a:gd name="T88" fmla="*/ 217 w 962"/>
                    <a:gd name="T89" fmla="*/ 1766 h 1861"/>
                    <a:gd name="T90" fmla="*/ 278 w 962"/>
                    <a:gd name="T91" fmla="*/ 1705 h 1861"/>
                    <a:gd name="T92" fmla="*/ 372 w 962"/>
                    <a:gd name="T93" fmla="*/ 1581 h 1861"/>
                    <a:gd name="T94" fmla="*/ 278 w 962"/>
                    <a:gd name="T95" fmla="*/ 1488 h 1861"/>
                    <a:gd name="T96" fmla="*/ 402 w 962"/>
                    <a:gd name="T97" fmla="*/ 1425 h 1861"/>
                    <a:gd name="T98" fmla="*/ 465 w 962"/>
                    <a:gd name="T99" fmla="*/ 1301 h 1861"/>
                    <a:gd name="T100" fmla="*/ 434 w 962"/>
                    <a:gd name="T101" fmla="*/ 1209 h 1861"/>
                    <a:gd name="T102" fmla="*/ 526 w 962"/>
                    <a:gd name="T103" fmla="*/ 1177 h 1861"/>
                    <a:gd name="T104" fmla="*/ 589 w 962"/>
                    <a:gd name="T105" fmla="*/ 1146 h 1861"/>
                    <a:gd name="T106" fmla="*/ 434 w 962"/>
                    <a:gd name="T107" fmla="*/ 929 h 1861"/>
                    <a:gd name="T108" fmla="*/ 837 w 962"/>
                    <a:gd name="T109" fmla="*/ 992 h 1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62" h="1861">
                      <a:moveTo>
                        <a:pt x="868" y="898"/>
                      </a:moveTo>
                      <a:lnTo>
                        <a:pt x="868" y="898"/>
                      </a:lnTo>
                      <a:cubicBezTo>
                        <a:pt x="837" y="868"/>
                        <a:pt x="837" y="868"/>
                        <a:pt x="868" y="837"/>
                      </a:cubicBezTo>
                      <a:lnTo>
                        <a:pt x="868" y="837"/>
                      </a:lnTo>
                      <a:cubicBezTo>
                        <a:pt x="868" y="837"/>
                        <a:pt x="868" y="837"/>
                        <a:pt x="837" y="837"/>
                      </a:cubicBezTo>
                      <a:cubicBezTo>
                        <a:pt x="837" y="805"/>
                        <a:pt x="837" y="805"/>
                        <a:pt x="837" y="805"/>
                      </a:cubicBezTo>
                      <a:cubicBezTo>
                        <a:pt x="837" y="805"/>
                        <a:pt x="806" y="805"/>
                        <a:pt x="806" y="774"/>
                      </a:cubicBezTo>
                      <a:lnTo>
                        <a:pt x="806" y="744"/>
                      </a:lnTo>
                      <a:lnTo>
                        <a:pt x="774" y="713"/>
                      </a:lnTo>
                      <a:cubicBezTo>
                        <a:pt x="774" y="713"/>
                        <a:pt x="774" y="713"/>
                        <a:pt x="806" y="713"/>
                      </a:cubicBezTo>
                      <a:cubicBezTo>
                        <a:pt x="806" y="681"/>
                        <a:pt x="806" y="681"/>
                        <a:pt x="806" y="681"/>
                      </a:cubicBezTo>
                      <a:lnTo>
                        <a:pt x="806" y="681"/>
                      </a:lnTo>
                      <a:lnTo>
                        <a:pt x="806" y="681"/>
                      </a:lnTo>
                      <a:cubicBezTo>
                        <a:pt x="806" y="651"/>
                        <a:pt x="806" y="620"/>
                        <a:pt x="806" y="589"/>
                      </a:cubicBezTo>
                      <a:cubicBezTo>
                        <a:pt x="806" y="589"/>
                        <a:pt x="806" y="589"/>
                        <a:pt x="806" y="557"/>
                      </a:cubicBezTo>
                      <a:cubicBezTo>
                        <a:pt x="806" y="589"/>
                        <a:pt x="806" y="589"/>
                        <a:pt x="806" y="589"/>
                      </a:cubicBezTo>
                      <a:cubicBezTo>
                        <a:pt x="806" y="496"/>
                        <a:pt x="806" y="496"/>
                        <a:pt x="806" y="496"/>
                      </a:cubicBezTo>
                      <a:lnTo>
                        <a:pt x="806" y="496"/>
                      </a:lnTo>
                      <a:lnTo>
                        <a:pt x="806" y="496"/>
                      </a:lnTo>
                      <a:lnTo>
                        <a:pt x="806" y="496"/>
                      </a:lnTo>
                      <a:lnTo>
                        <a:pt x="806" y="496"/>
                      </a:lnTo>
                      <a:cubicBezTo>
                        <a:pt x="837" y="496"/>
                        <a:pt x="837" y="496"/>
                        <a:pt x="837" y="496"/>
                      </a:cubicBezTo>
                      <a:cubicBezTo>
                        <a:pt x="837" y="465"/>
                        <a:pt x="837" y="465"/>
                        <a:pt x="837" y="465"/>
                      </a:cubicBezTo>
                      <a:lnTo>
                        <a:pt x="837" y="465"/>
                      </a:lnTo>
                      <a:lnTo>
                        <a:pt x="837" y="465"/>
                      </a:lnTo>
                      <a:cubicBezTo>
                        <a:pt x="868" y="433"/>
                        <a:pt x="868" y="433"/>
                        <a:pt x="868" y="433"/>
                      </a:cubicBezTo>
                      <a:lnTo>
                        <a:pt x="868" y="403"/>
                      </a:lnTo>
                      <a:cubicBezTo>
                        <a:pt x="898" y="403"/>
                        <a:pt x="898" y="372"/>
                        <a:pt x="898" y="372"/>
                      </a:cubicBezTo>
                      <a:lnTo>
                        <a:pt x="898" y="372"/>
                      </a:lnTo>
                      <a:cubicBezTo>
                        <a:pt x="930" y="372"/>
                        <a:pt x="930" y="372"/>
                        <a:pt x="930" y="372"/>
                      </a:cubicBezTo>
                      <a:cubicBezTo>
                        <a:pt x="930" y="341"/>
                        <a:pt x="930" y="341"/>
                        <a:pt x="961" y="341"/>
                      </a:cubicBezTo>
                      <a:cubicBezTo>
                        <a:pt x="961" y="341"/>
                        <a:pt x="961" y="341"/>
                        <a:pt x="930" y="341"/>
                      </a:cubicBezTo>
                      <a:cubicBezTo>
                        <a:pt x="930" y="341"/>
                        <a:pt x="930" y="341"/>
                        <a:pt x="898" y="341"/>
                      </a:cubicBezTo>
                      <a:cubicBezTo>
                        <a:pt x="898" y="341"/>
                        <a:pt x="868" y="341"/>
                        <a:pt x="868" y="309"/>
                      </a:cubicBezTo>
                      <a:lnTo>
                        <a:pt x="868" y="341"/>
                      </a:lnTo>
                      <a:lnTo>
                        <a:pt x="837" y="341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cubicBezTo>
                        <a:pt x="774" y="309"/>
                        <a:pt x="774" y="309"/>
                        <a:pt x="774" y="279"/>
                      </a:cubicBez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cubicBezTo>
                        <a:pt x="774" y="279"/>
                        <a:pt x="774" y="248"/>
                        <a:pt x="806" y="248"/>
                      </a:cubicBez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17"/>
                      </a:lnTo>
                      <a:lnTo>
                        <a:pt x="806" y="217"/>
                      </a:lnTo>
                      <a:lnTo>
                        <a:pt x="806" y="217"/>
                      </a:lnTo>
                      <a:cubicBezTo>
                        <a:pt x="806" y="217"/>
                        <a:pt x="806" y="217"/>
                        <a:pt x="837" y="217"/>
                      </a:cubicBezTo>
                      <a:cubicBezTo>
                        <a:pt x="837" y="217"/>
                        <a:pt x="837" y="217"/>
                        <a:pt x="837" y="185"/>
                      </a:cubicBezTo>
                      <a:lnTo>
                        <a:pt x="837" y="185"/>
                      </a:lnTo>
                      <a:cubicBezTo>
                        <a:pt x="806" y="185"/>
                        <a:pt x="806" y="155"/>
                        <a:pt x="806" y="155"/>
                      </a:cubicBezTo>
                      <a:cubicBezTo>
                        <a:pt x="806" y="155"/>
                        <a:pt x="806" y="155"/>
                        <a:pt x="774" y="155"/>
                      </a:cubicBezTo>
                      <a:cubicBezTo>
                        <a:pt x="774" y="155"/>
                        <a:pt x="774" y="155"/>
                        <a:pt x="744" y="155"/>
                      </a:cubicBezTo>
                      <a:cubicBezTo>
                        <a:pt x="744" y="124"/>
                        <a:pt x="713" y="124"/>
                        <a:pt x="713" y="124"/>
                      </a:cubicBezTo>
                      <a:lnTo>
                        <a:pt x="713" y="124"/>
                      </a:lnTo>
                      <a:cubicBezTo>
                        <a:pt x="682" y="93"/>
                        <a:pt x="682" y="93"/>
                        <a:pt x="682" y="93"/>
                      </a:cubicBezTo>
                      <a:lnTo>
                        <a:pt x="682" y="93"/>
                      </a:lnTo>
                      <a:lnTo>
                        <a:pt x="650" y="93"/>
                      </a:lnTo>
                      <a:cubicBezTo>
                        <a:pt x="650" y="93"/>
                        <a:pt x="650" y="93"/>
                        <a:pt x="620" y="61"/>
                      </a:cubicBezTo>
                      <a:lnTo>
                        <a:pt x="620" y="61"/>
                      </a:lnTo>
                      <a:lnTo>
                        <a:pt x="620" y="61"/>
                      </a:lnTo>
                      <a:cubicBezTo>
                        <a:pt x="589" y="31"/>
                        <a:pt x="589" y="31"/>
                        <a:pt x="589" y="31"/>
                      </a:cubicBez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cubicBezTo>
                        <a:pt x="589" y="0"/>
                        <a:pt x="558" y="0"/>
                        <a:pt x="558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lnTo>
                        <a:pt x="526" y="0"/>
                      </a:lnTo>
                      <a:lnTo>
                        <a:pt x="526" y="0"/>
                      </a:lnTo>
                      <a:cubicBezTo>
                        <a:pt x="526" y="31"/>
                        <a:pt x="496" y="31"/>
                        <a:pt x="496" y="31"/>
                      </a:cubicBezTo>
                      <a:lnTo>
                        <a:pt x="496" y="31"/>
                      </a:lnTo>
                      <a:cubicBezTo>
                        <a:pt x="465" y="31"/>
                        <a:pt x="465" y="31"/>
                        <a:pt x="465" y="31"/>
                      </a:cubicBezTo>
                      <a:lnTo>
                        <a:pt x="465" y="31"/>
                      </a:lnTo>
                      <a:cubicBezTo>
                        <a:pt x="465" y="0"/>
                        <a:pt x="434" y="0"/>
                        <a:pt x="434" y="0"/>
                      </a:cubicBez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72" y="0"/>
                        <a:pt x="372" y="0"/>
                        <a:pt x="372" y="31"/>
                      </a:cubicBezTo>
                      <a:cubicBezTo>
                        <a:pt x="372" y="31"/>
                        <a:pt x="372" y="61"/>
                        <a:pt x="341" y="93"/>
                      </a:cubicBezTo>
                      <a:cubicBezTo>
                        <a:pt x="341" y="93"/>
                        <a:pt x="341" y="93"/>
                        <a:pt x="341" y="124"/>
                      </a:cubicBezTo>
                      <a:cubicBezTo>
                        <a:pt x="341" y="124"/>
                        <a:pt x="341" y="124"/>
                        <a:pt x="310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278" y="124"/>
                      </a:lnTo>
                      <a:lnTo>
                        <a:pt x="278" y="124"/>
                      </a:lnTo>
                      <a:cubicBezTo>
                        <a:pt x="278" y="155"/>
                        <a:pt x="278" y="155"/>
                        <a:pt x="278" y="155"/>
                      </a:cubicBezTo>
                      <a:lnTo>
                        <a:pt x="278" y="155"/>
                      </a:lnTo>
                      <a:cubicBezTo>
                        <a:pt x="278" y="155"/>
                        <a:pt x="278" y="155"/>
                        <a:pt x="278" y="185"/>
                      </a:cubicBezTo>
                      <a:lnTo>
                        <a:pt x="278" y="185"/>
                      </a:lnTo>
                      <a:lnTo>
                        <a:pt x="278" y="185"/>
                      </a:lnTo>
                      <a:lnTo>
                        <a:pt x="278" y="185"/>
                      </a:lnTo>
                      <a:cubicBezTo>
                        <a:pt x="278" y="185"/>
                        <a:pt x="278" y="185"/>
                        <a:pt x="278" y="217"/>
                      </a:cubicBezTo>
                      <a:lnTo>
                        <a:pt x="278" y="217"/>
                      </a:lnTo>
                      <a:lnTo>
                        <a:pt x="278" y="217"/>
                      </a:lnTo>
                      <a:lnTo>
                        <a:pt x="278" y="217"/>
                      </a:lnTo>
                      <a:cubicBezTo>
                        <a:pt x="278" y="248"/>
                        <a:pt x="278" y="248"/>
                        <a:pt x="278" y="248"/>
                      </a:cubicBezTo>
                      <a:cubicBezTo>
                        <a:pt x="278" y="248"/>
                        <a:pt x="310" y="248"/>
                        <a:pt x="310" y="279"/>
                      </a:cubicBezTo>
                      <a:lnTo>
                        <a:pt x="310" y="279"/>
                      </a:lnTo>
                      <a:lnTo>
                        <a:pt x="310" y="279"/>
                      </a:lnTo>
                      <a:cubicBezTo>
                        <a:pt x="278" y="309"/>
                        <a:pt x="278" y="309"/>
                        <a:pt x="278" y="309"/>
                      </a:cubicBezTo>
                      <a:cubicBezTo>
                        <a:pt x="278" y="309"/>
                        <a:pt x="278" y="309"/>
                        <a:pt x="248" y="309"/>
                      </a:cubicBezTo>
                      <a:lnTo>
                        <a:pt x="248" y="341"/>
                      </a:lnTo>
                      <a:cubicBezTo>
                        <a:pt x="217" y="372"/>
                        <a:pt x="217" y="372"/>
                        <a:pt x="217" y="403"/>
                      </a:cubicBezTo>
                      <a:cubicBezTo>
                        <a:pt x="217" y="403"/>
                        <a:pt x="217" y="403"/>
                        <a:pt x="217" y="433"/>
                      </a:cubicBez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cubicBezTo>
                        <a:pt x="217" y="465"/>
                        <a:pt x="217" y="465"/>
                        <a:pt x="217" y="465"/>
                      </a:cubicBezTo>
                      <a:cubicBezTo>
                        <a:pt x="217" y="465"/>
                        <a:pt x="217" y="465"/>
                        <a:pt x="217" y="496"/>
                      </a:cubicBezTo>
                      <a:lnTo>
                        <a:pt x="217" y="496"/>
                      </a:lnTo>
                      <a:lnTo>
                        <a:pt x="186" y="527"/>
                      </a:lnTo>
                      <a:lnTo>
                        <a:pt x="186" y="527"/>
                      </a:lnTo>
                      <a:cubicBezTo>
                        <a:pt x="186" y="557"/>
                        <a:pt x="186" y="557"/>
                        <a:pt x="154" y="557"/>
                      </a:cubicBezTo>
                      <a:cubicBezTo>
                        <a:pt x="154" y="557"/>
                        <a:pt x="186" y="557"/>
                        <a:pt x="186" y="589"/>
                      </a:cubicBezTo>
                      <a:lnTo>
                        <a:pt x="186" y="589"/>
                      </a:lnTo>
                      <a:cubicBezTo>
                        <a:pt x="186" y="589"/>
                        <a:pt x="186" y="589"/>
                        <a:pt x="186" y="620"/>
                      </a:cubicBezTo>
                      <a:lnTo>
                        <a:pt x="186" y="651"/>
                      </a:lnTo>
                      <a:lnTo>
                        <a:pt x="186" y="651"/>
                      </a:lnTo>
                      <a:lnTo>
                        <a:pt x="186" y="651"/>
                      </a:lnTo>
                      <a:cubicBezTo>
                        <a:pt x="217" y="651"/>
                        <a:pt x="217" y="681"/>
                        <a:pt x="217" y="713"/>
                      </a:cubicBezTo>
                      <a:cubicBezTo>
                        <a:pt x="217" y="713"/>
                        <a:pt x="217" y="713"/>
                        <a:pt x="217" y="744"/>
                      </a:cubicBezTo>
                      <a:cubicBezTo>
                        <a:pt x="217" y="744"/>
                        <a:pt x="186" y="774"/>
                        <a:pt x="186" y="805"/>
                      </a:cubicBezTo>
                      <a:lnTo>
                        <a:pt x="186" y="805"/>
                      </a:lnTo>
                      <a:lnTo>
                        <a:pt x="186" y="837"/>
                      </a:lnTo>
                      <a:lnTo>
                        <a:pt x="186" y="837"/>
                      </a:lnTo>
                      <a:cubicBezTo>
                        <a:pt x="186" y="868"/>
                        <a:pt x="186" y="868"/>
                        <a:pt x="154" y="898"/>
                      </a:cubicBezTo>
                      <a:lnTo>
                        <a:pt x="154" y="898"/>
                      </a:lnTo>
                      <a:lnTo>
                        <a:pt x="154" y="898"/>
                      </a:lnTo>
                      <a:cubicBezTo>
                        <a:pt x="154" y="898"/>
                        <a:pt x="154" y="898"/>
                        <a:pt x="124" y="898"/>
                      </a:cubicBez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61"/>
                      </a:lnTo>
                      <a:cubicBezTo>
                        <a:pt x="154" y="961"/>
                        <a:pt x="154" y="992"/>
                        <a:pt x="154" y="1022"/>
                      </a:cubicBezTo>
                      <a:lnTo>
                        <a:pt x="154" y="1022"/>
                      </a:lnTo>
                      <a:cubicBezTo>
                        <a:pt x="154" y="1053"/>
                        <a:pt x="124" y="1053"/>
                        <a:pt x="124" y="1053"/>
                      </a:cubicBezTo>
                      <a:cubicBezTo>
                        <a:pt x="124" y="1085"/>
                        <a:pt x="124" y="1085"/>
                        <a:pt x="124" y="1085"/>
                      </a:cubicBezTo>
                      <a:lnTo>
                        <a:pt x="124" y="1085"/>
                      </a:lnTo>
                      <a:lnTo>
                        <a:pt x="124" y="1085"/>
                      </a:lnTo>
                      <a:lnTo>
                        <a:pt x="124" y="1116"/>
                      </a:lnTo>
                      <a:cubicBezTo>
                        <a:pt x="124" y="1116"/>
                        <a:pt x="93" y="1116"/>
                        <a:pt x="93" y="1146"/>
                      </a:cubicBezTo>
                      <a:lnTo>
                        <a:pt x="93" y="1146"/>
                      </a:lnTo>
                      <a:lnTo>
                        <a:pt x="93" y="1146"/>
                      </a:lnTo>
                      <a:lnTo>
                        <a:pt x="93" y="1146"/>
                      </a:lnTo>
                      <a:lnTo>
                        <a:pt x="93" y="1146"/>
                      </a:lnTo>
                      <a:cubicBezTo>
                        <a:pt x="93" y="1177"/>
                        <a:pt x="93" y="1209"/>
                        <a:pt x="93" y="1209"/>
                      </a:cubicBezTo>
                      <a:cubicBezTo>
                        <a:pt x="93" y="1240"/>
                        <a:pt x="93" y="1240"/>
                        <a:pt x="93" y="1240"/>
                      </a:cubicBezTo>
                      <a:cubicBezTo>
                        <a:pt x="93" y="1270"/>
                        <a:pt x="93" y="1270"/>
                        <a:pt x="93" y="1270"/>
                      </a:cubicBezTo>
                      <a:lnTo>
                        <a:pt x="93" y="1270"/>
                      </a:lnTo>
                      <a:cubicBezTo>
                        <a:pt x="93" y="1301"/>
                        <a:pt x="93" y="1301"/>
                        <a:pt x="93" y="1301"/>
                      </a:cubicBezTo>
                      <a:lnTo>
                        <a:pt x="93" y="1301"/>
                      </a:lnTo>
                      <a:cubicBezTo>
                        <a:pt x="93" y="1333"/>
                        <a:pt x="93" y="1333"/>
                        <a:pt x="93" y="1333"/>
                      </a:cubicBezTo>
                      <a:lnTo>
                        <a:pt x="93" y="1364"/>
                      </a:lnTo>
                      <a:lnTo>
                        <a:pt x="93" y="1364"/>
                      </a:lnTo>
                      <a:lnTo>
                        <a:pt x="93" y="1364"/>
                      </a:lnTo>
                      <a:lnTo>
                        <a:pt x="124" y="1364"/>
                      </a:lnTo>
                      <a:lnTo>
                        <a:pt x="124" y="1394"/>
                      </a:lnTo>
                      <a:lnTo>
                        <a:pt x="124" y="1394"/>
                      </a:lnTo>
                      <a:lnTo>
                        <a:pt x="124" y="1425"/>
                      </a:lnTo>
                      <a:lnTo>
                        <a:pt x="124" y="1425"/>
                      </a:lnTo>
                      <a:cubicBezTo>
                        <a:pt x="124" y="1425"/>
                        <a:pt x="124" y="1425"/>
                        <a:pt x="124" y="1457"/>
                      </a:cubicBezTo>
                      <a:lnTo>
                        <a:pt x="124" y="1457"/>
                      </a:lnTo>
                      <a:lnTo>
                        <a:pt x="124" y="1457"/>
                      </a:lnTo>
                      <a:lnTo>
                        <a:pt x="124" y="1488"/>
                      </a:lnTo>
                      <a:lnTo>
                        <a:pt x="124" y="1488"/>
                      </a:lnTo>
                      <a:lnTo>
                        <a:pt x="124" y="1488"/>
                      </a:lnTo>
                      <a:cubicBezTo>
                        <a:pt x="124" y="1518"/>
                        <a:pt x="93" y="1518"/>
                        <a:pt x="93" y="1518"/>
                      </a:cubicBezTo>
                      <a:lnTo>
                        <a:pt x="93" y="1518"/>
                      </a:lnTo>
                      <a:lnTo>
                        <a:pt x="93" y="1518"/>
                      </a:lnTo>
                      <a:cubicBezTo>
                        <a:pt x="93" y="1549"/>
                        <a:pt x="93" y="1549"/>
                        <a:pt x="93" y="1549"/>
                      </a:cubicBezTo>
                      <a:lnTo>
                        <a:pt x="93" y="1549"/>
                      </a:lnTo>
                      <a:lnTo>
                        <a:pt x="93" y="1549"/>
                      </a:lnTo>
                      <a:lnTo>
                        <a:pt x="93" y="1549"/>
                      </a:lnTo>
                      <a:cubicBezTo>
                        <a:pt x="93" y="1581"/>
                        <a:pt x="93" y="1581"/>
                        <a:pt x="93" y="1581"/>
                      </a:cubicBezTo>
                      <a:lnTo>
                        <a:pt x="93" y="1581"/>
                      </a:lnTo>
                      <a:lnTo>
                        <a:pt x="93" y="1581"/>
                      </a:lnTo>
                      <a:lnTo>
                        <a:pt x="93" y="1612"/>
                      </a:lnTo>
                      <a:cubicBezTo>
                        <a:pt x="62" y="1612"/>
                        <a:pt x="62" y="1612"/>
                        <a:pt x="62" y="1612"/>
                      </a:cubicBezTo>
                      <a:lnTo>
                        <a:pt x="62" y="1612"/>
                      </a:lnTo>
                      <a:cubicBezTo>
                        <a:pt x="93" y="1612"/>
                        <a:pt x="93" y="1642"/>
                        <a:pt x="93" y="1642"/>
                      </a:cubicBezTo>
                      <a:lnTo>
                        <a:pt x="62" y="1673"/>
                      </a:lnTo>
                      <a:lnTo>
                        <a:pt x="62" y="1673"/>
                      </a:lnTo>
                      <a:lnTo>
                        <a:pt x="62" y="1673"/>
                      </a:lnTo>
                      <a:cubicBezTo>
                        <a:pt x="30" y="1705"/>
                        <a:pt x="30" y="1705"/>
                        <a:pt x="30" y="1705"/>
                      </a:cubicBezTo>
                      <a:lnTo>
                        <a:pt x="30" y="1705"/>
                      </a:lnTo>
                      <a:lnTo>
                        <a:pt x="30" y="1705"/>
                      </a:lnTo>
                      <a:cubicBezTo>
                        <a:pt x="0" y="1705"/>
                        <a:pt x="0" y="1705"/>
                        <a:pt x="0" y="1736"/>
                      </a:cubicBezTo>
                      <a:lnTo>
                        <a:pt x="0" y="1736"/>
                      </a:lnTo>
                      <a:cubicBezTo>
                        <a:pt x="0" y="1736"/>
                        <a:pt x="0" y="1736"/>
                        <a:pt x="0" y="1766"/>
                      </a:cubicBezTo>
                      <a:lnTo>
                        <a:pt x="30" y="1766"/>
                      </a:lnTo>
                      <a:lnTo>
                        <a:pt x="30" y="1766"/>
                      </a:lnTo>
                      <a:lnTo>
                        <a:pt x="30" y="1766"/>
                      </a:lnTo>
                      <a:cubicBezTo>
                        <a:pt x="62" y="1766"/>
                        <a:pt x="62" y="1766"/>
                        <a:pt x="62" y="1766"/>
                      </a:cubicBezTo>
                      <a:cubicBezTo>
                        <a:pt x="62" y="1766"/>
                        <a:pt x="93" y="1766"/>
                        <a:pt x="93" y="1797"/>
                      </a:cubicBezTo>
                      <a:lnTo>
                        <a:pt x="93" y="1829"/>
                      </a:lnTo>
                      <a:cubicBezTo>
                        <a:pt x="62" y="1829"/>
                        <a:pt x="62" y="1829"/>
                        <a:pt x="62" y="1860"/>
                      </a:cubicBezTo>
                      <a:cubicBezTo>
                        <a:pt x="93" y="1860"/>
                        <a:pt x="93" y="1860"/>
                        <a:pt x="93" y="1860"/>
                      </a:cubicBezTo>
                      <a:lnTo>
                        <a:pt x="93" y="1860"/>
                      </a:lnTo>
                      <a:cubicBezTo>
                        <a:pt x="124" y="1860"/>
                        <a:pt x="124" y="1860"/>
                        <a:pt x="124" y="1860"/>
                      </a:cubicBezTo>
                      <a:cubicBezTo>
                        <a:pt x="154" y="1860"/>
                        <a:pt x="154" y="1860"/>
                        <a:pt x="154" y="1860"/>
                      </a:cubicBezTo>
                      <a:lnTo>
                        <a:pt x="186" y="1860"/>
                      </a:lnTo>
                      <a:lnTo>
                        <a:pt x="186" y="1860"/>
                      </a:lnTo>
                      <a:lnTo>
                        <a:pt x="186" y="1860"/>
                      </a:lnTo>
                      <a:cubicBezTo>
                        <a:pt x="217" y="1860"/>
                        <a:pt x="217" y="1860"/>
                        <a:pt x="217" y="1860"/>
                      </a:cubicBezTo>
                      <a:lnTo>
                        <a:pt x="217" y="1860"/>
                      </a:lnTo>
                      <a:lnTo>
                        <a:pt x="217" y="1860"/>
                      </a:lnTo>
                      <a:lnTo>
                        <a:pt x="217" y="1860"/>
                      </a:lnTo>
                      <a:cubicBezTo>
                        <a:pt x="217" y="1860"/>
                        <a:pt x="186" y="1829"/>
                        <a:pt x="186" y="1797"/>
                      </a:cubicBezTo>
                      <a:cubicBezTo>
                        <a:pt x="186" y="1797"/>
                        <a:pt x="217" y="1797"/>
                        <a:pt x="217" y="1766"/>
                      </a:cubicBezTo>
                      <a:cubicBezTo>
                        <a:pt x="62" y="1736"/>
                        <a:pt x="62" y="1736"/>
                        <a:pt x="62" y="1736"/>
                      </a:cubicBezTo>
                      <a:cubicBezTo>
                        <a:pt x="248" y="1736"/>
                        <a:pt x="248" y="1736"/>
                        <a:pt x="248" y="1736"/>
                      </a:cubicBezTo>
                      <a:lnTo>
                        <a:pt x="278" y="1736"/>
                      </a:lnTo>
                      <a:lnTo>
                        <a:pt x="278" y="1736"/>
                      </a:lnTo>
                      <a:cubicBezTo>
                        <a:pt x="278" y="1705"/>
                        <a:pt x="278" y="1705"/>
                        <a:pt x="278" y="1705"/>
                      </a:cubicBezTo>
                      <a:cubicBezTo>
                        <a:pt x="278" y="1673"/>
                        <a:pt x="278" y="1673"/>
                        <a:pt x="278" y="1673"/>
                      </a:cubicBezTo>
                      <a:cubicBezTo>
                        <a:pt x="310" y="1673"/>
                        <a:pt x="310" y="1673"/>
                        <a:pt x="310" y="1673"/>
                      </a:cubicBezTo>
                      <a:cubicBezTo>
                        <a:pt x="310" y="1642"/>
                        <a:pt x="310" y="1642"/>
                        <a:pt x="310" y="1642"/>
                      </a:cubicBezTo>
                      <a:cubicBezTo>
                        <a:pt x="154" y="1642"/>
                        <a:pt x="154" y="1642"/>
                        <a:pt x="154" y="1642"/>
                      </a:cubicBezTo>
                      <a:cubicBezTo>
                        <a:pt x="372" y="1581"/>
                        <a:pt x="372" y="1581"/>
                        <a:pt x="372" y="1581"/>
                      </a:cubicBezTo>
                      <a:cubicBezTo>
                        <a:pt x="372" y="1581"/>
                        <a:pt x="372" y="1581"/>
                        <a:pt x="341" y="1581"/>
                      </a:cubicBezTo>
                      <a:lnTo>
                        <a:pt x="341" y="1581"/>
                      </a:lnTo>
                      <a:cubicBezTo>
                        <a:pt x="310" y="1581"/>
                        <a:pt x="310" y="1581"/>
                        <a:pt x="310" y="1581"/>
                      </a:cubicBezTo>
                      <a:lnTo>
                        <a:pt x="310" y="1549"/>
                      </a:lnTo>
                      <a:cubicBezTo>
                        <a:pt x="278" y="1518"/>
                        <a:pt x="278" y="1488"/>
                        <a:pt x="278" y="1488"/>
                      </a:cubicBezTo>
                      <a:cubicBezTo>
                        <a:pt x="278" y="1488"/>
                        <a:pt x="278" y="1488"/>
                        <a:pt x="341" y="1425"/>
                      </a:cubicBezTo>
                      <a:lnTo>
                        <a:pt x="341" y="1425"/>
                      </a:lnTo>
                      <a:lnTo>
                        <a:pt x="341" y="1425"/>
                      </a:lnTo>
                      <a:lnTo>
                        <a:pt x="372" y="1425"/>
                      </a:lnTo>
                      <a:cubicBezTo>
                        <a:pt x="372" y="1425"/>
                        <a:pt x="372" y="1425"/>
                        <a:pt x="402" y="1425"/>
                      </a:cubicBezTo>
                      <a:cubicBezTo>
                        <a:pt x="402" y="1394"/>
                        <a:pt x="402" y="1394"/>
                        <a:pt x="402" y="1394"/>
                      </a:cubicBezTo>
                      <a:lnTo>
                        <a:pt x="402" y="1333"/>
                      </a:lnTo>
                      <a:cubicBezTo>
                        <a:pt x="402" y="1301"/>
                        <a:pt x="402" y="1301"/>
                        <a:pt x="402" y="1301"/>
                      </a:cubicBezTo>
                      <a:cubicBezTo>
                        <a:pt x="434" y="1301"/>
                        <a:pt x="434" y="1301"/>
                        <a:pt x="434" y="1301"/>
                      </a:cubicBezTo>
                      <a:cubicBezTo>
                        <a:pt x="434" y="1301"/>
                        <a:pt x="434" y="1301"/>
                        <a:pt x="465" y="1301"/>
                      </a:cubicBezTo>
                      <a:cubicBezTo>
                        <a:pt x="465" y="1301"/>
                        <a:pt x="465" y="1301"/>
                        <a:pt x="465" y="1270"/>
                      </a:cubicBezTo>
                      <a:cubicBezTo>
                        <a:pt x="434" y="1270"/>
                        <a:pt x="434" y="1270"/>
                        <a:pt x="434" y="1270"/>
                      </a:cubicBezTo>
                      <a:lnTo>
                        <a:pt x="434" y="1270"/>
                      </a:lnTo>
                      <a:cubicBezTo>
                        <a:pt x="434" y="1240"/>
                        <a:pt x="434" y="1240"/>
                        <a:pt x="434" y="1240"/>
                      </a:cubicBezTo>
                      <a:cubicBezTo>
                        <a:pt x="434" y="1240"/>
                        <a:pt x="434" y="1240"/>
                        <a:pt x="434" y="1209"/>
                      </a:cubicBezTo>
                      <a:lnTo>
                        <a:pt x="434" y="1209"/>
                      </a:lnTo>
                      <a:lnTo>
                        <a:pt x="434" y="1177"/>
                      </a:lnTo>
                      <a:cubicBezTo>
                        <a:pt x="434" y="1146"/>
                        <a:pt x="465" y="1146"/>
                        <a:pt x="465" y="1146"/>
                      </a:cubicBezTo>
                      <a:cubicBezTo>
                        <a:pt x="465" y="1146"/>
                        <a:pt x="465" y="1146"/>
                        <a:pt x="496" y="1146"/>
                      </a:cubicBezTo>
                      <a:cubicBezTo>
                        <a:pt x="496" y="1177"/>
                        <a:pt x="526" y="1177"/>
                        <a:pt x="526" y="1177"/>
                      </a:cubicBezTo>
                      <a:lnTo>
                        <a:pt x="558" y="1177"/>
                      </a:lnTo>
                      <a:lnTo>
                        <a:pt x="558" y="1177"/>
                      </a:lnTo>
                      <a:lnTo>
                        <a:pt x="589" y="1146"/>
                      </a:lnTo>
                      <a:lnTo>
                        <a:pt x="589" y="1146"/>
                      </a:lnTo>
                      <a:lnTo>
                        <a:pt x="589" y="1146"/>
                      </a:lnTo>
                      <a:cubicBezTo>
                        <a:pt x="589" y="1146"/>
                        <a:pt x="589" y="1146"/>
                        <a:pt x="589" y="1116"/>
                      </a:cubicBezTo>
                      <a:lnTo>
                        <a:pt x="589" y="1116"/>
                      </a:lnTo>
                      <a:lnTo>
                        <a:pt x="589" y="1085"/>
                      </a:lnTo>
                      <a:cubicBezTo>
                        <a:pt x="589" y="1085"/>
                        <a:pt x="589" y="1085"/>
                        <a:pt x="589" y="1053"/>
                      </a:cubicBezTo>
                      <a:cubicBezTo>
                        <a:pt x="434" y="929"/>
                        <a:pt x="434" y="929"/>
                        <a:pt x="434" y="929"/>
                      </a:cubicBezTo>
                      <a:cubicBezTo>
                        <a:pt x="620" y="1022"/>
                        <a:pt x="620" y="1022"/>
                        <a:pt x="620" y="1022"/>
                      </a:cubicBezTo>
                      <a:lnTo>
                        <a:pt x="650" y="1022"/>
                      </a:lnTo>
                      <a:cubicBezTo>
                        <a:pt x="650" y="1022"/>
                        <a:pt x="713" y="1022"/>
                        <a:pt x="744" y="1022"/>
                      </a:cubicBezTo>
                      <a:lnTo>
                        <a:pt x="774" y="1022"/>
                      </a:lnTo>
                      <a:cubicBezTo>
                        <a:pt x="806" y="992"/>
                        <a:pt x="837" y="992"/>
                        <a:pt x="837" y="992"/>
                      </a:cubicBezTo>
                      <a:lnTo>
                        <a:pt x="837" y="992"/>
                      </a:lnTo>
                      <a:lnTo>
                        <a:pt x="868" y="961"/>
                      </a:lnTo>
                      <a:cubicBezTo>
                        <a:pt x="868" y="961"/>
                        <a:pt x="868" y="929"/>
                        <a:pt x="898" y="929"/>
                      </a:cubicBezTo>
                      <a:cubicBezTo>
                        <a:pt x="868" y="929"/>
                        <a:pt x="868" y="898"/>
                        <a:pt x="868" y="89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1" name="Freeform 420"/>
                <p:cNvSpPr>
                  <a:spLocks noChangeArrowheads="1"/>
                </p:cNvSpPr>
                <p:nvPr/>
              </p:nvSpPr>
              <p:spPr bwMode="auto">
                <a:xfrm>
                  <a:off x="2508250" y="3352800"/>
                  <a:ext cx="77788" cy="100013"/>
                </a:xfrm>
                <a:custGeom>
                  <a:avLst/>
                  <a:gdLst>
                    <a:gd name="T0" fmla="*/ 217 w 218"/>
                    <a:gd name="T1" fmla="*/ 124 h 279"/>
                    <a:gd name="T2" fmla="*/ 217 w 218"/>
                    <a:gd name="T3" fmla="*/ 124 h 279"/>
                    <a:gd name="T4" fmla="*/ 155 w 218"/>
                    <a:gd name="T5" fmla="*/ 93 h 279"/>
                    <a:gd name="T6" fmla="*/ 155 w 218"/>
                    <a:gd name="T7" fmla="*/ 93 h 279"/>
                    <a:gd name="T8" fmla="*/ 124 w 218"/>
                    <a:gd name="T9" fmla="*/ 61 h 279"/>
                    <a:gd name="T10" fmla="*/ 124 w 218"/>
                    <a:gd name="T11" fmla="*/ 61 h 279"/>
                    <a:gd name="T12" fmla="*/ 124 w 218"/>
                    <a:gd name="T13" fmla="*/ 61 h 279"/>
                    <a:gd name="T14" fmla="*/ 124 w 218"/>
                    <a:gd name="T15" fmla="*/ 61 h 279"/>
                    <a:gd name="T16" fmla="*/ 124 w 218"/>
                    <a:gd name="T17" fmla="*/ 61 h 279"/>
                    <a:gd name="T18" fmla="*/ 124 w 218"/>
                    <a:gd name="T19" fmla="*/ 61 h 279"/>
                    <a:gd name="T20" fmla="*/ 93 w 218"/>
                    <a:gd name="T21" fmla="*/ 61 h 279"/>
                    <a:gd name="T22" fmla="*/ 93 w 218"/>
                    <a:gd name="T23" fmla="*/ 31 h 279"/>
                    <a:gd name="T24" fmla="*/ 93 w 218"/>
                    <a:gd name="T25" fmla="*/ 31 h 279"/>
                    <a:gd name="T26" fmla="*/ 61 w 218"/>
                    <a:gd name="T27" fmla="*/ 0 h 279"/>
                    <a:gd name="T28" fmla="*/ 61 w 218"/>
                    <a:gd name="T29" fmla="*/ 0 h 279"/>
                    <a:gd name="T30" fmla="*/ 61 w 218"/>
                    <a:gd name="T31" fmla="*/ 0 h 279"/>
                    <a:gd name="T32" fmla="*/ 61 w 218"/>
                    <a:gd name="T33" fmla="*/ 31 h 279"/>
                    <a:gd name="T34" fmla="*/ 31 w 218"/>
                    <a:gd name="T35" fmla="*/ 31 h 279"/>
                    <a:gd name="T36" fmla="*/ 31 w 218"/>
                    <a:gd name="T37" fmla="*/ 31 h 279"/>
                    <a:gd name="T38" fmla="*/ 31 w 218"/>
                    <a:gd name="T39" fmla="*/ 61 h 279"/>
                    <a:gd name="T40" fmla="*/ 31 w 218"/>
                    <a:gd name="T41" fmla="*/ 61 h 279"/>
                    <a:gd name="T42" fmla="*/ 31 w 218"/>
                    <a:gd name="T43" fmla="*/ 93 h 279"/>
                    <a:gd name="T44" fmla="*/ 31 w 218"/>
                    <a:gd name="T45" fmla="*/ 93 h 279"/>
                    <a:gd name="T46" fmla="*/ 31 w 218"/>
                    <a:gd name="T47" fmla="*/ 124 h 279"/>
                    <a:gd name="T48" fmla="*/ 0 w 218"/>
                    <a:gd name="T49" fmla="*/ 185 h 279"/>
                    <a:gd name="T50" fmla="*/ 0 w 218"/>
                    <a:gd name="T51" fmla="*/ 217 h 279"/>
                    <a:gd name="T52" fmla="*/ 0 w 218"/>
                    <a:gd name="T53" fmla="*/ 217 h 279"/>
                    <a:gd name="T54" fmla="*/ 0 w 218"/>
                    <a:gd name="T55" fmla="*/ 217 h 279"/>
                    <a:gd name="T56" fmla="*/ 0 w 218"/>
                    <a:gd name="T57" fmla="*/ 217 h 279"/>
                    <a:gd name="T58" fmla="*/ 31 w 218"/>
                    <a:gd name="T59" fmla="*/ 248 h 279"/>
                    <a:gd name="T60" fmla="*/ 31 w 218"/>
                    <a:gd name="T61" fmla="*/ 248 h 279"/>
                    <a:gd name="T62" fmla="*/ 61 w 218"/>
                    <a:gd name="T63" fmla="*/ 278 h 279"/>
                    <a:gd name="T64" fmla="*/ 93 w 218"/>
                    <a:gd name="T65" fmla="*/ 278 h 279"/>
                    <a:gd name="T66" fmla="*/ 93 w 218"/>
                    <a:gd name="T67" fmla="*/ 278 h 279"/>
                    <a:gd name="T68" fmla="*/ 124 w 218"/>
                    <a:gd name="T69" fmla="*/ 278 h 279"/>
                    <a:gd name="T70" fmla="*/ 155 w 218"/>
                    <a:gd name="T71" fmla="*/ 278 h 279"/>
                    <a:gd name="T72" fmla="*/ 185 w 218"/>
                    <a:gd name="T73" fmla="*/ 278 h 279"/>
                    <a:gd name="T74" fmla="*/ 185 w 218"/>
                    <a:gd name="T75" fmla="*/ 278 h 279"/>
                    <a:gd name="T76" fmla="*/ 217 w 218"/>
                    <a:gd name="T77" fmla="*/ 248 h 279"/>
                    <a:gd name="T78" fmla="*/ 217 w 218"/>
                    <a:gd name="T79" fmla="*/ 217 h 279"/>
                    <a:gd name="T80" fmla="*/ 217 w 218"/>
                    <a:gd name="T81" fmla="*/ 217 h 279"/>
                    <a:gd name="T82" fmla="*/ 217 w 218"/>
                    <a:gd name="T83" fmla="*/ 185 h 279"/>
                    <a:gd name="T84" fmla="*/ 217 w 218"/>
                    <a:gd name="T85" fmla="*/ 155 h 279"/>
                    <a:gd name="T86" fmla="*/ 217 w 218"/>
                    <a:gd name="T87" fmla="*/ 124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279">
                      <a:moveTo>
                        <a:pt x="217" y="124"/>
                      </a:moveTo>
                      <a:lnTo>
                        <a:pt x="217" y="124"/>
                      </a:lnTo>
                      <a:cubicBezTo>
                        <a:pt x="185" y="124"/>
                        <a:pt x="185" y="124"/>
                        <a:pt x="155" y="93"/>
                      </a:cubicBezTo>
                      <a:lnTo>
                        <a:pt x="155" y="93"/>
                      </a:lnTo>
                      <a:cubicBezTo>
                        <a:pt x="155" y="93"/>
                        <a:pt x="124" y="93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6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1" y="31"/>
                        <a:pt x="61" y="31"/>
                        <a:pt x="61" y="0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61"/>
                      </a:cubicBezTo>
                      <a:lnTo>
                        <a:pt x="31" y="61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31" y="124"/>
                      </a:lnTo>
                      <a:cubicBezTo>
                        <a:pt x="0" y="155"/>
                        <a:pt x="0" y="155"/>
                        <a:pt x="0" y="185"/>
                      </a:cubicBez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0" y="217"/>
                        <a:pt x="0" y="217"/>
                        <a:pt x="31" y="248"/>
                      </a:cubicBezTo>
                      <a:lnTo>
                        <a:pt x="31" y="248"/>
                      </a:lnTo>
                      <a:cubicBezTo>
                        <a:pt x="31" y="248"/>
                        <a:pt x="61" y="248"/>
                        <a:pt x="61" y="278"/>
                      </a:cubicBezTo>
                      <a:cubicBezTo>
                        <a:pt x="93" y="278"/>
                        <a:pt x="93" y="278"/>
                        <a:pt x="93" y="278"/>
                      </a:cubicBezTo>
                      <a:lnTo>
                        <a:pt x="93" y="278"/>
                      </a:lnTo>
                      <a:cubicBezTo>
                        <a:pt x="124" y="278"/>
                        <a:pt x="124" y="278"/>
                        <a:pt x="124" y="278"/>
                      </a:cubicBezTo>
                      <a:cubicBezTo>
                        <a:pt x="155" y="278"/>
                        <a:pt x="155" y="278"/>
                        <a:pt x="155" y="278"/>
                      </a:cubicBezTo>
                      <a:lnTo>
                        <a:pt x="185" y="278"/>
                      </a:lnTo>
                      <a:lnTo>
                        <a:pt x="185" y="278"/>
                      </a:lnTo>
                      <a:cubicBezTo>
                        <a:pt x="185" y="248"/>
                        <a:pt x="217" y="248"/>
                        <a:pt x="217" y="248"/>
                      </a:cubicBezTo>
                      <a:lnTo>
                        <a:pt x="217" y="217"/>
                      </a:lnTo>
                      <a:lnTo>
                        <a:pt x="217" y="217"/>
                      </a:lnTo>
                      <a:lnTo>
                        <a:pt x="217" y="185"/>
                      </a:lnTo>
                      <a:lnTo>
                        <a:pt x="217" y="155"/>
                      </a:lnTo>
                      <a:cubicBezTo>
                        <a:pt x="217" y="155"/>
                        <a:pt x="217" y="155"/>
                        <a:pt x="217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2" name="Freeform 421"/>
                <p:cNvSpPr>
                  <a:spLocks noChangeArrowheads="1"/>
                </p:cNvSpPr>
                <p:nvPr/>
              </p:nvSpPr>
              <p:spPr bwMode="auto">
                <a:xfrm>
                  <a:off x="2430463" y="3106738"/>
                  <a:ext cx="144462" cy="168275"/>
                </a:xfrm>
                <a:custGeom>
                  <a:avLst/>
                  <a:gdLst>
                    <a:gd name="T0" fmla="*/ 186 w 403"/>
                    <a:gd name="T1" fmla="*/ 124 h 467"/>
                    <a:gd name="T2" fmla="*/ 186 w 403"/>
                    <a:gd name="T3" fmla="*/ 94 h 467"/>
                    <a:gd name="T4" fmla="*/ 186 w 403"/>
                    <a:gd name="T5" fmla="*/ 63 h 467"/>
                    <a:gd name="T6" fmla="*/ 186 w 403"/>
                    <a:gd name="T7" fmla="*/ 0 h 467"/>
                    <a:gd name="T8" fmla="*/ 186 w 403"/>
                    <a:gd name="T9" fmla="*/ 0 h 467"/>
                    <a:gd name="T10" fmla="*/ 124 w 403"/>
                    <a:gd name="T11" fmla="*/ 0 h 467"/>
                    <a:gd name="T12" fmla="*/ 124 w 403"/>
                    <a:gd name="T13" fmla="*/ 0 h 467"/>
                    <a:gd name="T14" fmla="*/ 93 w 403"/>
                    <a:gd name="T15" fmla="*/ 0 h 467"/>
                    <a:gd name="T16" fmla="*/ 30 w 403"/>
                    <a:gd name="T17" fmla="*/ 32 h 467"/>
                    <a:gd name="T18" fmla="*/ 0 w 403"/>
                    <a:gd name="T19" fmla="*/ 94 h 467"/>
                    <a:gd name="T20" fmla="*/ 0 w 403"/>
                    <a:gd name="T21" fmla="*/ 124 h 467"/>
                    <a:gd name="T22" fmla="*/ 0 w 403"/>
                    <a:gd name="T23" fmla="*/ 156 h 467"/>
                    <a:gd name="T24" fmla="*/ 0 w 403"/>
                    <a:gd name="T25" fmla="*/ 156 h 467"/>
                    <a:gd name="T26" fmla="*/ 0 w 403"/>
                    <a:gd name="T27" fmla="*/ 156 h 467"/>
                    <a:gd name="T28" fmla="*/ 0 w 403"/>
                    <a:gd name="T29" fmla="*/ 187 h 467"/>
                    <a:gd name="T30" fmla="*/ 62 w 403"/>
                    <a:gd name="T31" fmla="*/ 218 h 467"/>
                    <a:gd name="T32" fmla="*/ 62 w 403"/>
                    <a:gd name="T33" fmla="*/ 218 h 467"/>
                    <a:gd name="T34" fmla="*/ 62 w 403"/>
                    <a:gd name="T35" fmla="*/ 218 h 467"/>
                    <a:gd name="T36" fmla="*/ 93 w 403"/>
                    <a:gd name="T37" fmla="*/ 248 h 467"/>
                    <a:gd name="T38" fmla="*/ 154 w 403"/>
                    <a:gd name="T39" fmla="*/ 280 h 467"/>
                    <a:gd name="T40" fmla="*/ 186 w 403"/>
                    <a:gd name="T41" fmla="*/ 311 h 467"/>
                    <a:gd name="T42" fmla="*/ 217 w 403"/>
                    <a:gd name="T43" fmla="*/ 311 h 467"/>
                    <a:gd name="T44" fmla="*/ 248 w 403"/>
                    <a:gd name="T45" fmla="*/ 311 h 467"/>
                    <a:gd name="T46" fmla="*/ 278 w 403"/>
                    <a:gd name="T47" fmla="*/ 372 h 467"/>
                    <a:gd name="T48" fmla="*/ 248 w 403"/>
                    <a:gd name="T49" fmla="*/ 404 h 467"/>
                    <a:gd name="T50" fmla="*/ 217 w 403"/>
                    <a:gd name="T51" fmla="*/ 435 h 467"/>
                    <a:gd name="T52" fmla="*/ 217 w 403"/>
                    <a:gd name="T53" fmla="*/ 435 h 467"/>
                    <a:gd name="T54" fmla="*/ 217 w 403"/>
                    <a:gd name="T55" fmla="*/ 466 h 467"/>
                    <a:gd name="T56" fmla="*/ 217 w 403"/>
                    <a:gd name="T57" fmla="*/ 466 h 467"/>
                    <a:gd name="T58" fmla="*/ 248 w 403"/>
                    <a:gd name="T59" fmla="*/ 466 h 467"/>
                    <a:gd name="T60" fmla="*/ 278 w 403"/>
                    <a:gd name="T61" fmla="*/ 466 h 467"/>
                    <a:gd name="T62" fmla="*/ 310 w 403"/>
                    <a:gd name="T63" fmla="*/ 466 h 467"/>
                    <a:gd name="T64" fmla="*/ 372 w 403"/>
                    <a:gd name="T65" fmla="*/ 435 h 467"/>
                    <a:gd name="T66" fmla="*/ 372 w 403"/>
                    <a:gd name="T67" fmla="*/ 435 h 467"/>
                    <a:gd name="T68" fmla="*/ 372 w 403"/>
                    <a:gd name="T69" fmla="*/ 435 h 467"/>
                    <a:gd name="T70" fmla="*/ 372 w 403"/>
                    <a:gd name="T71" fmla="*/ 404 h 467"/>
                    <a:gd name="T72" fmla="*/ 372 w 403"/>
                    <a:gd name="T73" fmla="*/ 372 h 467"/>
                    <a:gd name="T74" fmla="*/ 402 w 403"/>
                    <a:gd name="T75" fmla="*/ 311 h 467"/>
                    <a:gd name="T76" fmla="*/ 402 w 403"/>
                    <a:gd name="T77" fmla="*/ 311 h 467"/>
                    <a:gd name="T78" fmla="*/ 402 w 403"/>
                    <a:gd name="T79" fmla="*/ 311 h 467"/>
                    <a:gd name="T80" fmla="*/ 341 w 403"/>
                    <a:gd name="T81" fmla="*/ 280 h 467"/>
                    <a:gd name="T82" fmla="*/ 341 w 403"/>
                    <a:gd name="T83" fmla="*/ 248 h 467"/>
                    <a:gd name="T84" fmla="*/ 341 w 403"/>
                    <a:gd name="T85" fmla="*/ 218 h 467"/>
                    <a:gd name="T86" fmla="*/ 310 w 403"/>
                    <a:gd name="T87" fmla="*/ 187 h 467"/>
                    <a:gd name="T88" fmla="*/ 310 w 403"/>
                    <a:gd name="T89" fmla="*/ 187 h 467"/>
                    <a:gd name="T90" fmla="*/ 278 w 403"/>
                    <a:gd name="T91" fmla="*/ 187 h 467"/>
                    <a:gd name="T92" fmla="*/ 278 w 403"/>
                    <a:gd name="T93" fmla="*/ 187 h 467"/>
                    <a:gd name="T94" fmla="*/ 278 w 403"/>
                    <a:gd name="T95" fmla="*/ 187 h 467"/>
                    <a:gd name="T96" fmla="*/ 248 w 403"/>
                    <a:gd name="T97" fmla="*/ 187 h 467"/>
                    <a:gd name="T98" fmla="*/ 217 w 403"/>
                    <a:gd name="T99" fmla="*/ 156 h 467"/>
                    <a:gd name="T100" fmla="*/ 186 w 403"/>
                    <a:gd name="T101" fmla="*/ 156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3" h="467">
                      <a:moveTo>
                        <a:pt x="186" y="124"/>
                      </a:move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cubicBezTo>
                        <a:pt x="186" y="94"/>
                        <a:pt x="186" y="94"/>
                        <a:pt x="186" y="63"/>
                      </a:cubicBezTo>
                      <a:lnTo>
                        <a:pt x="186" y="63"/>
                      </a:lnTo>
                      <a:cubicBezTo>
                        <a:pt x="186" y="63"/>
                        <a:pt x="186" y="32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93" y="0"/>
                      </a:lnTo>
                      <a:cubicBezTo>
                        <a:pt x="62" y="0"/>
                        <a:pt x="30" y="0"/>
                        <a:pt x="30" y="0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63"/>
                        <a:pt x="0" y="63"/>
                        <a:pt x="0" y="63"/>
                      </a:cubicBezTo>
                      <a:cubicBezTo>
                        <a:pt x="0" y="63"/>
                        <a:pt x="0" y="63"/>
                        <a:pt x="0" y="94"/>
                      </a:cubicBez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6"/>
                      </a:cubicBez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30" y="187"/>
                        <a:pt x="30" y="187"/>
                        <a:pt x="30" y="187"/>
                      </a:cubicBezTo>
                      <a:cubicBezTo>
                        <a:pt x="30" y="187"/>
                        <a:pt x="30" y="187"/>
                        <a:pt x="62" y="218"/>
                      </a:cubicBezTo>
                      <a:lnTo>
                        <a:pt x="62" y="218"/>
                      </a:lnTo>
                      <a:lnTo>
                        <a:pt x="62" y="218"/>
                      </a:lnTo>
                      <a:lnTo>
                        <a:pt x="62" y="218"/>
                      </a:lnTo>
                      <a:lnTo>
                        <a:pt x="62" y="218"/>
                      </a:lnTo>
                      <a:cubicBezTo>
                        <a:pt x="93" y="218"/>
                        <a:pt x="93" y="218"/>
                        <a:pt x="93" y="218"/>
                      </a:cubicBezTo>
                      <a:lnTo>
                        <a:pt x="93" y="248"/>
                      </a:lnTo>
                      <a:cubicBezTo>
                        <a:pt x="124" y="248"/>
                        <a:pt x="124" y="248"/>
                        <a:pt x="124" y="248"/>
                      </a:cubicBezTo>
                      <a:cubicBezTo>
                        <a:pt x="124" y="248"/>
                        <a:pt x="124" y="280"/>
                        <a:pt x="154" y="280"/>
                      </a:cubicBezTo>
                      <a:lnTo>
                        <a:pt x="186" y="280"/>
                      </a:lnTo>
                      <a:lnTo>
                        <a:pt x="186" y="311"/>
                      </a:lnTo>
                      <a:cubicBezTo>
                        <a:pt x="217" y="311"/>
                        <a:pt x="217" y="311"/>
                        <a:pt x="217" y="311"/>
                      </a:cubicBezTo>
                      <a:lnTo>
                        <a:pt x="217" y="311"/>
                      </a:lnTo>
                      <a:cubicBezTo>
                        <a:pt x="248" y="311"/>
                        <a:pt x="248" y="311"/>
                        <a:pt x="248" y="311"/>
                      </a:cubicBezTo>
                      <a:lnTo>
                        <a:pt x="248" y="311"/>
                      </a:lnTo>
                      <a:cubicBezTo>
                        <a:pt x="248" y="311"/>
                        <a:pt x="248" y="342"/>
                        <a:pt x="278" y="342"/>
                      </a:cubicBezTo>
                      <a:cubicBezTo>
                        <a:pt x="278" y="342"/>
                        <a:pt x="278" y="342"/>
                        <a:pt x="278" y="372"/>
                      </a:cubicBezTo>
                      <a:cubicBezTo>
                        <a:pt x="278" y="372"/>
                        <a:pt x="278" y="372"/>
                        <a:pt x="248" y="404"/>
                      </a:cubicBezTo>
                      <a:lnTo>
                        <a:pt x="248" y="404"/>
                      </a:lnTo>
                      <a:lnTo>
                        <a:pt x="248" y="404"/>
                      </a:lnTo>
                      <a:cubicBezTo>
                        <a:pt x="248" y="435"/>
                        <a:pt x="248" y="435"/>
                        <a:pt x="217" y="435"/>
                      </a:cubicBezTo>
                      <a:lnTo>
                        <a:pt x="217" y="435"/>
                      </a:lnTo>
                      <a:lnTo>
                        <a:pt x="217" y="435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cubicBezTo>
                        <a:pt x="248" y="466"/>
                        <a:pt x="248" y="466"/>
                        <a:pt x="248" y="466"/>
                      </a:cubicBezTo>
                      <a:lnTo>
                        <a:pt x="248" y="466"/>
                      </a:lnTo>
                      <a:lnTo>
                        <a:pt x="248" y="466"/>
                      </a:lnTo>
                      <a:cubicBezTo>
                        <a:pt x="278" y="466"/>
                        <a:pt x="278" y="466"/>
                        <a:pt x="278" y="466"/>
                      </a:cubicBezTo>
                      <a:lnTo>
                        <a:pt x="278" y="466"/>
                      </a:lnTo>
                      <a:cubicBezTo>
                        <a:pt x="310" y="466"/>
                        <a:pt x="310" y="466"/>
                        <a:pt x="310" y="466"/>
                      </a:cubicBezTo>
                      <a:cubicBezTo>
                        <a:pt x="341" y="466"/>
                        <a:pt x="341" y="466"/>
                        <a:pt x="341" y="466"/>
                      </a:cubicBezTo>
                      <a:cubicBezTo>
                        <a:pt x="341" y="435"/>
                        <a:pt x="341" y="435"/>
                        <a:pt x="372" y="435"/>
                      </a:cubicBezTo>
                      <a:lnTo>
                        <a:pt x="372" y="435"/>
                      </a:lnTo>
                      <a:lnTo>
                        <a:pt x="372" y="435"/>
                      </a:lnTo>
                      <a:lnTo>
                        <a:pt x="372" y="435"/>
                      </a:lnTo>
                      <a:lnTo>
                        <a:pt x="372" y="435"/>
                      </a:lnTo>
                      <a:cubicBezTo>
                        <a:pt x="372" y="404"/>
                        <a:pt x="372" y="404"/>
                        <a:pt x="372" y="404"/>
                      </a:cubicBezTo>
                      <a:lnTo>
                        <a:pt x="372" y="404"/>
                      </a:lnTo>
                      <a:lnTo>
                        <a:pt x="372" y="404"/>
                      </a:lnTo>
                      <a:lnTo>
                        <a:pt x="372" y="372"/>
                      </a:lnTo>
                      <a:cubicBezTo>
                        <a:pt x="372" y="372"/>
                        <a:pt x="372" y="342"/>
                        <a:pt x="402" y="342"/>
                      </a:cubicBez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372" y="311"/>
                      </a:lnTo>
                      <a:cubicBezTo>
                        <a:pt x="372" y="311"/>
                        <a:pt x="372" y="311"/>
                        <a:pt x="341" y="280"/>
                      </a:cubicBezTo>
                      <a:cubicBezTo>
                        <a:pt x="341" y="280"/>
                        <a:pt x="341" y="280"/>
                        <a:pt x="341" y="248"/>
                      </a:cubicBezTo>
                      <a:lnTo>
                        <a:pt x="341" y="248"/>
                      </a:lnTo>
                      <a:lnTo>
                        <a:pt x="341" y="248"/>
                      </a:lnTo>
                      <a:cubicBezTo>
                        <a:pt x="341" y="218"/>
                        <a:pt x="341" y="218"/>
                        <a:pt x="341" y="218"/>
                      </a:cubicBezTo>
                      <a:lnTo>
                        <a:pt x="341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cubicBezTo>
                        <a:pt x="278" y="187"/>
                        <a:pt x="278" y="187"/>
                        <a:pt x="278" y="187"/>
                      </a:cubicBezTo>
                      <a:lnTo>
                        <a:pt x="278" y="187"/>
                      </a:lnTo>
                      <a:lnTo>
                        <a:pt x="278" y="187"/>
                      </a:lnTo>
                      <a:lnTo>
                        <a:pt x="278" y="187"/>
                      </a:lnTo>
                      <a:lnTo>
                        <a:pt x="278" y="187"/>
                      </a:lnTo>
                      <a:cubicBezTo>
                        <a:pt x="278" y="187"/>
                        <a:pt x="278" y="187"/>
                        <a:pt x="248" y="187"/>
                      </a:cubicBezTo>
                      <a:lnTo>
                        <a:pt x="248" y="187"/>
                      </a:lnTo>
                      <a:cubicBezTo>
                        <a:pt x="217" y="187"/>
                        <a:pt x="217" y="187"/>
                        <a:pt x="217" y="156"/>
                      </a:cubicBez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186" y="156"/>
                      </a:lnTo>
                      <a:cubicBezTo>
                        <a:pt x="186" y="156"/>
                        <a:pt x="186" y="156"/>
                        <a:pt x="186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3" name="Freeform 422"/>
                <p:cNvSpPr>
                  <a:spLocks noChangeArrowheads="1"/>
                </p:cNvSpPr>
                <p:nvPr/>
              </p:nvSpPr>
              <p:spPr bwMode="auto">
                <a:xfrm>
                  <a:off x="2062163" y="2627313"/>
                  <a:ext cx="100012" cy="123825"/>
                </a:xfrm>
                <a:custGeom>
                  <a:avLst/>
                  <a:gdLst>
                    <a:gd name="T0" fmla="*/ 62 w 280"/>
                    <a:gd name="T1" fmla="*/ 186 h 342"/>
                    <a:gd name="T2" fmla="*/ 62 w 280"/>
                    <a:gd name="T3" fmla="*/ 186 h 342"/>
                    <a:gd name="T4" fmla="*/ 62 w 280"/>
                    <a:gd name="T5" fmla="*/ 248 h 342"/>
                    <a:gd name="T6" fmla="*/ 62 w 280"/>
                    <a:gd name="T7" fmla="*/ 248 h 342"/>
                    <a:gd name="T8" fmla="*/ 31 w 280"/>
                    <a:gd name="T9" fmla="*/ 279 h 342"/>
                    <a:gd name="T10" fmla="*/ 31 w 280"/>
                    <a:gd name="T11" fmla="*/ 279 h 342"/>
                    <a:gd name="T12" fmla="*/ 31 w 280"/>
                    <a:gd name="T13" fmla="*/ 310 h 342"/>
                    <a:gd name="T14" fmla="*/ 31 w 280"/>
                    <a:gd name="T15" fmla="*/ 310 h 342"/>
                    <a:gd name="T16" fmla="*/ 31 w 280"/>
                    <a:gd name="T17" fmla="*/ 310 h 342"/>
                    <a:gd name="T18" fmla="*/ 31 w 280"/>
                    <a:gd name="T19" fmla="*/ 310 h 342"/>
                    <a:gd name="T20" fmla="*/ 31 w 280"/>
                    <a:gd name="T21" fmla="*/ 310 h 342"/>
                    <a:gd name="T22" fmla="*/ 62 w 280"/>
                    <a:gd name="T23" fmla="*/ 341 h 342"/>
                    <a:gd name="T24" fmla="*/ 62 w 280"/>
                    <a:gd name="T25" fmla="*/ 341 h 342"/>
                    <a:gd name="T26" fmla="*/ 92 w 280"/>
                    <a:gd name="T27" fmla="*/ 341 h 342"/>
                    <a:gd name="T28" fmla="*/ 124 w 280"/>
                    <a:gd name="T29" fmla="*/ 248 h 342"/>
                    <a:gd name="T30" fmla="*/ 186 w 280"/>
                    <a:gd name="T31" fmla="*/ 186 h 342"/>
                    <a:gd name="T32" fmla="*/ 248 w 280"/>
                    <a:gd name="T33" fmla="*/ 155 h 342"/>
                    <a:gd name="T34" fmla="*/ 248 w 280"/>
                    <a:gd name="T35" fmla="*/ 155 h 342"/>
                    <a:gd name="T36" fmla="*/ 248 w 280"/>
                    <a:gd name="T37" fmla="*/ 155 h 342"/>
                    <a:gd name="T38" fmla="*/ 248 w 280"/>
                    <a:gd name="T39" fmla="*/ 155 h 342"/>
                    <a:gd name="T40" fmla="*/ 248 w 280"/>
                    <a:gd name="T41" fmla="*/ 155 h 342"/>
                    <a:gd name="T42" fmla="*/ 248 w 280"/>
                    <a:gd name="T43" fmla="*/ 155 h 342"/>
                    <a:gd name="T44" fmla="*/ 248 w 280"/>
                    <a:gd name="T45" fmla="*/ 124 h 342"/>
                    <a:gd name="T46" fmla="*/ 248 w 280"/>
                    <a:gd name="T47" fmla="*/ 124 h 342"/>
                    <a:gd name="T48" fmla="*/ 279 w 280"/>
                    <a:gd name="T49" fmla="*/ 124 h 342"/>
                    <a:gd name="T50" fmla="*/ 279 w 280"/>
                    <a:gd name="T51" fmla="*/ 93 h 342"/>
                    <a:gd name="T52" fmla="*/ 248 w 280"/>
                    <a:gd name="T53" fmla="*/ 93 h 342"/>
                    <a:gd name="T54" fmla="*/ 248 w 280"/>
                    <a:gd name="T55" fmla="*/ 93 h 342"/>
                    <a:gd name="T56" fmla="*/ 248 w 280"/>
                    <a:gd name="T57" fmla="*/ 93 h 342"/>
                    <a:gd name="T58" fmla="*/ 248 w 280"/>
                    <a:gd name="T59" fmla="*/ 93 h 342"/>
                    <a:gd name="T60" fmla="*/ 248 w 280"/>
                    <a:gd name="T61" fmla="*/ 62 h 342"/>
                    <a:gd name="T62" fmla="*/ 248 w 280"/>
                    <a:gd name="T63" fmla="*/ 62 h 342"/>
                    <a:gd name="T64" fmla="*/ 217 w 280"/>
                    <a:gd name="T65" fmla="*/ 93 h 342"/>
                    <a:gd name="T66" fmla="*/ 186 w 280"/>
                    <a:gd name="T67" fmla="*/ 62 h 342"/>
                    <a:gd name="T68" fmla="*/ 186 w 280"/>
                    <a:gd name="T69" fmla="*/ 62 h 342"/>
                    <a:gd name="T70" fmla="*/ 186 w 280"/>
                    <a:gd name="T71" fmla="*/ 62 h 342"/>
                    <a:gd name="T72" fmla="*/ 155 w 280"/>
                    <a:gd name="T73" fmla="*/ 62 h 342"/>
                    <a:gd name="T74" fmla="*/ 155 w 280"/>
                    <a:gd name="T75" fmla="*/ 62 h 342"/>
                    <a:gd name="T76" fmla="*/ 124 w 280"/>
                    <a:gd name="T77" fmla="*/ 31 h 342"/>
                    <a:gd name="T78" fmla="*/ 92 w 280"/>
                    <a:gd name="T79" fmla="*/ 31 h 342"/>
                    <a:gd name="T80" fmla="*/ 92 w 280"/>
                    <a:gd name="T81" fmla="*/ 0 h 342"/>
                    <a:gd name="T82" fmla="*/ 92 w 280"/>
                    <a:gd name="T83" fmla="*/ 0 h 342"/>
                    <a:gd name="T84" fmla="*/ 62 w 280"/>
                    <a:gd name="T85" fmla="*/ 31 h 342"/>
                    <a:gd name="T86" fmla="*/ 31 w 280"/>
                    <a:gd name="T87" fmla="*/ 31 h 342"/>
                    <a:gd name="T88" fmla="*/ 31 w 280"/>
                    <a:gd name="T89" fmla="*/ 62 h 342"/>
                    <a:gd name="T90" fmla="*/ 31 w 280"/>
                    <a:gd name="T91" fmla="*/ 62 h 342"/>
                    <a:gd name="T92" fmla="*/ 31 w 280"/>
                    <a:gd name="T93" fmla="*/ 93 h 342"/>
                    <a:gd name="T94" fmla="*/ 31 w 280"/>
                    <a:gd name="T95" fmla="*/ 93 h 342"/>
                    <a:gd name="T96" fmla="*/ 0 w 280"/>
                    <a:gd name="T97" fmla="*/ 155 h 342"/>
                    <a:gd name="T98" fmla="*/ 0 w 280"/>
                    <a:gd name="T99" fmla="*/ 186 h 342"/>
                    <a:gd name="T100" fmla="*/ 0 w 280"/>
                    <a:gd name="T101" fmla="*/ 186 h 342"/>
                    <a:gd name="T102" fmla="*/ 31 w 280"/>
                    <a:gd name="T103" fmla="*/ 186 h 342"/>
                    <a:gd name="T104" fmla="*/ 62 w 280"/>
                    <a:gd name="T105" fmla="*/ 186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0" h="342">
                      <a:moveTo>
                        <a:pt x="62" y="186"/>
                      </a:moveTo>
                      <a:lnTo>
                        <a:pt x="62" y="186"/>
                      </a:lnTo>
                      <a:cubicBezTo>
                        <a:pt x="62" y="217"/>
                        <a:pt x="62" y="217"/>
                        <a:pt x="62" y="248"/>
                      </a:cubicBezTo>
                      <a:lnTo>
                        <a:pt x="62" y="248"/>
                      </a:lnTo>
                      <a:cubicBezTo>
                        <a:pt x="31" y="248"/>
                        <a:pt x="31" y="248"/>
                        <a:pt x="31" y="279"/>
                      </a:cubicBezTo>
                      <a:lnTo>
                        <a:pt x="31" y="279"/>
                      </a:lnTo>
                      <a:cubicBezTo>
                        <a:pt x="31" y="310"/>
                        <a:pt x="31" y="310"/>
                        <a:pt x="31" y="310"/>
                      </a:cubicBez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cubicBezTo>
                        <a:pt x="62" y="310"/>
                        <a:pt x="62" y="341"/>
                        <a:pt x="62" y="341"/>
                      </a:cubicBezTo>
                      <a:lnTo>
                        <a:pt x="62" y="341"/>
                      </a:lnTo>
                      <a:cubicBezTo>
                        <a:pt x="62" y="341"/>
                        <a:pt x="62" y="341"/>
                        <a:pt x="92" y="341"/>
                      </a:cubicBezTo>
                      <a:cubicBezTo>
                        <a:pt x="92" y="310"/>
                        <a:pt x="92" y="279"/>
                        <a:pt x="124" y="248"/>
                      </a:cubicBezTo>
                      <a:cubicBezTo>
                        <a:pt x="124" y="217"/>
                        <a:pt x="155" y="217"/>
                        <a:pt x="186" y="186"/>
                      </a:cubicBezTo>
                      <a:cubicBezTo>
                        <a:pt x="217" y="186"/>
                        <a:pt x="217" y="186"/>
                        <a:pt x="248" y="15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24"/>
                        <a:pt x="279" y="124"/>
                        <a:pt x="279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17" y="62"/>
                        <a:pt x="217" y="93"/>
                        <a:pt x="217" y="93"/>
                      </a:cubicBezTo>
                      <a:cubicBezTo>
                        <a:pt x="217" y="93"/>
                        <a:pt x="186" y="93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55" y="62"/>
                        <a:pt x="155" y="62"/>
                        <a:pt x="155" y="62"/>
                      </a:cubicBezTo>
                      <a:lnTo>
                        <a:pt x="155" y="62"/>
                      </a:lnTo>
                      <a:cubicBezTo>
                        <a:pt x="155" y="62"/>
                        <a:pt x="124" y="62"/>
                        <a:pt x="124" y="31"/>
                      </a:cubicBezTo>
                      <a:cubicBezTo>
                        <a:pt x="124" y="31"/>
                        <a:pt x="124" y="31"/>
                        <a:pt x="92" y="31"/>
                      </a:cubicBez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62" y="0"/>
                        <a:pt x="62" y="0"/>
                        <a:pt x="62" y="31"/>
                      </a:cubicBez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62"/>
                      </a:cubicBezTo>
                      <a:lnTo>
                        <a:pt x="31" y="62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124"/>
                        <a:pt x="0" y="124"/>
                        <a:pt x="0" y="155"/>
                      </a:cubicBezTo>
                      <a:cubicBezTo>
                        <a:pt x="0" y="155"/>
                        <a:pt x="0" y="155"/>
                        <a:pt x="0" y="186"/>
                      </a:cubicBezTo>
                      <a:lnTo>
                        <a:pt x="0" y="186"/>
                      </a:lnTo>
                      <a:lnTo>
                        <a:pt x="31" y="186"/>
                      </a:lnTo>
                      <a:cubicBezTo>
                        <a:pt x="31" y="155"/>
                        <a:pt x="31" y="186"/>
                        <a:pt x="62" y="186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4" name="Freeform 423"/>
                <p:cNvSpPr>
                  <a:spLocks noChangeArrowheads="1"/>
                </p:cNvSpPr>
                <p:nvPr/>
              </p:nvSpPr>
              <p:spPr bwMode="auto">
                <a:xfrm>
                  <a:off x="2106613" y="2393950"/>
                  <a:ext cx="201612" cy="312738"/>
                </a:xfrm>
                <a:custGeom>
                  <a:avLst/>
                  <a:gdLst>
                    <a:gd name="T0" fmla="*/ 62 w 558"/>
                    <a:gd name="T1" fmla="*/ 310 h 869"/>
                    <a:gd name="T2" fmla="*/ 62 w 558"/>
                    <a:gd name="T3" fmla="*/ 403 h 869"/>
                    <a:gd name="T4" fmla="*/ 62 w 558"/>
                    <a:gd name="T5" fmla="*/ 434 h 869"/>
                    <a:gd name="T6" fmla="*/ 62 w 558"/>
                    <a:gd name="T7" fmla="*/ 527 h 869"/>
                    <a:gd name="T8" fmla="*/ 0 w 558"/>
                    <a:gd name="T9" fmla="*/ 589 h 869"/>
                    <a:gd name="T10" fmla="*/ 0 w 558"/>
                    <a:gd name="T11" fmla="*/ 589 h 869"/>
                    <a:gd name="T12" fmla="*/ 0 w 558"/>
                    <a:gd name="T13" fmla="*/ 620 h 869"/>
                    <a:gd name="T14" fmla="*/ 62 w 558"/>
                    <a:gd name="T15" fmla="*/ 651 h 869"/>
                    <a:gd name="T16" fmla="*/ 93 w 558"/>
                    <a:gd name="T17" fmla="*/ 682 h 869"/>
                    <a:gd name="T18" fmla="*/ 124 w 558"/>
                    <a:gd name="T19" fmla="*/ 651 h 869"/>
                    <a:gd name="T20" fmla="*/ 155 w 558"/>
                    <a:gd name="T21" fmla="*/ 682 h 869"/>
                    <a:gd name="T22" fmla="*/ 155 w 558"/>
                    <a:gd name="T23" fmla="*/ 682 h 869"/>
                    <a:gd name="T24" fmla="*/ 217 w 558"/>
                    <a:gd name="T25" fmla="*/ 713 h 869"/>
                    <a:gd name="T26" fmla="*/ 248 w 558"/>
                    <a:gd name="T27" fmla="*/ 775 h 869"/>
                    <a:gd name="T28" fmla="*/ 279 w 558"/>
                    <a:gd name="T29" fmla="*/ 806 h 869"/>
                    <a:gd name="T30" fmla="*/ 309 w 558"/>
                    <a:gd name="T31" fmla="*/ 837 h 869"/>
                    <a:gd name="T32" fmla="*/ 309 w 558"/>
                    <a:gd name="T33" fmla="*/ 837 h 869"/>
                    <a:gd name="T34" fmla="*/ 341 w 558"/>
                    <a:gd name="T35" fmla="*/ 837 h 869"/>
                    <a:gd name="T36" fmla="*/ 433 w 558"/>
                    <a:gd name="T37" fmla="*/ 837 h 869"/>
                    <a:gd name="T38" fmla="*/ 433 w 558"/>
                    <a:gd name="T39" fmla="*/ 744 h 869"/>
                    <a:gd name="T40" fmla="*/ 433 w 558"/>
                    <a:gd name="T41" fmla="*/ 713 h 869"/>
                    <a:gd name="T42" fmla="*/ 433 w 558"/>
                    <a:gd name="T43" fmla="*/ 682 h 869"/>
                    <a:gd name="T44" fmla="*/ 433 w 558"/>
                    <a:gd name="T45" fmla="*/ 651 h 869"/>
                    <a:gd name="T46" fmla="*/ 433 w 558"/>
                    <a:gd name="T47" fmla="*/ 589 h 869"/>
                    <a:gd name="T48" fmla="*/ 465 w 558"/>
                    <a:gd name="T49" fmla="*/ 558 h 869"/>
                    <a:gd name="T50" fmla="*/ 527 w 558"/>
                    <a:gd name="T51" fmla="*/ 589 h 869"/>
                    <a:gd name="T52" fmla="*/ 527 w 558"/>
                    <a:gd name="T53" fmla="*/ 589 h 869"/>
                    <a:gd name="T54" fmla="*/ 557 w 558"/>
                    <a:gd name="T55" fmla="*/ 558 h 869"/>
                    <a:gd name="T56" fmla="*/ 557 w 558"/>
                    <a:gd name="T57" fmla="*/ 527 h 869"/>
                    <a:gd name="T58" fmla="*/ 557 w 558"/>
                    <a:gd name="T59" fmla="*/ 434 h 869"/>
                    <a:gd name="T60" fmla="*/ 557 w 558"/>
                    <a:gd name="T61" fmla="*/ 403 h 869"/>
                    <a:gd name="T62" fmla="*/ 557 w 558"/>
                    <a:gd name="T63" fmla="*/ 372 h 869"/>
                    <a:gd name="T64" fmla="*/ 527 w 558"/>
                    <a:gd name="T65" fmla="*/ 341 h 869"/>
                    <a:gd name="T66" fmla="*/ 496 w 558"/>
                    <a:gd name="T67" fmla="*/ 341 h 869"/>
                    <a:gd name="T68" fmla="*/ 465 w 558"/>
                    <a:gd name="T69" fmla="*/ 310 h 869"/>
                    <a:gd name="T70" fmla="*/ 403 w 558"/>
                    <a:gd name="T71" fmla="*/ 280 h 869"/>
                    <a:gd name="T72" fmla="*/ 341 w 558"/>
                    <a:gd name="T73" fmla="*/ 280 h 869"/>
                    <a:gd name="T74" fmla="*/ 279 w 558"/>
                    <a:gd name="T75" fmla="*/ 217 h 869"/>
                    <a:gd name="T76" fmla="*/ 309 w 558"/>
                    <a:gd name="T77" fmla="*/ 186 h 869"/>
                    <a:gd name="T78" fmla="*/ 279 w 558"/>
                    <a:gd name="T79" fmla="*/ 156 h 869"/>
                    <a:gd name="T80" fmla="*/ 248 w 558"/>
                    <a:gd name="T81" fmla="*/ 124 h 869"/>
                    <a:gd name="T82" fmla="*/ 248 w 558"/>
                    <a:gd name="T83" fmla="*/ 124 h 869"/>
                    <a:gd name="T84" fmla="*/ 279 w 558"/>
                    <a:gd name="T85" fmla="*/ 93 h 869"/>
                    <a:gd name="T86" fmla="*/ 279 w 558"/>
                    <a:gd name="T87" fmla="*/ 0 h 869"/>
                    <a:gd name="T88" fmla="*/ 248 w 558"/>
                    <a:gd name="T89" fmla="*/ 0 h 869"/>
                    <a:gd name="T90" fmla="*/ 185 w 558"/>
                    <a:gd name="T91" fmla="*/ 32 h 869"/>
                    <a:gd name="T92" fmla="*/ 155 w 558"/>
                    <a:gd name="T93" fmla="*/ 93 h 869"/>
                    <a:gd name="T94" fmla="*/ 93 w 558"/>
                    <a:gd name="T95" fmla="*/ 186 h 869"/>
                    <a:gd name="T96" fmla="*/ 93 w 558"/>
                    <a:gd name="T97" fmla="*/ 186 h 869"/>
                    <a:gd name="T98" fmla="*/ 62 w 558"/>
                    <a:gd name="T99" fmla="*/ 248 h 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58" h="869">
                      <a:moveTo>
                        <a:pt x="31" y="248"/>
                      </a:moveTo>
                      <a:lnTo>
                        <a:pt x="31" y="248"/>
                      </a:lnTo>
                      <a:lnTo>
                        <a:pt x="62" y="310"/>
                      </a:lnTo>
                      <a:cubicBezTo>
                        <a:pt x="93" y="341"/>
                        <a:pt x="62" y="372"/>
                        <a:pt x="62" y="372"/>
                      </a:cubicBezTo>
                      <a:lnTo>
                        <a:pt x="62" y="372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34"/>
                      </a:lnTo>
                      <a:lnTo>
                        <a:pt x="62" y="434"/>
                      </a:lnTo>
                      <a:cubicBezTo>
                        <a:pt x="93" y="465"/>
                        <a:pt x="62" y="496"/>
                        <a:pt x="62" y="496"/>
                      </a:cubicBezTo>
                      <a:lnTo>
                        <a:pt x="62" y="496"/>
                      </a:lnTo>
                      <a:cubicBezTo>
                        <a:pt x="62" y="527"/>
                        <a:pt x="62" y="527"/>
                        <a:pt x="62" y="527"/>
                      </a:cubicBezTo>
                      <a:cubicBezTo>
                        <a:pt x="62" y="558"/>
                        <a:pt x="31" y="558"/>
                        <a:pt x="31" y="558"/>
                      </a:cubicBezTo>
                      <a:cubicBezTo>
                        <a:pt x="31" y="558"/>
                        <a:pt x="31" y="589"/>
                        <a:pt x="0" y="589"/>
                      </a:cubicBez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cubicBezTo>
                        <a:pt x="31" y="620"/>
                        <a:pt x="31" y="651"/>
                        <a:pt x="31" y="651"/>
                      </a:cubicBezTo>
                      <a:cubicBezTo>
                        <a:pt x="31" y="651"/>
                        <a:pt x="31" y="651"/>
                        <a:pt x="62" y="651"/>
                      </a:cubicBezTo>
                      <a:lnTo>
                        <a:pt x="62" y="651"/>
                      </a:lnTo>
                      <a:cubicBezTo>
                        <a:pt x="62" y="651"/>
                        <a:pt x="62" y="651"/>
                        <a:pt x="62" y="682"/>
                      </a:cubicBezTo>
                      <a:lnTo>
                        <a:pt x="62" y="682"/>
                      </a:lnTo>
                      <a:lnTo>
                        <a:pt x="93" y="682"/>
                      </a:lnTo>
                      <a:cubicBezTo>
                        <a:pt x="93" y="651"/>
                        <a:pt x="93" y="651"/>
                        <a:pt x="93" y="651"/>
                      </a:cubicBezTo>
                      <a:cubicBezTo>
                        <a:pt x="124" y="651"/>
                        <a:pt x="124" y="651"/>
                        <a:pt x="124" y="651"/>
                      </a:cubicBezTo>
                      <a:lnTo>
                        <a:pt x="124" y="651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cubicBezTo>
                        <a:pt x="185" y="682"/>
                        <a:pt x="185" y="682"/>
                        <a:pt x="185" y="682"/>
                      </a:cubicBezTo>
                      <a:lnTo>
                        <a:pt x="185" y="682"/>
                      </a:lnTo>
                      <a:cubicBezTo>
                        <a:pt x="185" y="713"/>
                        <a:pt x="185" y="713"/>
                        <a:pt x="217" y="713"/>
                      </a:cubicBezTo>
                      <a:cubicBezTo>
                        <a:pt x="217" y="713"/>
                        <a:pt x="217" y="713"/>
                        <a:pt x="217" y="744"/>
                      </a:cubicBezTo>
                      <a:lnTo>
                        <a:pt x="217" y="744"/>
                      </a:lnTo>
                      <a:cubicBezTo>
                        <a:pt x="248" y="744"/>
                        <a:pt x="248" y="775"/>
                        <a:pt x="248" y="775"/>
                      </a:cubicBezTo>
                      <a:cubicBezTo>
                        <a:pt x="279" y="775"/>
                        <a:pt x="279" y="775"/>
                        <a:pt x="279" y="775"/>
                      </a:cubicBezTo>
                      <a:lnTo>
                        <a:pt x="279" y="775"/>
                      </a:lnTo>
                      <a:cubicBezTo>
                        <a:pt x="279" y="806"/>
                        <a:pt x="279" y="806"/>
                        <a:pt x="279" y="806"/>
                      </a:cubicBezTo>
                      <a:cubicBezTo>
                        <a:pt x="309" y="806"/>
                        <a:pt x="309" y="837"/>
                        <a:pt x="309" y="837"/>
                      </a:cubicBez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cubicBezTo>
                        <a:pt x="341" y="837"/>
                        <a:pt x="341" y="837"/>
                        <a:pt x="341" y="837"/>
                      </a:cubicBezTo>
                      <a:lnTo>
                        <a:pt x="341" y="837"/>
                      </a:lnTo>
                      <a:cubicBezTo>
                        <a:pt x="372" y="837"/>
                        <a:pt x="372" y="837"/>
                        <a:pt x="372" y="837"/>
                      </a:cubicBezTo>
                      <a:lnTo>
                        <a:pt x="403" y="837"/>
                      </a:lnTo>
                      <a:cubicBezTo>
                        <a:pt x="433" y="837"/>
                        <a:pt x="433" y="837"/>
                        <a:pt x="433" y="837"/>
                      </a:cubicBezTo>
                      <a:cubicBezTo>
                        <a:pt x="433" y="837"/>
                        <a:pt x="433" y="868"/>
                        <a:pt x="465" y="868"/>
                      </a:cubicBezTo>
                      <a:cubicBezTo>
                        <a:pt x="465" y="837"/>
                        <a:pt x="465" y="806"/>
                        <a:pt x="465" y="775"/>
                      </a:cubicBezTo>
                      <a:cubicBezTo>
                        <a:pt x="465" y="775"/>
                        <a:pt x="433" y="775"/>
                        <a:pt x="433" y="744"/>
                      </a:cubicBezTo>
                      <a:cubicBezTo>
                        <a:pt x="433" y="744"/>
                        <a:pt x="433" y="744"/>
                        <a:pt x="433" y="713"/>
                      </a:cubicBezTo>
                      <a:lnTo>
                        <a:pt x="433" y="713"/>
                      </a:lnTo>
                      <a:lnTo>
                        <a:pt x="433" y="713"/>
                      </a:lnTo>
                      <a:lnTo>
                        <a:pt x="433" y="713"/>
                      </a:lnTo>
                      <a:cubicBezTo>
                        <a:pt x="433" y="682"/>
                        <a:pt x="433" y="682"/>
                        <a:pt x="433" y="682"/>
                      </a:cubicBezTo>
                      <a:lnTo>
                        <a:pt x="433" y="682"/>
                      </a:lnTo>
                      <a:lnTo>
                        <a:pt x="433" y="682"/>
                      </a:lnTo>
                      <a:lnTo>
                        <a:pt x="433" y="651"/>
                      </a:lnTo>
                      <a:lnTo>
                        <a:pt x="433" y="651"/>
                      </a:lnTo>
                      <a:lnTo>
                        <a:pt x="433" y="651"/>
                      </a:lnTo>
                      <a:cubicBezTo>
                        <a:pt x="433" y="620"/>
                        <a:pt x="433" y="620"/>
                        <a:pt x="433" y="620"/>
                      </a:cubicBezTo>
                      <a:cubicBezTo>
                        <a:pt x="433" y="620"/>
                        <a:pt x="433" y="620"/>
                        <a:pt x="433" y="589"/>
                      </a:cubicBezTo>
                      <a:lnTo>
                        <a:pt x="433" y="589"/>
                      </a:lnTo>
                      <a:lnTo>
                        <a:pt x="465" y="558"/>
                      </a:lnTo>
                      <a:lnTo>
                        <a:pt x="465" y="558"/>
                      </a:lnTo>
                      <a:cubicBezTo>
                        <a:pt x="465" y="558"/>
                        <a:pt x="465" y="558"/>
                        <a:pt x="496" y="589"/>
                      </a:cubicBezTo>
                      <a:lnTo>
                        <a:pt x="496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cubicBezTo>
                        <a:pt x="527" y="558"/>
                        <a:pt x="557" y="558"/>
                        <a:pt x="557" y="558"/>
                      </a:cubicBezTo>
                      <a:lnTo>
                        <a:pt x="557" y="558"/>
                      </a:lnTo>
                      <a:lnTo>
                        <a:pt x="557" y="558"/>
                      </a:lnTo>
                      <a:lnTo>
                        <a:pt x="557" y="558"/>
                      </a:lnTo>
                      <a:lnTo>
                        <a:pt x="557" y="527"/>
                      </a:lnTo>
                      <a:lnTo>
                        <a:pt x="557" y="527"/>
                      </a:lnTo>
                      <a:lnTo>
                        <a:pt x="557" y="496"/>
                      </a:lnTo>
                      <a:lnTo>
                        <a:pt x="557" y="496"/>
                      </a:lnTo>
                      <a:cubicBezTo>
                        <a:pt x="557" y="465"/>
                        <a:pt x="557" y="434"/>
                        <a:pt x="557" y="434"/>
                      </a:cubicBezTo>
                      <a:lnTo>
                        <a:pt x="557" y="403"/>
                      </a:lnTo>
                      <a:lnTo>
                        <a:pt x="557" y="403"/>
                      </a:lnTo>
                      <a:lnTo>
                        <a:pt x="557" y="403"/>
                      </a:lnTo>
                      <a:lnTo>
                        <a:pt x="557" y="372"/>
                      </a:lnTo>
                      <a:lnTo>
                        <a:pt x="557" y="372"/>
                      </a:lnTo>
                      <a:lnTo>
                        <a:pt x="557" y="372"/>
                      </a:lnTo>
                      <a:cubicBezTo>
                        <a:pt x="557" y="341"/>
                        <a:pt x="557" y="341"/>
                        <a:pt x="557" y="341"/>
                      </a:cubicBezTo>
                      <a:cubicBezTo>
                        <a:pt x="557" y="341"/>
                        <a:pt x="557" y="341"/>
                        <a:pt x="527" y="341"/>
                      </a:cubicBezTo>
                      <a:lnTo>
                        <a:pt x="527" y="341"/>
                      </a:lnTo>
                      <a:lnTo>
                        <a:pt x="527" y="341"/>
                      </a:lnTo>
                      <a:lnTo>
                        <a:pt x="527" y="341"/>
                      </a:lnTo>
                      <a:cubicBezTo>
                        <a:pt x="496" y="341"/>
                        <a:pt x="496" y="341"/>
                        <a:pt x="496" y="341"/>
                      </a:cubicBezTo>
                      <a:lnTo>
                        <a:pt x="496" y="341"/>
                      </a:lnTo>
                      <a:cubicBezTo>
                        <a:pt x="465" y="341"/>
                        <a:pt x="465" y="341"/>
                        <a:pt x="465" y="341"/>
                      </a:cubicBezTo>
                      <a:cubicBezTo>
                        <a:pt x="465" y="341"/>
                        <a:pt x="465" y="341"/>
                        <a:pt x="465" y="310"/>
                      </a:cubicBezTo>
                      <a:cubicBezTo>
                        <a:pt x="465" y="310"/>
                        <a:pt x="465" y="310"/>
                        <a:pt x="433" y="310"/>
                      </a:cubicBezTo>
                      <a:lnTo>
                        <a:pt x="433" y="280"/>
                      </a:lnTo>
                      <a:lnTo>
                        <a:pt x="403" y="280"/>
                      </a:lnTo>
                      <a:lnTo>
                        <a:pt x="403" y="280"/>
                      </a:lnTo>
                      <a:lnTo>
                        <a:pt x="372" y="310"/>
                      </a:lnTo>
                      <a:cubicBezTo>
                        <a:pt x="341" y="310"/>
                        <a:pt x="341" y="280"/>
                        <a:pt x="341" y="280"/>
                      </a:cubicBezTo>
                      <a:cubicBezTo>
                        <a:pt x="309" y="280"/>
                        <a:pt x="309" y="280"/>
                        <a:pt x="309" y="248"/>
                      </a:cubicBezTo>
                      <a:cubicBezTo>
                        <a:pt x="309" y="248"/>
                        <a:pt x="279" y="248"/>
                        <a:pt x="279" y="217"/>
                      </a:cubicBezTo>
                      <a:lnTo>
                        <a:pt x="279" y="217"/>
                      </a:lnTo>
                      <a:lnTo>
                        <a:pt x="279" y="217"/>
                      </a:lnTo>
                      <a:cubicBezTo>
                        <a:pt x="279" y="217"/>
                        <a:pt x="279" y="217"/>
                        <a:pt x="309" y="217"/>
                      </a:cubicBezTo>
                      <a:cubicBezTo>
                        <a:pt x="309" y="186"/>
                        <a:pt x="309" y="186"/>
                        <a:pt x="309" y="186"/>
                      </a:cubicBezTo>
                      <a:cubicBezTo>
                        <a:pt x="279" y="186"/>
                        <a:pt x="279" y="186"/>
                        <a:pt x="279" y="156"/>
                      </a:cubicBezTo>
                      <a:lnTo>
                        <a:pt x="279" y="156"/>
                      </a:lnTo>
                      <a:lnTo>
                        <a:pt x="279" y="156"/>
                      </a:lnTo>
                      <a:lnTo>
                        <a:pt x="279" y="156"/>
                      </a:lnTo>
                      <a:cubicBezTo>
                        <a:pt x="248" y="156"/>
                        <a:pt x="248" y="124"/>
                        <a:pt x="248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48" y="93"/>
                        <a:pt x="248" y="93"/>
                        <a:pt x="279" y="93"/>
                      </a:cubicBezTo>
                      <a:lnTo>
                        <a:pt x="279" y="62"/>
                      </a:lnTo>
                      <a:cubicBezTo>
                        <a:pt x="279" y="62"/>
                        <a:pt x="279" y="32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5" y="32"/>
                        <a:pt x="185" y="32"/>
                        <a:pt x="185" y="32"/>
                      </a:cubicBezTo>
                      <a:lnTo>
                        <a:pt x="185" y="32"/>
                      </a:lnTo>
                      <a:lnTo>
                        <a:pt x="185" y="62"/>
                      </a:lnTo>
                      <a:lnTo>
                        <a:pt x="155" y="93"/>
                      </a:lnTo>
                      <a:lnTo>
                        <a:pt x="155" y="93"/>
                      </a:lnTo>
                      <a:cubicBezTo>
                        <a:pt x="155" y="124"/>
                        <a:pt x="155" y="124"/>
                        <a:pt x="155" y="156"/>
                      </a:cubicBezTo>
                      <a:lnTo>
                        <a:pt x="124" y="156"/>
                      </a:lnTo>
                      <a:cubicBezTo>
                        <a:pt x="93" y="156"/>
                        <a:pt x="93" y="156"/>
                        <a:pt x="93" y="186"/>
                      </a:cubicBezTo>
                      <a:lnTo>
                        <a:pt x="93" y="186"/>
                      </a:lnTo>
                      <a:lnTo>
                        <a:pt x="93" y="186"/>
                      </a:lnTo>
                      <a:lnTo>
                        <a:pt x="93" y="186"/>
                      </a:lnTo>
                      <a:cubicBezTo>
                        <a:pt x="93" y="217"/>
                        <a:pt x="93" y="217"/>
                        <a:pt x="93" y="217"/>
                      </a:cubicBezTo>
                      <a:lnTo>
                        <a:pt x="93" y="217"/>
                      </a:lnTo>
                      <a:cubicBezTo>
                        <a:pt x="93" y="248"/>
                        <a:pt x="62" y="248"/>
                        <a:pt x="62" y="248"/>
                      </a:cubicBezTo>
                      <a:cubicBezTo>
                        <a:pt x="62" y="248"/>
                        <a:pt x="62" y="248"/>
                        <a:pt x="31" y="24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5" name="Freeform 424"/>
                <p:cNvSpPr>
                  <a:spLocks noChangeArrowheads="1"/>
                </p:cNvSpPr>
                <p:nvPr/>
              </p:nvSpPr>
              <p:spPr bwMode="auto">
                <a:xfrm>
                  <a:off x="2228850" y="2393950"/>
                  <a:ext cx="223838" cy="223838"/>
                </a:xfrm>
                <a:custGeom>
                  <a:avLst/>
                  <a:gdLst>
                    <a:gd name="T0" fmla="*/ 62 w 621"/>
                    <a:gd name="T1" fmla="*/ 124 h 621"/>
                    <a:gd name="T2" fmla="*/ 0 w 621"/>
                    <a:gd name="T3" fmla="*/ 124 h 621"/>
                    <a:gd name="T4" fmla="*/ 0 w 621"/>
                    <a:gd name="T5" fmla="*/ 186 h 621"/>
                    <a:gd name="T6" fmla="*/ 0 w 621"/>
                    <a:gd name="T7" fmla="*/ 217 h 621"/>
                    <a:gd name="T8" fmla="*/ 31 w 621"/>
                    <a:gd name="T9" fmla="*/ 248 h 621"/>
                    <a:gd name="T10" fmla="*/ 92 w 621"/>
                    <a:gd name="T11" fmla="*/ 248 h 621"/>
                    <a:gd name="T12" fmla="*/ 155 w 621"/>
                    <a:gd name="T13" fmla="*/ 280 h 621"/>
                    <a:gd name="T14" fmla="*/ 186 w 621"/>
                    <a:gd name="T15" fmla="*/ 280 h 621"/>
                    <a:gd name="T16" fmla="*/ 248 w 621"/>
                    <a:gd name="T17" fmla="*/ 280 h 621"/>
                    <a:gd name="T18" fmla="*/ 279 w 621"/>
                    <a:gd name="T19" fmla="*/ 310 h 621"/>
                    <a:gd name="T20" fmla="*/ 279 w 621"/>
                    <a:gd name="T21" fmla="*/ 341 h 621"/>
                    <a:gd name="T22" fmla="*/ 248 w 621"/>
                    <a:gd name="T23" fmla="*/ 403 h 621"/>
                    <a:gd name="T24" fmla="*/ 279 w 621"/>
                    <a:gd name="T25" fmla="*/ 465 h 621"/>
                    <a:gd name="T26" fmla="*/ 279 w 621"/>
                    <a:gd name="T27" fmla="*/ 527 h 621"/>
                    <a:gd name="T28" fmla="*/ 279 w 621"/>
                    <a:gd name="T29" fmla="*/ 527 h 621"/>
                    <a:gd name="T30" fmla="*/ 279 w 621"/>
                    <a:gd name="T31" fmla="*/ 589 h 621"/>
                    <a:gd name="T32" fmla="*/ 310 w 621"/>
                    <a:gd name="T33" fmla="*/ 620 h 621"/>
                    <a:gd name="T34" fmla="*/ 310 w 621"/>
                    <a:gd name="T35" fmla="*/ 620 h 621"/>
                    <a:gd name="T36" fmla="*/ 372 w 621"/>
                    <a:gd name="T37" fmla="*/ 620 h 621"/>
                    <a:gd name="T38" fmla="*/ 372 w 621"/>
                    <a:gd name="T39" fmla="*/ 620 h 621"/>
                    <a:gd name="T40" fmla="*/ 434 w 621"/>
                    <a:gd name="T41" fmla="*/ 558 h 621"/>
                    <a:gd name="T42" fmla="*/ 403 w 621"/>
                    <a:gd name="T43" fmla="*/ 496 h 621"/>
                    <a:gd name="T44" fmla="*/ 403 w 621"/>
                    <a:gd name="T45" fmla="*/ 465 h 621"/>
                    <a:gd name="T46" fmla="*/ 403 w 621"/>
                    <a:gd name="T47" fmla="*/ 434 h 621"/>
                    <a:gd name="T48" fmla="*/ 434 w 621"/>
                    <a:gd name="T49" fmla="*/ 403 h 621"/>
                    <a:gd name="T50" fmla="*/ 464 w 621"/>
                    <a:gd name="T51" fmla="*/ 403 h 621"/>
                    <a:gd name="T52" fmla="*/ 464 w 621"/>
                    <a:gd name="T53" fmla="*/ 434 h 621"/>
                    <a:gd name="T54" fmla="*/ 527 w 621"/>
                    <a:gd name="T55" fmla="*/ 434 h 621"/>
                    <a:gd name="T56" fmla="*/ 527 w 621"/>
                    <a:gd name="T57" fmla="*/ 434 h 621"/>
                    <a:gd name="T58" fmla="*/ 558 w 621"/>
                    <a:gd name="T59" fmla="*/ 434 h 621"/>
                    <a:gd name="T60" fmla="*/ 588 w 621"/>
                    <a:gd name="T61" fmla="*/ 403 h 621"/>
                    <a:gd name="T62" fmla="*/ 588 w 621"/>
                    <a:gd name="T63" fmla="*/ 403 h 621"/>
                    <a:gd name="T64" fmla="*/ 588 w 621"/>
                    <a:gd name="T65" fmla="*/ 403 h 621"/>
                    <a:gd name="T66" fmla="*/ 588 w 621"/>
                    <a:gd name="T67" fmla="*/ 372 h 621"/>
                    <a:gd name="T68" fmla="*/ 558 w 621"/>
                    <a:gd name="T69" fmla="*/ 310 h 621"/>
                    <a:gd name="T70" fmla="*/ 588 w 621"/>
                    <a:gd name="T71" fmla="*/ 280 h 621"/>
                    <a:gd name="T72" fmla="*/ 620 w 621"/>
                    <a:gd name="T73" fmla="*/ 217 h 621"/>
                    <a:gd name="T74" fmla="*/ 588 w 621"/>
                    <a:gd name="T75" fmla="*/ 156 h 621"/>
                    <a:gd name="T76" fmla="*/ 588 w 621"/>
                    <a:gd name="T77" fmla="*/ 124 h 621"/>
                    <a:gd name="T78" fmla="*/ 496 w 621"/>
                    <a:gd name="T79" fmla="*/ 62 h 621"/>
                    <a:gd name="T80" fmla="*/ 464 w 621"/>
                    <a:gd name="T81" fmla="*/ 62 h 621"/>
                    <a:gd name="T82" fmla="*/ 403 w 621"/>
                    <a:gd name="T83" fmla="*/ 93 h 621"/>
                    <a:gd name="T84" fmla="*/ 310 w 621"/>
                    <a:gd name="T85" fmla="*/ 62 h 621"/>
                    <a:gd name="T86" fmla="*/ 248 w 621"/>
                    <a:gd name="T87" fmla="*/ 62 h 621"/>
                    <a:gd name="T88" fmla="*/ 186 w 621"/>
                    <a:gd name="T89" fmla="*/ 0 h 621"/>
                    <a:gd name="T90" fmla="*/ 92 w 621"/>
                    <a:gd name="T91" fmla="*/ 0 h 621"/>
                    <a:gd name="T92" fmla="*/ 62 w 621"/>
                    <a:gd name="T93" fmla="*/ 3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21" h="621">
                      <a:moveTo>
                        <a:pt x="62" y="62"/>
                      </a:moveTo>
                      <a:lnTo>
                        <a:pt x="62" y="62"/>
                      </a:lnTo>
                      <a:cubicBezTo>
                        <a:pt x="62" y="93"/>
                        <a:pt x="62" y="124"/>
                        <a:pt x="62" y="124"/>
                      </a:cubicBezTo>
                      <a:lnTo>
                        <a:pt x="31" y="156"/>
                      </a:lnTo>
                      <a:lnTo>
                        <a:pt x="0" y="156"/>
                      </a:lnTo>
                      <a:cubicBezTo>
                        <a:pt x="0" y="156"/>
                        <a:pt x="0" y="156"/>
                        <a:pt x="0" y="124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lnTo>
                        <a:pt x="0" y="156"/>
                      </a:lnTo>
                      <a:cubicBezTo>
                        <a:pt x="0" y="186"/>
                        <a:pt x="0" y="186"/>
                        <a:pt x="0" y="186"/>
                      </a:cubicBez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0" y="217"/>
                        <a:pt x="0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62" y="217"/>
                        <a:pt x="62" y="217"/>
                        <a:pt x="62" y="217"/>
                      </a:cubicBezTo>
                      <a:cubicBezTo>
                        <a:pt x="62" y="217"/>
                        <a:pt x="92" y="217"/>
                        <a:pt x="92" y="248"/>
                      </a:cubicBezTo>
                      <a:lnTo>
                        <a:pt x="92" y="248"/>
                      </a:lnTo>
                      <a:cubicBezTo>
                        <a:pt x="124" y="248"/>
                        <a:pt x="155" y="280"/>
                        <a:pt x="155" y="280"/>
                      </a:cubicBezTo>
                      <a:lnTo>
                        <a:pt x="155" y="280"/>
                      </a:lnTo>
                      <a:lnTo>
                        <a:pt x="155" y="280"/>
                      </a:lnTo>
                      <a:lnTo>
                        <a:pt x="155" y="280"/>
                      </a:lnTo>
                      <a:lnTo>
                        <a:pt x="186" y="280"/>
                      </a:lnTo>
                      <a:lnTo>
                        <a:pt x="186" y="280"/>
                      </a:lnTo>
                      <a:lnTo>
                        <a:pt x="186" y="280"/>
                      </a:lnTo>
                      <a:cubicBezTo>
                        <a:pt x="216" y="280"/>
                        <a:pt x="216" y="280"/>
                        <a:pt x="216" y="280"/>
                      </a:cubicBezTo>
                      <a:cubicBezTo>
                        <a:pt x="216" y="280"/>
                        <a:pt x="216" y="280"/>
                        <a:pt x="248" y="280"/>
                      </a:cubicBezTo>
                      <a:lnTo>
                        <a:pt x="248" y="280"/>
                      </a:lnTo>
                      <a:lnTo>
                        <a:pt x="248" y="280"/>
                      </a:lnTo>
                      <a:cubicBezTo>
                        <a:pt x="248" y="280"/>
                        <a:pt x="279" y="280"/>
                        <a:pt x="279" y="310"/>
                      </a:cubicBezTo>
                      <a:lnTo>
                        <a:pt x="279" y="310"/>
                      </a:lnTo>
                      <a:cubicBezTo>
                        <a:pt x="279" y="341"/>
                        <a:pt x="279" y="341"/>
                        <a:pt x="279" y="341"/>
                      </a:cubicBezTo>
                      <a:lnTo>
                        <a:pt x="279" y="341"/>
                      </a:lnTo>
                      <a:cubicBezTo>
                        <a:pt x="279" y="372"/>
                        <a:pt x="248" y="372"/>
                        <a:pt x="248" y="372"/>
                      </a:cubicBezTo>
                      <a:lnTo>
                        <a:pt x="248" y="372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cubicBezTo>
                        <a:pt x="248" y="403"/>
                        <a:pt x="248" y="403"/>
                        <a:pt x="248" y="434"/>
                      </a:cubicBezTo>
                      <a:cubicBezTo>
                        <a:pt x="248" y="434"/>
                        <a:pt x="279" y="434"/>
                        <a:pt x="279" y="465"/>
                      </a:cubicBezTo>
                      <a:lnTo>
                        <a:pt x="279" y="465"/>
                      </a:lnTo>
                      <a:cubicBezTo>
                        <a:pt x="279" y="496"/>
                        <a:pt x="279" y="496"/>
                        <a:pt x="279" y="496"/>
                      </a:cubicBezTo>
                      <a:lnTo>
                        <a:pt x="279" y="527"/>
                      </a:lnTo>
                      <a:lnTo>
                        <a:pt x="279" y="527"/>
                      </a:lnTo>
                      <a:lnTo>
                        <a:pt x="279" y="527"/>
                      </a:lnTo>
                      <a:lnTo>
                        <a:pt x="279" y="527"/>
                      </a:lnTo>
                      <a:cubicBezTo>
                        <a:pt x="279" y="558"/>
                        <a:pt x="279" y="558"/>
                        <a:pt x="279" y="558"/>
                      </a:cubicBezTo>
                      <a:cubicBezTo>
                        <a:pt x="279" y="558"/>
                        <a:pt x="279" y="558"/>
                        <a:pt x="279" y="589"/>
                      </a:cubicBezTo>
                      <a:lnTo>
                        <a:pt x="279" y="589"/>
                      </a:lnTo>
                      <a:lnTo>
                        <a:pt x="279" y="589"/>
                      </a:lnTo>
                      <a:cubicBezTo>
                        <a:pt x="310" y="589"/>
                        <a:pt x="310" y="589"/>
                        <a:pt x="310" y="620"/>
                      </a:cubicBez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cubicBezTo>
                        <a:pt x="340" y="620"/>
                        <a:pt x="340" y="620"/>
                        <a:pt x="340" y="620"/>
                      </a:cubicBez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cubicBezTo>
                        <a:pt x="403" y="589"/>
                        <a:pt x="403" y="589"/>
                        <a:pt x="403" y="589"/>
                      </a:cubicBezTo>
                      <a:lnTo>
                        <a:pt x="403" y="589"/>
                      </a:lnTo>
                      <a:cubicBezTo>
                        <a:pt x="434" y="589"/>
                        <a:pt x="434" y="589"/>
                        <a:pt x="434" y="558"/>
                      </a:cubicBezTo>
                      <a:cubicBezTo>
                        <a:pt x="434" y="558"/>
                        <a:pt x="403" y="558"/>
                        <a:pt x="403" y="527"/>
                      </a:cubicBezTo>
                      <a:lnTo>
                        <a:pt x="403" y="527"/>
                      </a:lnTo>
                      <a:cubicBezTo>
                        <a:pt x="403" y="527"/>
                        <a:pt x="403" y="527"/>
                        <a:pt x="403" y="496"/>
                      </a:cubicBezTo>
                      <a:lnTo>
                        <a:pt x="403" y="496"/>
                      </a:lnTo>
                      <a:cubicBezTo>
                        <a:pt x="403" y="496"/>
                        <a:pt x="403" y="496"/>
                        <a:pt x="403" y="465"/>
                      </a:cubicBezTo>
                      <a:lnTo>
                        <a:pt x="403" y="465"/>
                      </a:lnTo>
                      <a:cubicBezTo>
                        <a:pt x="403" y="465"/>
                        <a:pt x="372" y="465"/>
                        <a:pt x="372" y="434"/>
                      </a:cubicBezTo>
                      <a:lnTo>
                        <a:pt x="372" y="434"/>
                      </a:lnTo>
                      <a:lnTo>
                        <a:pt x="403" y="434"/>
                      </a:lnTo>
                      <a:cubicBezTo>
                        <a:pt x="403" y="403"/>
                        <a:pt x="403" y="403"/>
                        <a:pt x="403" y="403"/>
                      </a:cubicBezTo>
                      <a:lnTo>
                        <a:pt x="403" y="403"/>
                      </a:lnTo>
                      <a:lnTo>
                        <a:pt x="434" y="403"/>
                      </a:lnTo>
                      <a:lnTo>
                        <a:pt x="434" y="403"/>
                      </a:lnTo>
                      <a:cubicBezTo>
                        <a:pt x="434" y="434"/>
                        <a:pt x="434" y="434"/>
                        <a:pt x="434" y="434"/>
                      </a:cubicBezTo>
                      <a:cubicBezTo>
                        <a:pt x="434" y="434"/>
                        <a:pt x="434" y="403"/>
                        <a:pt x="464" y="403"/>
                      </a:cubicBezTo>
                      <a:lnTo>
                        <a:pt x="464" y="403"/>
                      </a:lnTo>
                      <a:lnTo>
                        <a:pt x="464" y="434"/>
                      </a:lnTo>
                      <a:lnTo>
                        <a:pt x="464" y="434"/>
                      </a:lnTo>
                      <a:lnTo>
                        <a:pt x="464" y="434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cubicBezTo>
                        <a:pt x="527" y="434"/>
                        <a:pt x="527" y="434"/>
                        <a:pt x="558" y="434"/>
                      </a:cubicBezTo>
                      <a:lnTo>
                        <a:pt x="558" y="434"/>
                      </a:lnTo>
                      <a:lnTo>
                        <a:pt x="558" y="434"/>
                      </a:lnTo>
                      <a:lnTo>
                        <a:pt x="558" y="434"/>
                      </a:lnTo>
                      <a:cubicBezTo>
                        <a:pt x="558" y="403"/>
                        <a:pt x="588" y="403"/>
                        <a:pt x="588" y="403"/>
                      </a:cubicBezTo>
                      <a:lnTo>
                        <a:pt x="588" y="403"/>
                      </a:lnTo>
                      <a:lnTo>
                        <a:pt x="588" y="403"/>
                      </a:lnTo>
                      <a:lnTo>
                        <a:pt x="588" y="403"/>
                      </a:lnTo>
                      <a:lnTo>
                        <a:pt x="588" y="403"/>
                      </a:lnTo>
                      <a:cubicBezTo>
                        <a:pt x="588" y="403"/>
                        <a:pt x="588" y="403"/>
                        <a:pt x="620" y="403"/>
                      </a:cubicBezTo>
                      <a:cubicBezTo>
                        <a:pt x="588" y="403"/>
                        <a:pt x="588" y="403"/>
                        <a:pt x="588" y="403"/>
                      </a:cubicBezTo>
                      <a:lnTo>
                        <a:pt x="588" y="403"/>
                      </a:lnTo>
                      <a:lnTo>
                        <a:pt x="588" y="403"/>
                      </a:lnTo>
                      <a:cubicBezTo>
                        <a:pt x="588" y="403"/>
                        <a:pt x="588" y="403"/>
                        <a:pt x="588" y="372"/>
                      </a:cubicBezTo>
                      <a:lnTo>
                        <a:pt x="588" y="372"/>
                      </a:lnTo>
                      <a:cubicBezTo>
                        <a:pt x="588" y="341"/>
                        <a:pt x="558" y="341"/>
                        <a:pt x="558" y="341"/>
                      </a:cubicBezTo>
                      <a:cubicBezTo>
                        <a:pt x="558" y="341"/>
                        <a:pt x="558" y="341"/>
                        <a:pt x="558" y="310"/>
                      </a:cubicBezTo>
                      <a:lnTo>
                        <a:pt x="558" y="310"/>
                      </a:lnTo>
                      <a:cubicBezTo>
                        <a:pt x="558" y="310"/>
                        <a:pt x="558" y="310"/>
                        <a:pt x="588" y="280"/>
                      </a:cubicBezTo>
                      <a:lnTo>
                        <a:pt x="588" y="280"/>
                      </a:lnTo>
                      <a:lnTo>
                        <a:pt x="588" y="280"/>
                      </a:lnTo>
                      <a:cubicBezTo>
                        <a:pt x="588" y="280"/>
                        <a:pt x="588" y="248"/>
                        <a:pt x="620" y="248"/>
                      </a:cubicBezTo>
                      <a:lnTo>
                        <a:pt x="620" y="217"/>
                      </a:lnTo>
                      <a:lnTo>
                        <a:pt x="620" y="217"/>
                      </a:lnTo>
                      <a:lnTo>
                        <a:pt x="620" y="217"/>
                      </a:lnTo>
                      <a:cubicBezTo>
                        <a:pt x="620" y="186"/>
                        <a:pt x="620" y="186"/>
                        <a:pt x="620" y="186"/>
                      </a:cubicBezTo>
                      <a:cubicBezTo>
                        <a:pt x="620" y="186"/>
                        <a:pt x="588" y="186"/>
                        <a:pt x="588" y="156"/>
                      </a:cubicBezTo>
                      <a:cubicBezTo>
                        <a:pt x="558" y="186"/>
                        <a:pt x="558" y="186"/>
                        <a:pt x="558" y="186"/>
                      </a:cubicBezTo>
                      <a:cubicBezTo>
                        <a:pt x="588" y="124"/>
                        <a:pt x="588" y="124"/>
                        <a:pt x="588" y="124"/>
                      </a:cubicBezTo>
                      <a:lnTo>
                        <a:pt x="588" y="124"/>
                      </a:lnTo>
                      <a:lnTo>
                        <a:pt x="588" y="124"/>
                      </a:lnTo>
                      <a:cubicBezTo>
                        <a:pt x="558" y="124"/>
                        <a:pt x="527" y="93"/>
                        <a:pt x="527" y="93"/>
                      </a:cubicBezTo>
                      <a:cubicBezTo>
                        <a:pt x="496" y="93"/>
                        <a:pt x="496" y="62"/>
                        <a:pt x="496" y="62"/>
                      </a:cubicBezTo>
                      <a:lnTo>
                        <a:pt x="496" y="62"/>
                      </a:lnTo>
                      <a:cubicBezTo>
                        <a:pt x="496" y="62"/>
                        <a:pt x="496" y="62"/>
                        <a:pt x="464" y="62"/>
                      </a:cubicBezTo>
                      <a:lnTo>
                        <a:pt x="464" y="62"/>
                      </a:lnTo>
                      <a:lnTo>
                        <a:pt x="464" y="62"/>
                      </a:lnTo>
                      <a:cubicBezTo>
                        <a:pt x="403" y="93"/>
                        <a:pt x="403" y="93"/>
                        <a:pt x="403" y="93"/>
                      </a:cubicBezTo>
                      <a:lnTo>
                        <a:pt x="403" y="93"/>
                      </a:lnTo>
                      <a:cubicBezTo>
                        <a:pt x="403" y="93"/>
                        <a:pt x="372" y="62"/>
                        <a:pt x="340" y="62"/>
                      </a:cubicBezTo>
                      <a:cubicBezTo>
                        <a:pt x="340" y="62"/>
                        <a:pt x="340" y="62"/>
                        <a:pt x="310" y="62"/>
                      </a:cubicBezTo>
                      <a:lnTo>
                        <a:pt x="310" y="62"/>
                      </a:lnTo>
                      <a:cubicBezTo>
                        <a:pt x="279" y="62"/>
                        <a:pt x="279" y="62"/>
                        <a:pt x="248" y="62"/>
                      </a:cubicBez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16" y="62"/>
                        <a:pt x="216" y="62"/>
                        <a:pt x="216" y="62"/>
                      </a:cubicBezTo>
                      <a:cubicBezTo>
                        <a:pt x="216" y="62"/>
                        <a:pt x="186" y="62"/>
                        <a:pt x="186" y="32"/>
                      </a:cubicBezTo>
                      <a:cubicBezTo>
                        <a:pt x="186" y="32"/>
                        <a:pt x="186" y="32"/>
                        <a:pt x="186" y="0"/>
                      </a:cubicBezTo>
                      <a:cubicBezTo>
                        <a:pt x="186" y="0"/>
                        <a:pt x="155" y="0"/>
                        <a:pt x="124" y="0"/>
                      </a:cubicBezTo>
                      <a:lnTo>
                        <a:pt x="124" y="0"/>
                      </a:lnTo>
                      <a:lnTo>
                        <a:pt x="92" y="0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6" name="Freeform 425"/>
                <p:cNvSpPr>
                  <a:spLocks noChangeArrowheads="1"/>
                </p:cNvSpPr>
                <p:nvPr/>
              </p:nvSpPr>
              <p:spPr bwMode="auto">
                <a:xfrm>
                  <a:off x="2486025" y="26050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7" name="Freeform 426"/>
                <p:cNvSpPr>
                  <a:spLocks noChangeArrowheads="1"/>
                </p:cNvSpPr>
                <p:nvPr/>
              </p:nvSpPr>
              <p:spPr bwMode="auto">
                <a:xfrm>
                  <a:off x="2452688" y="2471738"/>
                  <a:ext cx="66675" cy="134937"/>
                </a:xfrm>
                <a:custGeom>
                  <a:avLst/>
                  <a:gdLst>
                    <a:gd name="T0" fmla="*/ 31 w 187"/>
                    <a:gd name="T1" fmla="*/ 0 h 373"/>
                    <a:gd name="T2" fmla="*/ 62 w 187"/>
                    <a:gd name="T3" fmla="*/ 63 h 373"/>
                    <a:gd name="T4" fmla="*/ 31 w 187"/>
                    <a:gd name="T5" fmla="*/ 93 h 373"/>
                    <a:gd name="T6" fmla="*/ 31 w 187"/>
                    <a:gd name="T7" fmla="*/ 93 h 373"/>
                    <a:gd name="T8" fmla="*/ 0 w 187"/>
                    <a:gd name="T9" fmla="*/ 93 h 373"/>
                    <a:gd name="T10" fmla="*/ 0 w 187"/>
                    <a:gd name="T11" fmla="*/ 93 h 373"/>
                    <a:gd name="T12" fmla="*/ 31 w 187"/>
                    <a:gd name="T13" fmla="*/ 124 h 373"/>
                    <a:gd name="T14" fmla="*/ 31 w 187"/>
                    <a:gd name="T15" fmla="*/ 124 h 373"/>
                    <a:gd name="T16" fmla="*/ 92 w 187"/>
                    <a:gd name="T17" fmla="*/ 155 h 373"/>
                    <a:gd name="T18" fmla="*/ 62 w 187"/>
                    <a:gd name="T19" fmla="*/ 186 h 373"/>
                    <a:gd name="T20" fmla="*/ 92 w 187"/>
                    <a:gd name="T21" fmla="*/ 248 h 373"/>
                    <a:gd name="T22" fmla="*/ 62 w 187"/>
                    <a:gd name="T23" fmla="*/ 279 h 373"/>
                    <a:gd name="T24" fmla="*/ 92 w 187"/>
                    <a:gd name="T25" fmla="*/ 310 h 373"/>
                    <a:gd name="T26" fmla="*/ 92 w 187"/>
                    <a:gd name="T27" fmla="*/ 372 h 373"/>
                    <a:gd name="T28" fmla="*/ 92 w 187"/>
                    <a:gd name="T29" fmla="*/ 372 h 373"/>
                    <a:gd name="T30" fmla="*/ 92 w 187"/>
                    <a:gd name="T31" fmla="*/ 372 h 373"/>
                    <a:gd name="T32" fmla="*/ 124 w 187"/>
                    <a:gd name="T33" fmla="*/ 372 h 373"/>
                    <a:gd name="T34" fmla="*/ 155 w 187"/>
                    <a:gd name="T35" fmla="*/ 372 h 373"/>
                    <a:gd name="T36" fmla="*/ 186 w 187"/>
                    <a:gd name="T37" fmla="*/ 341 h 373"/>
                    <a:gd name="T38" fmla="*/ 186 w 187"/>
                    <a:gd name="T39" fmla="*/ 341 h 373"/>
                    <a:gd name="T40" fmla="*/ 155 w 187"/>
                    <a:gd name="T41" fmla="*/ 310 h 373"/>
                    <a:gd name="T42" fmla="*/ 124 w 187"/>
                    <a:gd name="T43" fmla="*/ 248 h 373"/>
                    <a:gd name="T44" fmla="*/ 124 w 187"/>
                    <a:gd name="T45" fmla="*/ 186 h 373"/>
                    <a:gd name="T46" fmla="*/ 124 w 187"/>
                    <a:gd name="T47" fmla="*/ 186 h 373"/>
                    <a:gd name="T48" fmla="*/ 124 w 187"/>
                    <a:gd name="T49" fmla="*/ 186 h 373"/>
                    <a:gd name="T50" fmla="*/ 155 w 187"/>
                    <a:gd name="T51" fmla="*/ 155 h 373"/>
                    <a:gd name="T52" fmla="*/ 186 w 187"/>
                    <a:gd name="T53" fmla="*/ 155 h 373"/>
                    <a:gd name="T54" fmla="*/ 186 w 187"/>
                    <a:gd name="T55" fmla="*/ 124 h 373"/>
                    <a:gd name="T56" fmla="*/ 186 w 187"/>
                    <a:gd name="T57" fmla="*/ 124 h 373"/>
                    <a:gd name="T58" fmla="*/ 186 w 187"/>
                    <a:gd name="T59" fmla="*/ 124 h 373"/>
                    <a:gd name="T60" fmla="*/ 155 w 187"/>
                    <a:gd name="T61" fmla="*/ 93 h 373"/>
                    <a:gd name="T62" fmla="*/ 92 w 187"/>
                    <a:gd name="T63" fmla="*/ 31 h 373"/>
                    <a:gd name="T64" fmla="*/ 62 w 187"/>
                    <a:gd name="T65" fmla="*/ 0 h 373"/>
                    <a:gd name="T66" fmla="*/ 62 w 187"/>
                    <a:gd name="T67" fmla="*/ 0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7" h="373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62" y="31"/>
                        <a:pt x="62" y="31"/>
                        <a:pt x="62" y="63"/>
                      </a:cubicBez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62" y="124"/>
                        <a:pt x="62" y="124"/>
                        <a:pt x="62" y="155"/>
                      </a:cubicBez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lnTo>
                        <a:pt x="62" y="186"/>
                      </a:lnTo>
                      <a:cubicBezTo>
                        <a:pt x="92" y="217"/>
                        <a:pt x="92" y="217"/>
                        <a:pt x="92" y="248"/>
                      </a:cubicBezTo>
                      <a:lnTo>
                        <a:pt x="92" y="248"/>
                      </a:lnTo>
                      <a:lnTo>
                        <a:pt x="92" y="248"/>
                      </a:lnTo>
                      <a:cubicBezTo>
                        <a:pt x="92" y="248"/>
                        <a:pt x="92" y="279"/>
                        <a:pt x="62" y="279"/>
                      </a:cubicBezTo>
                      <a:lnTo>
                        <a:pt x="62" y="279"/>
                      </a:lnTo>
                      <a:cubicBezTo>
                        <a:pt x="62" y="310"/>
                        <a:pt x="92" y="310"/>
                        <a:pt x="92" y="310"/>
                      </a:cubicBezTo>
                      <a:cubicBezTo>
                        <a:pt x="92" y="310"/>
                        <a:pt x="62" y="310"/>
                        <a:pt x="62" y="341"/>
                      </a:cubicBezTo>
                      <a:cubicBezTo>
                        <a:pt x="92" y="341"/>
                        <a:pt x="92" y="372"/>
                        <a:pt x="92" y="372"/>
                      </a:cubicBezTo>
                      <a:lnTo>
                        <a:pt x="92" y="372"/>
                      </a:lnTo>
                      <a:lnTo>
                        <a:pt x="92" y="372"/>
                      </a:lnTo>
                      <a:lnTo>
                        <a:pt x="92" y="372"/>
                      </a:lnTo>
                      <a:lnTo>
                        <a:pt x="92" y="372"/>
                      </a:lnTo>
                      <a:cubicBezTo>
                        <a:pt x="124" y="372"/>
                        <a:pt x="124" y="372"/>
                        <a:pt x="124" y="372"/>
                      </a:cubicBezTo>
                      <a:lnTo>
                        <a:pt x="124" y="372"/>
                      </a:lnTo>
                      <a:lnTo>
                        <a:pt x="124" y="372"/>
                      </a:lnTo>
                      <a:cubicBezTo>
                        <a:pt x="155" y="372"/>
                        <a:pt x="155" y="372"/>
                        <a:pt x="155" y="372"/>
                      </a:cubicBezTo>
                      <a:lnTo>
                        <a:pt x="155" y="372"/>
                      </a:lnTo>
                      <a:cubicBezTo>
                        <a:pt x="155" y="372"/>
                        <a:pt x="155" y="341"/>
                        <a:pt x="186" y="341"/>
                      </a:cubicBezTo>
                      <a:lnTo>
                        <a:pt x="186" y="341"/>
                      </a:lnTo>
                      <a:lnTo>
                        <a:pt x="186" y="341"/>
                      </a:lnTo>
                      <a:lnTo>
                        <a:pt x="155" y="310"/>
                      </a:lnTo>
                      <a:lnTo>
                        <a:pt x="155" y="310"/>
                      </a:lnTo>
                      <a:lnTo>
                        <a:pt x="155" y="279"/>
                      </a:lnTo>
                      <a:cubicBezTo>
                        <a:pt x="124" y="279"/>
                        <a:pt x="124" y="248"/>
                        <a:pt x="124" y="248"/>
                      </a:cubicBezTo>
                      <a:cubicBezTo>
                        <a:pt x="124" y="217"/>
                        <a:pt x="124" y="217"/>
                        <a:pt x="124" y="217"/>
                      </a:cubicBezTo>
                      <a:cubicBezTo>
                        <a:pt x="124" y="217"/>
                        <a:pt x="124" y="217"/>
                        <a:pt x="124" y="186"/>
                      </a:cubicBez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cubicBezTo>
                        <a:pt x="155" y="155"/>
                        <a:pt x="155" y="155"/>
                        <a:pt x="186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cubicBezTo>
                        <a:pt x="124" y="93"/>
                        <a:pt x="124" y="93"/>
                        <a:pt x="124" y="93"/>
                      </a:cubicBezTo>
                      <a:cubicBezTo>
                        <a:pt x="92" y="63"/>
                        <a:pt x="92" y="63"/>
                        <a:pt x="92" y="31"/>
                      </a:cubicBezTo>
                      <a:cubicBezTo>
                        <a:pt x="92" y="31"/>
                        <a:pt x="9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8" name="Freeform 427"/>
                <p:cNvSpPr>
                  <a:spLocks noChangeArrowheads="1"/>
                </p:cNvSpPr>
                <p:nvPr/>
              </p:nvSpPr>
              <p:spPr bwMode="auto">
                <a:xfrm>
                  <a:off x="2519363" y="2527300"/>
                  <a:ext cx="100012" cy="66675"/>
                </a:xfrm>
                <a:custGeom>
                  <a:avLst/>
                  <a:gdLst>
                    <a:gd name="T0" fmla="*/ 0 w 279"/>
                    <a:gd name="T1" fmla="*/ 62 h 187"/>
                    <a:gd name="T2" fmla="*/ 0 w 279"/>
                    <a:gd name="T3" fmla="*/ 62 h 187"/>
                    <a:gd name="T4" fmla="*/ 0 w 279"/>
                    <a:gd name="T5" fmla="*/ 62 h 187"/>
                    <a:gd name="T6" fmla="*/ 0 w 279"/>
                    <a:gd name="T7" fmla="*/ 93 h 187"/>
                    <a:gd name="T8" fmla="*/ 0 w 279"/>
                    <a:gd name="T9" fmla="*/ 93 h 187"/>
                    <a:gd name="T10" fmla="*/ 30 w 279"/>
                    <a:gd name="T11" fmla="*/ 93 h 187"/>
                    <a:gd name="T12" fmla="*/ 30 w 279"/>
                    <a:gd name="T13" fmla="*/ 93 h 187"/>
                    <a:gd name="T14" fmla="*/ 30 w 279"/>
                    <a:gd name="T15" fmla="*/ 155 h 187"/>
                    <a:gd name="T16" fmla="*/ 30 w 279"/>
                    <a:gd name="T17" fmla="*/ 155 h 187"/>
                    <a:gd name="T18" fmla="*/ 30 w 279"/>
                    <a:gd name="T19" fmla="*/ 155 h 187"/>
                    <a:gd name="T20" fmla="*/ 30 w 279"/>
                    <a:gd name="T21" fmla="*/ 155 h 187"/>
                    <a:gd name="T22" fmla="*/ 30 w 279"/>
                    <a:gd name="T23" fmla="*/ 155 h 187"/>
                    <a:gd name="T24" fmla="*/ 30 w 279"/>
                    <a:gd name="T25" fmla="*/ 155 h 187"/>
                    <a:gd name="T26" fmla="*/ 62 w 279"/>
                    <a:gd name="T27" fmla="*/ 155 h 187"/>
                    <a:gd name="T28" fmla="*/ 62 w 279"/>
                    <a:gd name="T29" fmla="*/ 155 h 187"/>
                    <a:gd name="T30" fmla="*/ 93 w 279"/>
                    <a:gd name="T31" fmla="*/ 155 h 187"/>
                    <a:gd name="T32" fmla="*/ 93 w 279"/>
                    <a:gd name="T33" fmla="*/ 155 h 187"/>
                    <a:gd name="T34" fmla="*/ 124 w 279"/>
                    <a:gd name="T35" fmla="*/ 155 h 187"/>
                    <a:gd name="T36" fmla="*/ 154 w 279"/>
                    <a:gd name="T37" fmla="*/ 155 h 187"/>
                    <a:gd name="T38" fmla="*/ 154 w 279"/>
                    <a:gd name="T39" fmla="*/ 155 h 187"/>
                    <a:gd name="T40" fmla="*/ 154 w 279"/>
                    <a:gd name="T41" fmla="*/ 155 h 187"/>
                    <a:gd name="T42" fmla="*/ 186 w 279"/>
                    <a:gd name="T43" fmla="*/ 186 h 187"/>
                    <a:gd name="T44" fmla="*/ 186 w 279"/>
                    <a:gd name="T45" fmla="*/ 186 h 187"/>
                    <a:gd name="T46" fmla="*/ 186 w 279"/>
                    <a:gd name="T47" fmla="*/ 186 h 187"/>
                    <a:gd name="T48" fmla="*/ 217 w 279"/>
                    <a:gd name="T49" fmla="*/ 186 h 187"/>
                    <a:gd name="T50" fmla="*/ 248 w 279"/>
                    <a:gd name="T51" fmla="*/ 186 h 187"/>
                    <a:gd name="T52" fmla="*/ 248 w 279"/>
                    <a:gd name="T53" fmla="*/ 186 h 187"/>
                    <a:gd name="T54" fmla="*/ 248 w 279"/>
                    <a:gd name="T55" fmla="*/ 186 h 187"/>
                    <a:gd name="T56" fmla="*/ 248 w 279"/>
                    <a:gd name="T57" fmla="*/ 155 h 187"/>
                    <a:gd name="T58" fmla="*/ 248 w 279"/>
                    <a:gd name="T59" fmla="*/ 155 h 187"/>
                    <a:gd name="T60" fmla="*/ 248 w 279"/>
                    <a:gd name="T61" fmla="*/ 155 h 187"/>
                    <a:gd name="T62" fmla="*/ 278 w 279"/>
                    <a:gd name="T63" fmla="*/ 93 h 187"/>
                    <a:gd name="T64" fmla="*/ 278 w 279"/>
                    <a:gd name="T65" fmla="*/ 93 h 187"/>
                    <a:gd name="T66" fmla="*/ 278 w 279"/>
                    <a:gd name="T67" fmla="*/ 93 h 187"/>
                    <a:gd name="T68" fmla="*/ 278 w 279"/>
                    <a:gd name="T69" fmla="*/ 62 h 187"/>
                    <a:gd name="T70" fmla="*/ 278 w 279"/>
                    <a:gd name="T71" fmla="*/ 62 h 187"/>
                    <a:gd name="T72" fmla="*/ 278 w 279"/>
                    <a:gd name="T73" fmla="*/ 62 h 187"/>
                    <a:gd name="T74" fmla="*/ 278 w 279"/>
                    <a:gd name="T75" fmla="*/ 31 h 187"/>
                    <a:gd name="T76" fmla="*/ 248 w 279"/>
                    <a:gd name="T77" fmla="*/ 31 h 187"/>
                    <a:gd name="T78" fmla="*/ 248 w 279"/>
                    <a:gd name="T79" fmla="*/ 31 h 187"/>
                    <a:gd name="T80" fmla="*/ 217 w 279"/>
                    <a:gd name="T81" fmla="*/ 31 h 187"/>
                    <a:gd name="T82" fmla="*/ 154 w 279"/>
                    <a:gd name="T83" fmla="*/ 62 h 187"/>
                    <a:gd name="T84" fmla="*/ 154 w 279"/>
                    <a:gd name="T85" fmla="*/ 31 h 187"/>
                    <a:gd name="T86" fmla="*/ 124 w 279"/>
                    <a:gd name="T87" fmla="*/ 0 h 187"/>
                    <a:gd name="T88" fmla="*/ 124 w 279"/>
                    <a:gd name="T89" fmla="*/ 0 h 187"/>
                    <a:gd name="T90" fmla="*/ 93 w 279"/>
                    <a:gd name="T91" fmla="*/ 0 h 187"/>
                    <a:gd name="T92" fmla="*/ 62 w 279"/>
                    <a:gd name="T93" fmla="*/ 0 h 187"/>
                    <a:gd name="T94" fmla="*/ 30 w 279"/>
                    <a:gd name="T95" fmla="*/ 0 h 187"/>
                    <a:gd name="T96" fmla="*/ 30 w 279"/>
                    <a:gd name="T97" fmla="*/ 0 h 187"/>
                    <a:gd name="T98" fmla="*/ 30 w 279"/>
                    <a:gd name="T99" fmla="*/ 31 h 187"/>
                    <a:gd name="T100" fmla="*/ 0 w 279"/>
                    <a:gd name="T101" fmla="*/ 6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9" h="187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cubicBezTo>
                        <a:pt x="0" y="93"/>
                        <a:pt x="0" y="93"/>
                        <a:pt x="30" y="93"/>
                      </a:cubicBezTo>
                      <a:lnTo>
                        <a:pt x="30" y="93"/>
                      </a:lnTo>
                      <a:cubicBezTo>
                        <a:pt x="30" y="124"/>
                        <a:pt x="30" y="124"/>
                        <a:pt x="30" y="155"/>
                      </a:cubicBez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cubicBezTo>
                        <a:pt x="154" y="155"/>
                        <a:pt x="186" y="155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217" y="186"/>
                        <a:pt x="217" y="186"/>
                        <a:pt x="217" y="186"/>
                      </a:cubicBez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155"/>
                        <a:pt x="248" y="155"/>
                        <a:pt x="248" y="15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cubicBezTo>
                        <a:pt x="248" y="124"/>
                        <a:pt x="278" y="124"/>
                        <a:pt x="278" y="93"/>
                      </a:cubicBezTo>
                      <a:lnTo>
                        <a:pt x="278" y="93"/>
                      </a:lnTo>
                      <a:lnTo>
                        <a:pt x="278" y="93"/>
                      </a:lnTo>
                      <a:lnTo>
                        <a:pt x="278" y="62"/>
                      </a:lnTo>
                      <a:lnTo>
                        <a:pt x="278" y="62"/>
                      </a:lnTo>
                      <a:lnTo>
                        <a:pt x="278" y="62"/>
                      </a:lnTo>
                      <a:cubicBezTo>
                        <a:pt x="278" y="31"/>
                        <a:pt x="278" y="31"/>
                        <a:pt x="278" y="31"/>
                      </a:cubicBez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lnTo>
                        <a:pt x="217" y="31"/>
                      </a:lnTo>
                      <a:cubicBezTo>
                        <a:pt x="154" y="62"/>
                        <a:pt x="154" y="62"/>
                        <a:pt x="154" y="62"/>
                      </a:cubicBez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54" y="0"/>
                        <a:pt x="154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62" y="0"/>
                        <a:pt x="30" y="0"/>
                      </a:cubicBez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29" name="Freeform 428"/>
                <p:cNvSpPr>
                  <a:spLocks noChangeArrowheads="1"/>
                </p:cNvSpPr>
                <p:nvPr/>
              </p:nvSpPr>
              <p:spPr bwMode="auto">
                <a:xfrm>
                  <a:off x="2286000" y="2884488"/>
                  <a:ext cx="223838" cy="279400"/>
                </a:xfrm>
                <a:custGeom>
                  <a:avLst/>
                  <a:gdLst>
                    <a:gd name="T0" fmla="*/ 185 w 621"/>
                    <a:gd name="T1" fmla="*/ 31 h 776"/>
                    <a:gd name="T2" fmla="*/ 185 w 621"/>
                    <a:gd name="T3" fmla="*/ 0 h 776"/>
                    <a:gd name="T4" fmla="*/ 124 w 621"/>
                    <a:gd name="T5" fmla="*/ 31 h 776"/>
                    <a:gd name="T6" fmla="*/ 93 w 621"/>
                    <a:gd name="T7" fmla="*/ 62 h 776"/>
                    <a:gd name="T8" fmla="*/ 61 w 621"/>
                    <a:gd name="T9" fmla="*/ 93 h 776"/>
                    <a:gd name="T10" fmla="*/ 31 w 621"/>
                    <a:gd name="T11" fmla="*/ 93 h 776"/>
                    <a:gd name="T12" fmla="*/ 61 w 621"/>
                    <a:gd name="T13" fmla="*/ 154 h 776"/>
                    <a:gd name="T14" fmla="*/ 31 w 621"/>
                    <a:gd name="T15" fmla="*/ 217 h 776"/>
                    <a:gd name="T16" fmla="*/ 31 w 621"/>
                    <a:gd name="T17" fmla="*/ 248 h 776"/>
                    <a:gd name="T18" fmla="*/ 31 w 621"/>
                    <a:gd name="T19" fmla="*/ 310 h 776"/>
                    <a:gd name="T20" fmla="*/ 31 w 621"/>
                    <a:gd name="T21" fmla="*/ 341 h 776"/>
                    <a:gd name="T22" fmla="*/ 31 w 621"/>
                    <a:gd name="T23" fmla="*/ 403 h 776"/>
                    <a:gd name="T24" fmla="*/ 0 w 621"/>
                    <a:gd name="T25" fmla="*/ 465 h 776"/>
                    <a:gd name="T26" fmla="*/ 0 w 621"/>
                    <a:gd name="T27" fmla="*/ 465 h 776"/>
                    <a:gd name="T28" fmla="*/ 61 w 621"/>
                    <a:gd name="T29" fmla="*/ 558 h 776"/>
                    <a:gd name="T30" fmla="*/ 61 w 621"/>
                    <a:gd name="T31" fmla="*/ 619 h 776"/>
                    <a:gd name="T32" fmla="*/ 61 w 621"/>
                    <a:gd name="T33" fmla="*/ 651 h 776"/>
                    <a:gd name="T34" fmla="*/ 61 w 621"/>
                    <a:gd name="T35" fmla="*/ 651 h 776"/>
                    <a:gd name="T36" fmla="*/ 93 w 621"/>
                    <a:gd name="T37" fmla="*/ 743 h 776"/>
                    <a:gd name="T38" fmla="*/ 93 w 621"/>
                    <a:gd name="T39" fmla="*/ 775 h 776"/>
                    <a:gd name="T40" fmla="*/ 124 w 621"/>
                    <a:gd name="T41" fmla="*/ 743 h 776"/>
                    <a:gd name="T42" fmla="*/ 155 w 621"/>
                    <a:gd name="T43" fmla="*/ 743 h 776"/>
                    <a:gd name="T44" fmla="*/ 185 w 621"/>
                    <a:gd name="T45" fmla="*/ 743 h 776"/>
                    <a:gd name="T46" fmla="*/ 217 w 621"/>
                    <a:gd name="T47" fmla="*/ 743 h 776"/>
                    <a:gd name="T48" fmla="*/ 217 w 621"/>
                    <a:gd name="T49" fmla="*/ 743 h 776"/>
                    <a:gd name="T50" fmla="*/ 309 w 621"/>
                    <a:gd name="T51" fmla="*/ 743 h 776"/>
                    <a:gd name="T52" fmla="*/ 341 w 621"/>
                    <a:gd name="T53" fmla="*/ 743 h 776"/>
                    <a:gd name="T54" fmla="*/ 372 w 621"/>
                    <a:gd name="T55" fmla="*/ 713 h 776"/>
                    <a:gd name="T56" fmla="*/ 372 w 621"/>
                    <a:gd name="T57" fmla="*/ 682 h 776"/>
                    <a:gd name="T58" fmla="*/ 372 w 621"/>
                    <a:gd name="T59" fmla="*/ 651 h 776"/>
                    <a:gd name="T60" fmla="*/ 403 w 621"/>
                    <a:gd name="T61" fmla="*/ 589 h 776"/>
                    <a:gd name="T62" fmla="*/ 496 w 621"/>
                    <a:gd name="T63" fmla="*/ 558 h 776"/>
                    <a:gd name="T64" fmla="*/ 589 w 621"/>
                    <a:gd name="T65" fmla="*/ 558 h 776"/>
                    <a:gd name="T66" fmla="*/ 620 w 621"/>
                    <a:gd name="T67" fmla="*/ 527 h 776"/>
                    <a:gd name="T68" fmla="*/ 620 w 621"/>
                    <a:gd name="T69" fmla="*/ 495 h 776"/>
                    <a:gd name="T70" fmla="*/ 557 w 621"/>
                    <a:gd name="T71" fmla="*/ 434 h 776"/>
                    <a:gd name="T72" fmla="*/ 527 w 621"/>
                    <a:gd name="T73" fmla="*/ 434 h 776"/>
                    <a:gd name="T74" fmla="*/ 496 w 621"/>
                    <a:gd name="T75" fmla="*/ 434 h 776"/>
                    <a:gd name="T76" fmla="*/ 465 w 621"/>
                    <a:gd name="T77" fmla="*/ 341 h 776"/>
                    <a:gd name="T78" fmla="*/ 465 w 621"/>
                    <a:gd name="T79" fmla="*/ 310 h 776"/>
                    <a:gd name="T80" fmla="*/ 465 w 621"/>
                    <a:gd name="T81" fmla="*/ 279 h 776"/>
                    <a:gd name="T82" fmla="*/ 465 w 621"/>
                    <a:gd name="T83" fmla="*/ 248 h 776"/>
                    <a:gd name="T84" fmla="*/ 403 w 621"/>
                    <a:gd name="T85" fmla="*/ 248 h 776"/>
                    <a:gd name="T86" fmla="*/ 341 w 621"/>
                    <a:gd name="T87" fmla="*/ 186 h 776"/>
                    <a:gd name="T88" fmla="*/ 279 w 621"/>
                    <a:gd name="T89" fmla="*/ 186 h 776"/>
                    <a:gd name="T90" fmla="*/ 279 w 621"/>
                    <a:gd name="T91" fmla="*/ 186 h 776"/>
                    <a:gd name="T92" fmla="*/ 248 w 621"/>
                    <a:gd name="T93" fmla="*/ 154 h 776"/>
                    <a:gd name="T94" fmla="*/ 217 w 621"/>
                    <a:gd name="T95" fmla="*/ 124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21" h="776">
                      <a:moveTo>
                        <a:pt x="185" y="62"/>
                      </a:moveTo>
                      <a:lnTo>
                        <a:pt x="185" y="62"/>
                      </a:lnTo>
                      <a:cubicBezTo>
                        <a:pt x="185" y="31"/>
                        <a:pt x="185" y="31"/>
                        <a:pt x="185" y="31"/>
                      </a:cubicBezTo>
                      <a:lnTo>
                        <a:pt x="185" y="31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ubicBezTo>
                        <a:pt x="185" y="0"/>
                        <a:pt x="185" y="0"/>
                        <a:pt x="155" y="0"/>
                      </a:cubicBezTo>
                      <a:lnTo>
                        <a:pt x="155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lnTo>
                        <a:pt x="93" y="62"/>
                      </a:lnTo>
                      <a:cubicBezTo>
                        <a:pt x="93" y="62"/>
                        <a:pt x="93" y="62"/>
                        <a:pt x="61" y="62"/>
                      </a:cubicBezTo>
                      <a:lnTo>
                        <a:pt x="61" y="62"/>
                      </a:lnTo>
                      <a:lnTo>
                        <a:pt x="61" y="93"/>
                      </a:lnTo>
                      <a:cubicBezTo>
                        <a:pt x="61" y="93"/>
                        <a:pt x="61" y="93"/>
                        <a:pt x="31" y="93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31" y="124"/>
                      </a:cubicBezTo>
                      <a:cubicBezTo>
                        <a:pt x="31" y="124"/>
                        <a:pt x="61" y="124"/>
                        <a:pt x="61" y="154"/>
                      </a:cubicBezTo>
                      <a:lnTo>
                        <a:pt x="61" y="154"/>
                      </a:lnTo>
                      <a:cubicBezTo>
                        <a:pt x="61" y="154"/>
                        <a:pt x="61" y="186"/>
                        <a:pt x="31" y="186"/>
                      </a:cubicBezTo>
                      <a:lnTo>
                        <a:pt x="31" y="186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31" y="248"/>
                        <a:pt x="31" y="248"/>
                        <a:pt x="31" y="279"/>
                      </a:cubicBez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31" y="341"/>
                        <a:pt x="31" y="341"/>
                        <a:pt x="31" y="371"/>
                      </a:cubicBezTo>
                      <a:cubicBezTo>
                        <a:pt x="31" y="371"/>
                        <a:pt x="31" y="371"/>
                        <a:pt x="31" y="403"/>
                      </a:cubicBezTo>
                      <a:lnTo>
                        <a:pt x="31" y="403"/>
                      </a:lnTo>
                      <a:cubicBezTo>
                        <a:pt x="31" y="403"/>
                        <a:pt x="31" y="403"/>
                        <a:pt x="31" y="434"/>
                      </a:cubicBezTo>
                      <a:lnTo>
                        <a:pt x="31" y="434"/>
                      </a:lnTo>
                      <a:cubicBezTo>
                        <a:pt x="31" y="434"/>
                        <a:pt x="31" y="434"/>
                        <a:pt x="0" y="465"/>
                      </a:cubicBezTo>
                      <a:lnTo>
                        <a:pt x="0" y="465"/>
                      </a:lnTo>
                      <a:lnTo>
                        <a:pt x="0" y="465"/>
                      </a:lnTo>
                      <a:lnTo>
                        <a:pt x="0" y="465"/>
                      </a:lnTo>
                      <a:cubicBezTo>
                        <a:pt x="0" y="495"/>
                        <a:pt x="31" y="495"/>
                        <a:pt x="31" y="495"/>
                      </a:cubicBezTo>
                      <a:cubicBezTo>
                        <a:pt x="31" y="527"/>
                        <a:pt x="31" y="527"/>
                        <a:pt x="31" y="558"/>
                      </a:cubicBezTo>
                      <a:cubicBezTo>
                        <a:pt x="31" y="558"/>
                        <a:pt x="31" y="558"/>
                        <a:pt x="61" y="558"/>
                      </a:cubicBezTo>
                      <a:lnTo>
                        <a:pt x="61" y="558"/>
                      </a:lnTo>
                      <a:lnTo>
                        <a:pt x="61" y="589"/>
                      </a:lnTo>
                      <a:cubicBezTo>
                        <a:pt x="61" y="589"/>
                        <a:pt x="61" y="589"/>
                        <a:pt x="61" y="619"/>
                      </a:cubicBezTo>
                      <a:cubicBezTo>
                        <a:pt x="61" y="619"/>
                        <a:pt x="61" y="619"/>
                        <a:pt x="61" y="651"/>
                      </a:cubicBez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cubicBezTo>
                        <a:pt x="61" y="682"/>
                        <a:pt x="61" y="682"/>
                        <a:pt x="61" y="713"/>
                      </a:cubicBezTo>
                      <a:lnTo>
                        <a:pt x="61" y="713"/>
                      </a:lnTo>
                      <a:cubicBezTo>
                        <a:pt x="93" y="713"/>
                        <a:pt x="93" y="743"/>
                        <a:pt x="93" y="743"/>
                      </a:cubicBez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cubicBezTo>
                        <a:pt x="124" y="775"/>
                        <a:pt x="124" y="743"/>
                        <a:pt x="124" y="743"/>
                      </a:cubicBezTo>
                      <a:cubicBezTo>
                        <a:pt x="124" y="743"/>
                        <a:pt x="124" y="743"/>
                        <a:pt x="155" y="743"/>
                      </a:cubicBezTo>
                      <a:lnTo>
                        <a:pt x="155" y="743"/>
                      </a:lnTo>
                      <a:lnTo>
                        <a:pt x="155" y="743"/>
                      </a:lnTo>
                      <a:cubicBezTo>
                        <a:pt x="185" y="713"/>
                        <a:pt x="185" y="713"/>
                        <a:pt x="185" y="713"/>
                      </a:cubicBezTo>
                      <a:cubicBezTo>
                        <a:pt x="185" y="743"/>
                        <a:pt x="185" y="743"/>
                        <a:pt x="185" y="743"/>
                      </a:cubicBezTo>
                      <a:lnTo>
                        <a:pt x="185" y="743"/>
                      </a:lnTo>
                      <a:cubicBezTo>
                        <a:pt x="185" y="743"/>
                        <a:pt x="185" y="743"/>
                        <a:pt x="217" y="743"/>
                      </a:cubicBez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cubicBezTo>
                        <a:pt x="248" y="743"/>
                        <a:pt x="248" y="743"/>
                        <a:pt x="279" y="743"/>
                      </a:cubicBezTo>
                      <a:cubicBezTo>
                        <a:pt x="279" y="743"/>
                        <a:pt x="279" y="743"/>
                        <a:pt x="309" y="743"/>
                      </a:cubicBezTo>
                      <a:lnTo>
                        <a:pt x="309" y="743"/>
                      </a:lnTo>
                      <a:lnTo>
                        <a:pt x="309" y="743"/>
                      </a:lnTo>
                      <a:lnTo>
                        <a:pt x="309" y="743"/>
                      </a:lnTo>
                      <a:lnTo>
                        <a:pt x="341" y="743"/>
                      </a:lnTo>
                      <a:lnTo>
                        <a:pt x="341" y="713"/>
                      </a:lnTo>
                      <a:lnTo>
                        <a:pt x="341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cubicBezTo>
                        <a:pt x="372" y="682"/>
                        <a:pt x="372" y="682"/>
                        <a:pt x="372" y="682"/>
                      </a:cubicBezTo>
                      <a:lnTo>
                        <a:pt x="372" y="682"/>
                      </a:lnTo>
                      <a:cubicBezTo>
                        <a:pt x="372" y="651"/>
                        <a:pt x="372" y="651"/>
                        <a:pt x="372" y="651"/>
                      </a:cubicBezTo>
                      <a:lnTo>
                        <a:pt x="372" y="651"/>
                      </a:lnTo>
                      <a:lnTo>
                        <a:pt x="372" y="651"/>
                      </a:lnTo>
                      <a:cubicBezTo>
                        <a:pt x="372" y="619"/>
                        <a:pt x="372" y="619"/>
                        <a:pt x="372" y="619"/>
                      </a:cubicBezTo>
                      <a:lnTo>
                        <a:pt x="372" y="619"/>
                      </a:lnTo>
                      <a:lnTo>
                        <a:pt x="403" y="589"/>
                      </a:lnTo>
                      <a:cubicBezTo>
                        <a:pt x="433" y="589"/>
                        <a:pt x="465" y="558"/>
                        <a:pt x="496" y="558"/>
                      </a:cubicBezTo>
                      <a:lnTo>
                        <a:pt x="496" y="558"/>
                      </a:lnTo>
                      <a:lnTo>
                        <a:pt x="496" y="558"/>
                      </a:lnTo>
                      <a:lnTo>
                        <a:pt x="527" y="558"/>
                      </a:lnTo>
                      <a:lnTo>
                        <a:pt x="527" y="558"/>
                      </a:lnTo>
                      <a:cubicBezTo>
                        <a:pt x="557" y="558"/>
                        <a:pt x="589" y="558"/>
                        <a:pt x="589" y="558"/>
                      </a:cubicBezTo>
                      <a:lnTo>
                        <a:pt x="589" y="558"/>
                      </a:lnTo>
                      <a:cubicBezTo>
                        <a:pt x="620" y="558"/>
                        <a:pt x="620" y="527"/>
                        <a:pt x="620" y="527"/>
                      </a:cubicBezTo>
                      <a:lnTo>
                        <a:pt x="620" y="527"/>
                      </a:lnTo>
                      <a:cubicBezTo>
                        <a:pt x="620" y="495"/>
                        <a:pt x="620" y="495"/>
                        <a:pt x="620" y="495"/>
                      </a:cubicBezTo>
                      <a:lnTo>
                        <a:pt x="620" y="495"/>
                      </a:lnTo>
                      <a:lnTo>
                        <a:pt x="620" y="495"/>
                      </a:lnTo>
                      <a:lnTo>
                        <a:pt x="589" y="495"/>
                      </a:lnTo>
                      <a:cubicBezTo>
                        <a:pt x="589" y="495"/>
                        <a:pt x="557" y="465"/>
                        <a:pt x="557" y="434"/>
                      </a:cubicBez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cubicBezTo>
                        <a:pt x="527" y="434"/>
                        <a:pt x="527" y="434"/>
                        <a:pt x="496" y="434"/>
                      </a:cubicBezTo>
                      <a:lnTo>
                        <a:pt x="496" y="434"/>
                      </a:lnTo>
                      <a:cubicBezTo>
                        <a:pt x="496" y="434"/>
                        <a:pt x="496" y="434"/>
                        <a:pt x="465" y="403"/>
                      </a:cubicBezTo>
                      <a:lnTo>
                        <a:pt x="465" y="371"/>
                      </a:lnTo>
                      <a:cubicBezTo>
                        <a:pt x="465" y="341"/>
                        <a:pt x="465" y="341"/>
                        <a:pt x="465" y="341"/>
                      </a:cubicBezTo>
                      <a:lnTo>
                        <a:pt x="465" y="341"/>
                      </a:lnTo>
                      <a:lnTo>
                        <a:pt x="465" y="341"/>
                      </a:lnTo>
                      <a:lnTo>
                        <a:pt x="465" y="310"/>
                      </a:lnTo>
                      <a:lnTo>
                        <a:pt x="465" y="310"/>
                      </a:lnTo>
                      <a:cubicBezTo>
                        <a:pt x="465" y="279"/>
                        <a:pt x="465" y="279"/>
                        <a:pt x="465" y="279"/>
                      </a:cubicBezTo>
                      <a:lnTo>
                        <a:pt x="465" y="279"/>
                      </a:lnTo>
                      <a:lnTo>
                        <a:pt x="465" y="279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lnTo>
                        <a:pt x="465" y="248"/>
                      </a:lnTo>
                      <a:lnTo>
                        <a:pt x="465" y="248"/>
                      </a:lnTo>
                      <a:lnTo>
                        <a:pt x="433" y="248"/>
                      </a:lnTo>
                      <a:cubicBezTo>
                        <a:pt x="433" y="248"/>
                        <a:pt x="433" y="248"/>
                        <a:pt x="403" y="248"/>
                      </a:cubicBezTo>
                      <a:cubicBezTo>
                        <a:pt x="403" y="248"/>
                        <a:pt x="372" y="248"/>
                        <a:pt x="372" y="217"/>
                      </a:cubicBezTo>
                      <a:cubicBezTo>
                        <a:pt x="372" y="217"/>
                        <a:pt x="372" y="217"/>
                        <a:pt x="341" y="217"/>
                      </a:cubicBezTo>
                      <a:cubicBezTo>
                        <a:pt x="341" y="186"/>
                        <a:pt x="341" y="186"/>
                        <a:pt x="341" y="186"/>
                      </a:cubicBezTo>
                      <a:lnTo>
                        <a:pt x="341" y="186"/>
                      </a:lnTo>
                      <a:lnTo>
                        <a:pt x="341" y="186"/>
                      </a:lnTo>
                      <a:cubicBezTo>
                        <a:pt x="309" y="186"/>
                        <a:pt x="309" y="186"/>
                        <a:pt x="279" y="186"/>
                      </a:cubicBez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cubicBezTo>
                        <a:pt x="279" y="186"/>
                        <a:pt x="248" y="186"/>
                        <a:pt x="248" y="154"/>
                      </a:cubicBezTo>
                      <a:lnTo>
                        <a:pt x="248" y="154"/>
                      </a:lnTo>
                      <a:cubicBezTo>
                        <a:pt x="217" y="154"/>
                        <a:pt x="217" y="154"/>
                        <a:pt x="217" y="124"/>
                      </a:cubicBezTo>
                      <a:lnTo>
                        <a:pt x="217" y="124"/>
                      </a:lnTo>
                      <a:cubicBezTo>
                        <a:pt x="185" y="124"/>
                        <a:pt x="185" y="93"/>
                        <a:pt x="185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0" name="Freeform 429"/>
                <p:cNvSpPr>
                  <a:spLocks noChangeArrowheads="1"/>
                </p:cNvSpPr>
                <p:nvPr/>
              </p:nvSpPr>
              <p:spPr bwMode="auto">
                <a:xfrm>
                  <a:off x="2195513" y="3632200"/>
                  <a:ext cx="1587" cy="11113"/>
                </a:xfrm>
                <a:custGeom>
                  <a:avLst/>
                  <a:gdLst>
                    <a:gd name="T0" fmla="*/ 0 w 1"/>
                    <a:gd name="T1" fmla="*/ 0 h 32"/>
                    <a:gd name="T2" fmla="*/ 0 w 1"/>
                    <a:gd name="T3" fmla="*/ 0 h 32"/>
                    <a:gd name="T4" fmla="*/ 0 w 1"/>
                    <a:gd name="T5" fmla="*/ 31 h 32"/>
                    <a:gd name="T6" fmla="*/ 0 w 1"/>
                    <a:gd name="T7" fmla="*/ 31 h 32"/>
                    <a:gd name="T8" fmla="*/ 0 w 1"/>
                    <a:gd name="T9" fmla="*/ 31 h 32"/>
                    <a:gd name="T10" fmla="*/ 0 w 1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1" name="Freeform 430"/>
                <p:cNvSpPr>
                  <a:spLocks noChangeArrowheads="1"/>
                </p:cNvSpPr>
                <p:nvPr/>
              </p:nvSpPr>
              <p:spPr bwMode="auto">
                <a:xfrm>
                  <a:off x="2062163" y="2673350"/>
                  <a:ext cx="257175" cy="938213"/>
                </a:xfrm>
                <a:custGeom>
                  <a:avLst/>
                  <a:gdLst>
                    <a:gd name="T0" fmla="*/ 465 w 714"/>
                    <a:gd name="T1" fmla="*/ 2511 h 2605"/>
                    <a:gd name="T2" fmla="*/ 465 w 714"/>
                    <a:gd name="T3" fmla="*/ 2448 h 2605"/>
                    <a:gd name="T4" fmla="*/ 496 w 714"/>
                    <a:gd name="T5" fmla="*/ 2356 h 2605"/>
                    <a:gd name="T6" fmla="*/ 496 w 714"/>
                    <a:gd name="T7" fmla="*/ 2293 h 2605"/>
                    <a:gd name="T8" fmla="*/ 527 w 714"/>
                    <a:gd name="T9" fmla="*/ 2232 h 2605"/>
                    <a:gd name="T10" fmla="*/ 557 w 714"/>
                    <a:gd name="T11" fmla="*/ 2108 h 2605"/>
                    <a:gd name="T12" fmla="*/ 527 w 714"/>
                    <a:gd name="T13" fmla="*/ 1984 h 2605"/>
                    <a:gd name="T14" fmla="*/ 527 w 714"/>
                    <a:gd name="T15" fmla="*/ 1922 h 2605"/>
                    <a:gd name="T16" fmla="*/ 557 w 714"/>
                    <a:gd name="T17" fmla="*/ 1828 h 2605"/>
                    <a:gd name="T18" fmla="*/ 589 w 714"/>
                    <a:gd name="T19" fmla="*/ 1704 h 2605"/>
                    <a:gd name="T20" fmla="*/ 620 w 714"/>
                    <a:gd name="T21" fmla="*/ 1674 h 2605"/>
                    <a:gd name="T22" fmla="*/ 651 w 714"/>
                    <a:gd name="T23" fmla="*/ 1612 h 2605"/>
                    <a:gd name="T24" fmla="*/ 651 w 714"/>
                    <a:gd name="T25" fmla="*/ 1550 h 2605"/>
                    <a:gd name="T26" fmla="*/ 713 w 714"/>
                    <a:gd name="T27" fmla="*/ 1456 h 2605"/>
                    <a:gd name="T28" fmla="*/ 681 w 714"/>
                    <a:gd name="T29" fmla="*/ 1395 h 2605"/>
                    <a:gd name="T30" fmla="*/ 651 w 714"/>
                    <a:gd name="T31" fmla="*/ 1302 h 2605"/>
                    <a:gd name="T32" fmla="*/ 620 w 714"/>
                    <a:gd name="T33" fmla="*/ 1208 h 2605"/>
                    <a:gd name="T34" fmla="*/ 620 w 714"/>
                    <a:gd name="T35" fmla="*/ 1178 h 2605"/>
                    <a:gd name="T36" fmla="*/ 589 w 714"/>
                    <a:gd name="T37" fmla="*/ 1116 h 2605"/>
                    <a:gd name="T38" fmla="*/ 557 w 714"/>
                    <a:gd name="T39" fmla="*/ 1054 h 2605"/>
                    <a:gd name="T40" fmla="*/ 620 w 714"/>
                    <a:gd name="T41" fmla="*/ 992 h 2605"/>
                    <a:gd name="T42" fmla="*/ 589 w 714"/>
                    <a:gd name="T43" fmla="*/ 930 h 2605"/>
                    <a:gd name="T44" fmla="*/ 620 w 714"/>
                    <a:gd name="T45" fmla="*/ 868 h 2605"/>
                    <a:gd name="T46" fmla="*/ 620 w 714"/>
                    <a:gd name="T47" fmla="*/ 775 h 2605"/>
                    <a:gd name="T48" fmla="*/ 620 w 714"/>
                    <a:gd name="T49" fmla="*/ 743 h 2605"/>
                    <a:gd name="T50" fmla="*/ 589 w 714"/>
                    <a:gd name="T51" fmla="*/ 682 h 2605"/>
                    <a:gd name="T52" fmla="*/ 557 w 714"/>
                    <a:gd name="T53" fmla="*/ 682 h 2605"/>
                    <a:gd name="T54" fmla="*/ 465 w 714"/>
                    <a:gd name="T55" fmla="*/ 620 h 2605"/>
                    <a:gd name="T56" fmla="*/ 433 w 714"/>
                    <a:gd name="T57" fmla="*/ 589 h 2605"/>
                    <a:gd name="T58" fmla="*/ 372 w 714"/>
                    <a:gd name="T59" fmla="*/ 527 h 2605"/>
                    <a:gd name="T60" fmla="*/ 341 w 714"/>
                    <a:gd name="T61" fmla="*/ 465 h 2605"/>
                    <a:gd name="T62" fmla="*/ 341 w 714"/>
                    <a:gd name="T63" fmla="*/ 403 h 2605"/>
                    <a:gd name="T64" fmla="*/ 372 w 714"/>
                    <a:gd name="T65" fmla="*/ 341 h 2605"/>
                    <a:gd name="T66" fmla="*/ 372 w 714"/>
                    <a:gd name="T67" fmla="*/ 310 h 2605"/>
                    <a:gd name="T68" fmla="*/ 403 w 714"/>
                    <a:gd name="T69" fmla="*/ 248 h 2605"/>
                    <a:gd name="T70" fmla="*/ 527 w 714"/>
                    <a:gd name="T71" fmla="*/ 186 h 2605"/>
                    <a:gd name="T72" fmla="*/ 527 w 714"/>
                    <a:gd name="T73" fmla="*/ 124 h 2605"/>
                    <a:gd name="T74" fmla="*/ 433 w 714"/>
                    <a:gd name="T75" fmla="*/ 124 h 2605"/>
                    <a:gd name="T76" fmla="*/ 372 w 714"/>
                    <a:gd name="T77" fmla="*/ 31 h 2605"/>
                    <a:gd name="T78" fmla="*/ 309 w 714"/>
                    <a:gd name="T79" fmla="*/ 31 h 2605"/>
                    <a:gd name="T80" fmla="*/ 186 w 714"/>
                    <a:gd name="T81" fmla="*/ 124 h 2605"/>
                    <a:gd name="T82" fmla="*/ 92 w 714"/>
                    <a:gd name="T83" fmla="*/ 310 h 2605"/>
                    <a:gd name="T84" fmla="*/ 31 w 714"/>
                    <a:gd name="T85" fmla="*/ 248 h 2605"/>
                    <a:gd name="T86" fmla="*/ 0 w 714"/>
                    <a:gd name="T87" fmla="*/ 279 h 2605"/>
                    <a:gd name="T88" fmla="*/ 62 w 714"/>
                    <a:gd name="T89" fmla="*/ 434 h 2605"/>
                    <a:gd name="T90" fmla="*/ 124 w 714"/>
                    <a:gd name="T91" fmla="*/ 558 h 2605"/>
                    <a:gd name="T92" fmla="*/ 186 w 714"/>
                    <a:gd name="T93" fmla="*/ 682 h 2605"/>
                    <a:gd name="T94" fmla="*/ 279 w 714"/>
                    <a:gd name="T95" fmla="*/ 868 h 2605"/>
                    <a:gd name="T96" fmla="*/ 433 w 714"/>
                    <a:gd name="T97" fmla="*/ 992 h 2605"/>
                    <a:gd name="T98" fmla="*/ 557 w 714"/>
                    <a:gd name="T99" fmla="*/ 1116 h 2605"/>
                    <a:gd name="T100" fmla="*/ 589 w 714"/>
                    <a:gd name="T101" fmla="*/ 1271 h 2605"/>
                    <a:gd name="T102" fmla="*/ 557 w 714"/>
                    <a:gd name="T103" fmla="*/ 1426 h 2605"/>
                    <a:gd name="T104" fmla="*/ 557 w 714"/>
                    <a:gd name="T105" fmla="*/ 1550 h 2605"/>
                    <a:gd name="T106" fmla="*/ 527 w 714"/>
                    <a:gd name="T107" fmla="*/ 1736 h 2605"/>
                    <a:gd name="T108" fmla="*/ 527 w 714"/>
                    <a:gd name="T109" fmla="*/ 1828 h 2605"/>
                    <a:gd name="T110" fmla="*/ 496 w 714"/>
                    <a:gd name="T111" fmla="*/ 1952 h 2605"/>
                    <a:gd name="T112" fmla="*/ 496 w 714"/>
                    <a:gd name="T113" fmla="*/ 2139 h 2605"/>
                    <a:gd name="T114" fmla="*/ 433 w 714"/>
                    <a:gd name="T115" fmla="*/ 2293 h 2605"/>
                    <a:gd name="T116" fmla="*/ 403 w 714"/>
                    <a:gd name="T117" fmla="*/ 2356 h 2605"/>
                    <a:gd name="T118" fmla="*/ 372 w 714"/>
                    <a:gd name="T119" fmla="*/ 2572 h 2605"/>
                    <a:gd name="T120" fmla="*/ 433 w 714"/>
                    <a:gd name="T121" fmla="*/ 2572 h 2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14" h="2605">
                      <a:moveTo>
                        <a:pt x="433" y="2541"/>
                      </a:moveTo>
                      <a:lnTo>
                        <a:pt x="433" y="2541"/>
                      </a:lnTo>
                      <a:lnTo>
                        <a:pt x="433" y="2541"/>
                      </a:lnTo>
                      <a:cubicBezTo>
                        <a:pt x="433" y="2541"/>
                        <a:pt x="433" y="2541"/>
                        <a:pt x="465" y="2511"/>
                      </a:cubicBezTo>
                      <a:lnTo>
                        <a:pt x="465" y="2511"/>
                      </a:lnTo>
                      <a:lnTo>
                        <a:pt x="465" y="2511"/>
                      </a:lnTo>
                      <a:lnTo>
                        <a:pt x="465" y="2511"/>
                      </a:lnTo>
                      <a:lnTo>
                        <a:pt x="465" y="2480"/>
                      </a:lnTo>
                      <a:lnTo>
                        <a:pt x="465" y="2480"/>
                      </a:lnTo>
                      <a:cubicBezTo>
                        <a:pt x="465" y="2480"/>
                        <a:pt x="465" y="2480"/>
                        <a:pt x="465" y="2448"/>
                      </a:cubicBezTo>
                      <a:lnTo>
                        <a:pt x="465" y="2448"/>
                      </a:lnTo>
                      <a:lnTo>
                        <a:pt x="465" y="2448"/>
                      </a:lnTo>
                      <a:cubicBezTo>
                        <a:pt x="465" y="2417"/>
                        <a:pt x="465" y="2417"/>
                        <a:pt x="496" y="2417"/>
                      </a:cubicBezTo>
                      <a:lnTo>
                        <a:pt x="496" y="2387"/>
                      </a:lnTo>
                      <a:cubicBezTo>
                        <a:pt x="496" y="2387"/>
                        <a:pt x="496" y="2387"/>
                        <a:pt x="496" y="2356"/>
                      </a:cubicBezTo>
                      <a:lnTo>
                        <a:pt x="496" y="2356"/>
                      </a:lnTo>
                      <a:cubicBezTo>
                        <a:pt x="496" y="2356"/>
                        <a:pt x="496" y="2356"/>
                        <a:pt x="496" y="2324"/>
                      </a:cubicBezTo>
                      <a:lnTo>
                        <a:pt x="496" y="2324"/>
                      </a:lnTo>
                      <a:lnTo>
                        <a:pt x="496" y="2324"/>
                      </a:lnTo>
                      <a:lnTo>
                        <a:pt x="496" y="2293"/>
                      </a:lnTo>
                      <a:lnTo>
                        <a:pt x="496" y="2293"/>
                      </a:lnTo>
                      <a:cubicBezTo>
                        <a:pt x="496" y="2263"/>
                        <a:pt x="496" y="2263"/>
                        <a:pt x="496" y="2263"/>
                      </a:cubicBezTo>
                      <a:cubicBezTo>
                        <a:pt x="496" y="2263"/>
                        <a:pt x="527" y="2263"/>
                        <a:pt x="527" y="2232"/>
                      </a:cubicBezTo>
                      <a:lnTo>
                        <a:pt x="527" y="2232"/>
                      </a:lnTo>
                      <a:lnTo>
                        <a:pt x="527" y="2232"/>
                      </a:lnTo>
                      <a:lnTo>
                        <a:pt x="527" y="2232"/>
                      </a:lnTo>
                      <a:lnTo>
                        <a:pt x="527" y="2200"/>
                      </a:lnTo>
                      <a:cubicBezTo>
                        <a:pt x="527" y="2200"/>
                        <a:pt x="527" y="2200"/>
                        <a:pt x="527" y="2169"/>
                      </a:cubicBezTo>
                      <a:cubicBezTo>
                        <a:pt x="527" y="2169"/>
                        <a:pt x="527" y="2169"/>
                        <a:pt x="557" y="2169"/>
                      </a:cubicBezTo>
                      <a:cubicBezTo>
                        <a:pt x="557" y="2169"/>
                        <a:pt x="557" y="2139"/>
                        <a:pt x="557" y="2108"/>
                      </a:cubicBezTo>
                      <a:lnTo>
                        <a:pt x="557" y="2108"/>
                      </a:lnTo>
                      <a:lnTo>
                        <a:pt x="557" y="2076"/>
                      </a:lnTo>
                      <a:cubicBezTo>
                        <a:pt x="557" y="2076"/>
                        <a:pt x="557" y="2076"/>
                        <a:pt x="557" y="2046"/>
                      </a:cubicBezTo>
                      <a:cubicBezTo>
                        <a:pt x="557" y="2046"/>
                        <a:pt x="527" y="2046"/>
                        <a:pt x="527" y="2015"/>
                      </a:cubicBezTo>
                      <a:cubicBezTo>
                        <a:pt x="527" y="2015"/>
                        <a:pt x="527" y="2015"/>
                        <a:pt x="527" y="1984"/>
                      </a:cubicBezTo>
                      <a:lnTo>
                        <a:pt x="527" y="1984"/>
                      </a:lnTo>
                      <a:lnTo>
                        <a:pt x="527" y="1952"/>
                      </a:lnTo>
                      <a:lnTo>
                        <a:pt x="527" y="1952"/>
                      </a:lnTo>
                      <a:cubicBezTo>
                        <a:pt x="527" y="1922"/>
                        <a:pt x="527" y="1922"/>
                        <a:pt x="527" y="1922"/>
                      </a:cubicBezTo>
                      <a:lnTo>
                        <a:pt x="527" y="1922"/>
                      </a:lnTo>
                      <a:lnTo>
                        <a:pt x="527" y="1922"/>
                      </a:lnTo>
                      <a:cubicBezTo>
                        <a:pt x="557" y="1891"/>
                        <a:pt x="557" y="1891"/>
                        <a:pt x="557" y="1891"/>
                      </a:cubicBezTo>
                      <a:lnTo>
                        <a:pt x="557" y="1860"/>
                      </a:lnTo>
                      <a:lnTo>
                        <a:pt x="557" y="1860"/>
                      </a:lnTo>
                      <a:cubicBezTo>
                        <a:pt x="557" y="1828"/>
                        <a:pt x="557" y="1828"/>
                        <a:pt x="557" y="1828"/>
                      </a:cubicBezTo>
                      <a:lnTo>
                        <a:pt x="557" y="1828"/>
                      </a:lnTo>
                      <a:lnTo>
                        <a:pt x="557" y="1798"/>
                      </a:lnTo>
                      <a:lnTo>
                        <a:pt x="557" y="1798"/>
                      </a:lnTo>
                      <a:lnTo>
                        <a:pt x="557" y="1798"/>
                      </a:lnTo>
                      <a:cubicBezTo>
                        <a:pt x="557" y="1767"/>
                        <a:pt x="589" y="1736"/>
                        <a:pt x="589" y="1704"/>
                      </a:cubicBezTo>
                      <a:cubicBezTo>
                        <a:pt x="620" y="1704"/>
                        <a:pt x="620" y="1674"/>
                        <a:pt x="620" y="1674"/>
                      </a:cubicBezTo>
                      <a:lnTo>
                        <a:pt x="620" y="1674"/>
                      </a:lnTo>
                      <a:lnTo>
                        <a:pt x="620" y="1674"/>
                      </a:lnTo>
                      <a:lnTo>
                        <a:pt x="620" y="1674"/>
                      </a:lnTo>
                      <a:lnTo>
                        <a:pt x="620" y="1674"/>
                      </a:lnTo>
                      <a:cubicBezTo>
                        <a:pt x="620" y="1643"/>
                        <a:pt x="620" y="1643"/>
                        <a:pt x="620" y="1643"/>
                      </a:cubicBezTo>
                      <a:lnTo>
                        <a:pt x="651" y="1643"/>
                      </a:lnTo>
                      <a:lnTo>
                        <a:pt x="651" y="1643"/>
                      </a:lnTo>
                      <a:lnTo>
                        <a:pt x="651" y="1612"/>
                      </a:lnTo>
                      <a:lnTo>
                        <a:pt x="651" y="1612"/>
                      </a:lnTo>
                      <a:lnTo>
                        <a:pt x="651" y="1612"/>
                      </a:lnTo>
                      <a:lnTo>
                        <a:pt x="651" y="1580"/>
                      </a:lnTo>
                      <a:lnTo>
                        <a:pt x="620" y="1580"/>
                      </a:lnTo>
                      <a:lnTo>
                        <a:pt x="651" y="1550"/>
                      </a:lnTo>
                      <a:lnTo>
                        <a:pt x="651" y="1550"/>
                      </a:lnTo>
                      <a:lnTo>
                        <a:pt x="620" y="1519"/>
                      </a:lnTo>
                      <a:lnTo>
                        <a:pt x="651" y="1488"/>
                      </a:lnTo>
                      <a:lnTo>
                        <a:pt x="651" y="1488"/>
                      </a:lnTo>
                      <a:cubicBezTo>
                        <a:pt x="681" y="1488"/>
                        <a:pt x="681" y="1456"/>
                        <a:pt x="713" y="1456"/>
                      </a:cubicBezTo>
                      <a:lnTo>
                        <a:pt x="713" y="1456"/>
                      </a:lnTo>
                      <a:lnTo>
                        <a:pt x="713" y="1456"/>
                      </a:lnTo>
                      <a:lnTo>
                        <a:pt x="713" y="1426"/>
                      </a:lnTo>
                      <a:lnTo>
                        <a:pt x="713" y="1426"/>
                      </a:lnTo>
                      <a:lnTo>
                        <a:pt x="713" y="1426"/>
                      </a:lnTo>
                      <a:cubicBezTo>
                        <a:pt x="681" y="1426"/>
                        <a:pt x="681" y="1426"/>
                        <a:pt x="681" y="1395"/>
                      </a:cubicBezTo>
                      <a:lnTo>
                        <a:pt x="681" y="1395"/>
                      </a:lnTo>
                      <a:cubicBezTo>
                        <a:pt x="681" y="1364"/>
                        <a:pt x="681" y="1364"/>
                        <a:pt x="681" y="1364"/>
                      </a:cubicBezTo>
                      <a:lnTo>
                        <a:pt x="681" y="1364"/>
                      </a:lnTo>
                      <a:cubicBezTo>
                        <a:pt x="651" y="1364"/>
                        <a:pt x="651" y="1332"/>
                        <a:pt x="651" y="1302"/>
                      </a:cubicBezTo>
                      <a:lnTo>
                        <a:pt x="651" y="1302"/>
                      </a:lnTo>
                      <a:lnTo>
                        <a:pt x="651" y="1302"/>
                      </a:lnTo>
                      <a:lnTo>
                        <a:pt x="651" y="1302"/>
                      </a:lnTo>
                      <a:cubicBezTo>
                        <a:pt x="620" y="1271"/>
                        <a:pt x="620" y="1240"/>
                        <a:pt x="620" y="1240"/>
                      </a:cubicBezTo>
                      <a:lnTo>
                        <a:pt x="620" y="1240"/>
                      </a:lnTo>
                      <a:lnTo>
                        <a:pt x="620" y="1208"/>
                      </a:lnTo>
                      <a:lnTo>
                        <a:pt x="620" y="120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47"/>
                      </a:lnTo>
                      <a:lnTo>
                        <a:pt x="620" y="1147"/>
                      </a:lnTo>
                      <a:lnTo>
                        <a:pt x="620" y="1116"/>
                      </a:lnTo>
                      <a:lnTo>
                        <a:pt x="589" y="1116"/>
                      </a:lnTo>
                      <a:lnTo>
                        <a:pt x="589" y="1116"/>
                      </a:lnTo>
                      <a:cubicBezTo>
                        <a:pt x="589" y="1116"/>
                        <a:pt x="589" y="1116"/>
                        <a:pt x="589" y="1084"/>
                      </a:cubicBezTo>
                      <a:lnTo>
                        <a:pt x="589" y="1084"/>
                      </a:lnTo>
                      <a:lnTo>
                        <a:pt x="557" y="1054"/>
                      </a:lnTo>
                      <a:lnTo>
                        <a:pt x="557" y="1054"/>
                      </a:lnTo>
                      <a:cubicBezTo>
                        <a:pt x="557" y="1054"/>
                        <a:pt x="557" y="1054"/>
                        <a:pt x="589" y="1023"/>
                      </a:cubicBezTo>
                      <a:cubicBezTo>
                        <a:pt x="589" y="1023"/>
                        <a:pt x="589" y="1023"/>
                        <a:pt x="589" y="992"/>
                      </a:cubicBezTo>
                      <a:lnTo>
                        <a:pt x="589" y="992"/>
                      </a:lnTo>
                      <a:lnTo>
                        <a:pt x="620" y="992"/>
                      </a:lnTo>
                      <a:lnTo>
                        <a:pt x="620" y="992"/>
                      </a:lnTo>
                      <a:lnTo>
                        <a:pt x="620" y="992"/>
                      </a:lnTo>
                      <a:cubicBezTo>
                        <a:pt x="589" y="992"/>
                        <a:pt x="589" y="960"/>
                        <a:pt x="589" y="930"/>
                      </a:cubicBezTo>
                      <a:lnTo>
                        <a:pt x="589" y="930"/>
                      </a:lnTo>
                      <a:lnTo>
                        <a:pt x="589" y="930"/>
                      </a:lnTo>
                      <a:lnTo>
                        <a:pt x="589" y="930"/>
                      </a:lnTo>
                      <a:cubicBezTo>
                        <a:pt x="589" y="899"/>
                        <a:pt x="589" y="899"/>
                        <a:pt x="589" y="899"/>
                      </a:cubicBezTo>
                      <a:lnTo>
                        <a:pt x="589" y="899"/>
                      </a:lnTo>
                      <a:cubicBezTo>
                        <a:pt x="589" y="868"/>
                        <a:pt x="589" y="868"/>
                        <a:pt x="589" y="868"/>
                      </a:cubicBezTo>
                      <a:lnTo>
                        <a:pt x="620" y="868"/>
                      </a:lnTo>
                      <a:lnTo>
                        <a:pt x="620" y="868"/>
                      </a:lnTo>
                      <a:cubicBezTo>
                        <a:pt x="620" y="868"/>
                        <a:pt x="620" y="868"/>
                        <a:pt x="620" y="837"/>
                      </a:cubicBezTo>
                      <a:lnTo>
                        <a:pt x="589" y="837"/>
                      </a:lnTo>
                      <a:cubicBezTo>
                        <a:pt x="589" y="806"/>
                        <a:pt x="589" y="806"/>
                        <a:pt x="620" y="806"/>
                      </a:cubicBezTo>
                      <a:lnTo>
                        <a:pt x="620" y="806"/>
                      </a:lnTo>
                      <a:cubicBezTo>
                        <a:pt x="620" y="775"/>
                        <a:pt x="620" y="775"/>
                        <a:pt x="620" y="775"/>
                      </a:cubicBezTo>
                      <a:lnTo>
                        <a:pt x="620" y="775"/>
                      </a:lnTo>
                      <a:lnTo>
                        <a:pt x="620" y="775"/>
                      </a:lnTo>
                      <a:lnTo>
                        <a:pt x="620" y="775"/>
                      </a:lnTo>
                      <a:lnTo>
                        <a:pt x="620" y="775"/>
                      </a:lnTo>
                      <a:cubicBezTo>
                        <a:pt x="620" y="743"/>
                        <a:pt x="620" y="743"/>
                        <a:pt x="620" y="743"/>
                      </a:cubicBezTo>
                      <a:lnTo>
                        <a:pt x="620" y="743"/>
                      </a:lnTo>
                      <a:cubicBezTo>
                        <a:pt x="620" y="713"/>
                        <a:pt x="589" y="682"/>
                        <a:pt x="589" y="682"/>
                      </a:cubicBezTo>
                      <a:lnTo>
                        <a:pt x="589" y="682"/>
                      </a:lnTo>
                      <a:lnTo>
                        <a:pt x="589" y="682"/>
                      </a:lnTo>
                      <a:lnTo>
                        <a:pt x="589" y="682"/>
                      </a:lnTo>
                      <a:cubicBezTo>
                        <a:pt x="557" y="682"/>
                        <a:pt x="557" y="682"/>
                        <a:pt x="557" y="682"/>
                      </a:cubicBezTo>
                      <a:lnTo>
                        <a:pt x="557" y="682"/>
                      </a:lnTo>
                      <a:lnTo>
                        <a:pt x="557" y="682"/>
                      </a:lnTo>
                      <a:lnTo>
                        <a:pt x="557" y="682"/>
                      </a:lnTo>
                      <a:lnTo>
                        <a:pt x="557" y="682"/>
                      </a:lnTo>
                      <a:cubicBezTo>
                        <a:pt x="527" y="682"/>
                        <a:pt x="527" y="651"/>
                        <a:pt x="527" y="620"/>
                      </a:cubicBezTo>
                      <a:lnTo>
                        <a:pt x="527" y="620"/>
                      </a:lnTo>
                      <a:lnTo>
                        <a:pt x="527" y="620"/>
                      </a:lnTo>
                      <a:cubicBezTo>
                        <a:pt x="496" y="620"/>
                        <a:pt x="496" y="620"/>
                        <a:pt x="496" y="620"/>
                      </a:cubicBezTo>
                      <a:cubicBezTo>
                        <a:pt x="496" y="620"/>
                        <a:pt x="496" y="620"/>
                        <a:pt x="465" y="620"/>
                      </a:cubicBez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cubicBezTo>
                        <a:pt x="465" y="620"/>
                        <a:pt x="433" y="620"/>
                        <a:pt x="433" y="589"/>
                      </a:cubicBezTo>
                      <a:lnTo>
                        <a:pt x="433" y="589"/>
                      </a:lnTo>
                      <a:lnTo>
                        <a:pt x="433" y="589"/>
                      </a:lnTo>
                      <a:cubicBezTo>
                        <a:pt x="403" y="589"/>
                        <a:pt x="403" y="589"/>
                        <a:pt x="403" y="558"/>
                      </a:cubicBezTo>
                      <a:cubicBezTo>
                        <a:pt x="403" y="558"/>
                        <a:pt x="372" y="558"/>
                        <a:pt x="372" y="527"/>
                      </a:cubicBez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cubicBezTo>
                        <a:pt x="372" y="527"/>
                        <a:pt x="372" y="527"/>
                        <a:pt x="372" y="496"/>
                      </a:cubicBezTo>
                      <a:lnTo>
                        <a:pt x="372" y="496"/>
                      </a:lnTo>
                      <a:lnTo>
                        <a:pt x="341" y="465"/>
                      </a:lnTo>
                      <a:cubicBezTo>
                        <a:pt x="341" y="434"/>
                        <a:pt x="341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03"/>
                        <a:pt x="341" y="403"/>
                        <a:pt x="341" y="403"/>
                      </a:cubicBezTo>
                      <a:lnTo>
                        <a:pt x="341" y="403"/>
                      </a:lnTo>
                      <a:lnTo>
                        <a:pt x="341" y="403"/>
                      </a:lnTo>
                      <a:lnTo>
                        <a:pt x="341" y="372"/>
                      </a:lnTo>
                      <a:lnTo>
                        <a:pt x="341" y="372"/>
                      </a:lnTo>
                      <a:lnTo>
                        <a:pt x="341" y="372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cubicBezTo>
                        <a:pt x="372" y="310"/>
                        <a:pt x="372" y="310"/>
                        <a:pt x="372" y="310"/>
                      </a:cubicBezTo>
                      <a:lnTo>
                        <a:pt x="372" y="310"/>
                      </a:lnTo>
                      <a:cubicBezTo>
                        <a:pt x="372" y="279"/>
                        <a:pt x="372" y="279"/>
                        <a:pt x="372" y="279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lnTo>
                        <a:pt x="403" y="248"/>
                      </a:lnTo>
                      <a:lnTo>
                        <a:pt x="403" y="248"/>
                      </a:lnTo>
                      <a:cubicBezTo>
                        <a:pt x="433" y="248"/>
                        <a:pt x="433" y="248"/>
                        <a:pt x="433" y="217"/>
                      </a:cubicBezTo>
                      <a:cubicBezTo>
                        <a:pt x="433" y="217"/>
                        <a:pt x="465" y="217"/>
                        <a:pt x="465" y="186"/>
                      </a:cubicBezTo>
                      <a:lnTo>
                        <a:pt x="496" y="186"/>
                      </a:lnTo>
                      <a:lnTo>
                        <a:pt x="496" y="186"/>
                      </a:lnTo>
                      <a:lnTo>
                        <a:pt x="527" y="186"/>
                      </a:lnTo>
                      <a:lnTo>
                        <a:pt x="527" y="186"/>
                      </a:lnTo>
                      <a:lnTo>
                        <a:pt x="527" y="186"/>
                      </a:lnTo>
                      <a:cubicBezTo>
                        <a:pt x="527" y="155"/>
                        <a:pt x="527" y="155"/>
                        <a:pt x="527" y="155"/>
                      </a:cubicBez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496" y="124"/>
                      </a:lnTo>
                      <a:lnTo>
                        <a:pt x="465" y="124"/>
                      </a:lnTo>
                      <a:cubicBezTo>
                        <a:pt x="465" y="124"/>
                        <a:pt x="465" y="124"/>
                        <a:pt x="433" y="124"/>
                      </a:cubicBezTo>
                      <a:lnTo>
                        <a:pt x="433" y="124"/>
                      </a:lnTo>
                      <a:cubicBezTo>
                        <a:pt x="403" y="124"/>
                        <a:pt x="372" y="124"/>
                        <a:pt x="372" y="93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31"/>
                      </a:lnTo>
                      <a:lnTo>
                        <a:pt x="372" y="31"/>
                      </a:lnTo>
                      <a:lnTo>
                        <a:pt x="341" y="31"/>
                      </a:lnTo>
                      <a:cubicBezTo>
                        <a:pt x="341" y="31"/>
                        <a:pt x="309" y="31"/>
                        <a:pt x="309" y="0"/>
                      </a:cubicBezTo>
                      <a:lnTo>
                        <a:pt x="309" y="0"/>
                      </a:lnTo>
                      <a:lnTo>
                        <a:pt x="309" y="31"/>
                      </a:lnTo>
                      <a:cubicBezTo>
                        <a:pt x="309" y="31"/>
                        <a:pt x="309" y="31"/>
                        <a:pt x="279" y="31"/>
                      </a:cubicBezTo>
                      <a:cubicBezTo>
                        <a:pt x="279" y="62"/>
                        <a:pt x="279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93"/>
                        <a:pt x="248" y="124"/>
                        <a:pt x="186" y="124"/>
                      </a:cubicBezTo>
                      <a:cubicBezTo>
                        <a:pt x="155" y="124"/>
                        <a:pt x="155" y="155"/>
                        <a:pt x="155" y="155"/>
                      </a:cubicBezTo>
                      <a:cubicBezTo>
                        <a:pt x="155" y="186"/>
                        <a:pt x="124" y="217"/>
                        <a:pt x="124" y="248"/>
                      </a:cubicBezTo>
                      <a:cubicBezTo>
                        <a:pt x="124" y="248"/>
                        <a:pt x="124" y="248"/>
                        <a:pt x="124" y="279"/>
                      </a:cubicBezTo>
                      <a:lnTo>
                        <a:pt x="92" y="279"/>
                      </a:lnTo>
                      <a:cubicBezTo>
                        <a:pt x="92" y="310"/>
                        <a:pt x="92" y="310"/>
                        <a:pt x="92" y="310"/>
                      </a:cubicBezTo>
                      <a:cubicBezTo>
                        <a:pt x="62" y="310"/>
                        <a:pt x="62" y="310"/>
                        <a:pt x="62" y="310"/>
                      </a:cubicBezTo>
                      <a:lnTo>
                        <a:pt x="62" y="310"/>
                      </a:lnTo>
                      <a:cubicBezTo>
                        <a:pt x="62" y="279"/>
                        <a:pt x="31" y="279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31" y="248"/>
                        <a:pt x="31" y="248"/>
                        <a:pt x="0" y="248"/>
                      </a:cubicBezTo>
                      <a:lnTo>
                        <a:pt x="0" y="248"/>
                      </a:lnTo>
                      <a:cubicBezTo>
                        <a:pt x="0" y="279"/>
                        <a:pt x="0" y="279"/>
                        <a:pt x="0" y="279"/>
                      </a:cubicBezTo>
                      <a:lnTo>
                        <a:pt x="0" y="279"/>
                      </a:lnTo>
                      <a:lnTo>
                        <a:pt x="0" y="310"/>
                      </a:lnTo>
                      <a:lnTo>
                        <a:pt x="0" y="310"/>
                      </a:lnTo>
                      <a:cubicBezTo>
                        <a:pt x="0" y="310"/>
                        <a:pt x="31" y="341"/>
                        <a:pt x="62" y="372"/>
                      </a:cubicBezTo>
                      <a:lnTo>
                        <a:pt x="62" y="372"/>
                      </a:lnTo>
                      <a:cubicBezTo>
                        <a:pt x="62" y="403"/>
                        <a:pt x="62" y="403"/>
                        <a:pt x="62" y="434"/>
                      </a:cubicBezTo>
                      <a:lnTo>
                        <a:pt x="92" y="434"/>
                      </a:lnTo>
                      <a:lnTo>
                        <a:pt x="92" y="465"/>
                      </a:lnTo>
                      <a:cubicBezTo>
                        <a:pt x="92" y="465"/>
                        <a:pt x="92" y="465"/>
                        <a:pt x="124" y="465"/>
                      </a:cubicBezTo>
                      <a:cubicBezTo>
                        <a:pt x="124" y="496"/>
                        <a:pt x="124" y="527"/>
                        <a:pt x="124" y="527"/>
                      </a:cubicBezTo>
                      <a:cubicBezTo>
                        <a:pt x="124" y="527"/>
                        <a:pt x="124" y="527"/>
                        <a:pt x="124" y="558"/>
                      </a:cubicBezTo>
                      <a:lnTo>
                        <a:pt x="155" y="589"/>
                      </a:lnTo>
                      <a:cubicBezTo>
                        <a:pt x="186" y="620"/>
                        <a:pt x="186" y="620"/>
                        <a:pt x="186" y="651"/>
                      </a:cubicBezTo>
                      <a:cubicBezTo>
                        <a:pt x="186" y="682"/>
                        <a:pt x="186" y="682"/>
                        <a:pt x="186" y="682"/>
                      </a:cubicBezTo>
                      <a:lnTo>
                        <a:pt x="186" y="682"/>
                      </a:lnTo>
                      <a:lnTo>
                        <a:pt x="186" y="682"/>
                      </a:lnTo>
                      <a:cubicBezTo>
                        <a:pt x="186" y="682"/>
                        <a:pt x="186" y="682"/>
                        <a:pt x="217" y="713"/>
                      </a:cubicBezTo>
                      <a:cubicBezTo>
                        <a:pt x="217" y="713"/>
                        <a:pt x="217" y="743"/>
                        <a:pt x="248" y="743"/>
                      </a:cubicBezTo>
                      <a:cubicBezTo>
                        <a:pt x="248" y="775"/>
                        <a:pt x="248" y="806"/>
                        <a:pt x="248" y="806"/>
                      </a:cubicBezTo>
                      <a:cubicBezTo>
                        <a:pt x="248" y="837"/>
                        <a:pt x="248" y="837"/>
                        <a:pt x="248" y="837"/>
                      </a:cubicBezTo>
                      <a:cubicBezTo>
                        <a:pt x="248" y="868"/>
                        <a:pt x="248" y="868"/>
                        <a:pt x="279" y="868"/>
                      </a:cubicBezTo>
                      <a:lnTo>
                        <a:pt x="279" y="868"/>
                      </a:lnTo>
                      <a:lnTo>
                        <a:pt x="309" y="899"/>
                      </a:lnTo>
                      <a:cubicBezTo>
                        <a:pt x="341" y="899"/>
                        <a:pt x="341" y="930"/>
                        <a:pt x="341" y="930"/>
                      </a:cubicBezTo>
                      <a:cubicBezTo>
                        <a:pt x="372" y="930"/>
                        <a:pt x="372" y="960"/>
                        <a:pt x="372" y="960"/>
                      </a:cubicBezTo>
                      <a:cubicBezTo>
                        <a:pt x="403" y="960"/>
                        <a:pt x="433" y="992"/>
                        <a:pt x="433" y="992"/>
                      </a:cubicBezTo>
                      <a:cubicBezTo>
                        <a:pt x="433" y="992"/>
                        <a:pt x="433" y="992"/>
                        <a:pt x="465" y="992"/>
                      </a:cubicBezTo>
                      <a:lnTo>
                        <a:pt x="496" y="1023"/>
                      </a:lnTo>
                      <a:cubicBezTo>
                        <a:pt x="496" y="1054"/>
                        <a:pt x="496" y="1054"/>
                        <a:pt x="527" y="1054"/>
                      </a:cubicBezTo>
                      <a:lnTo>
                        <a:pt x="527" y="1054"/>
                      </a:lnTo>
                      <a:cubicBezTo>
                        <a:pt x="557" y="1084"/>
                        <a:pt x="557" y="1084"/>
                        <a:pt x="557" y="1116"/>
                      </a:cubicBezTo>
                      <a:cubicBezTo>
                        <a:pt x="589" y="1116"/>
                        <a:pt x="589" y="1147"/>
                        <a:pt x="589" y="1208"/>
                      </a:cubicBezTo>
                      <a:lnTo>
                        <a:pt x="589" y="1208"/>
                      </a:lnTo>
                      <a:lnTo>
                        <a:pt x="589" y="1240"/>
                      </a:lnTo>
                      <a:lnTo>
                        <a:pt x="589" y="1271"/>
                      </a:lnTo>
                      <a:lnTo>
                        <a:pt x="589" y="1271"/>
                      </a:lnTo>
                      <a:lnTo>
                        <a:pt x="589" y="1271"/>
                      </a:lnTo>
                      <a:cubicBezTo>
                        <a:pt x="589" y="1271"/>
                        <a:pt x="589" y="1302"/>
                        <a:pt x="589" y="1332"/>
                      </a:cubicBezTo>
                      <a:cubicBezTo>
                        <a:pt x="589" y="1364"/>
                        <a:pt x="589" y="1364"/>
                        <a:pt x="589" y="1395"/>
                      </a:cubicBezTo>
                      <a:lnTo>
                        <a:pt x="589" y="1395"/>
                      </a:lnTo>
                      <a:cubicBezTo>
                        <a:pt x="589" y="1426"/>
                        <a:pt x="589" y="1426"/>
                        <a:pt x="557" y="1426"/>
                      </a:cubicBezTo>
                      <a:cubicBezTo>
                        <a:pt x="557" y="1456"/>
                        <a:pt x="557" y="1456"/>
                        <a:pt x="557" y="1456"/>
                      </a:cubicBezTo>
                      <a:cubicBezTo>
                        <a:pt x="589" y="1456"/>
                        <a:pt x="557" y="1488"/>
                        <a:pt x="557" y="1519"/>
                      </a:cubicBezTo>
                      <a:lnTo>
                        <a:pt x="557" y="1519"/>
                      </a:lnTo>
                      <a:cubicBezTo>
                        <a:pt x="557" y="1519"/>
                        <a:pt x="557" y="1519"/>
                        <a:pt x="557" y="1550"/>
                      </a:cubicBezTo>
                      <a:lnTo>
                        <a:pt x="557" y="1550"/>
                      </a:lnTo>
                      <a:cubicBezTo>
                        <a:pt x="557" y="1580"/>
                        <a:pt x="557" y="1580"/>
                        <a:pt x="557" y="1612"/>
                      </a:cubicBezTo>
                      <a:lnTo>
                        <a:pt x="557" y="1643"/>
                      </a:lnTo>
                      <a:cubicBezTo>
                        <a:pt x="557" y="1643"/>
                        <a:pt x="557" y="1643"/>
                        <a:pt x="557" y="1674"/>
                      </a:cubicBezTo>
                      <a:lnTo>
                        <a:pt x="557" y="1704"/>
                      </a:lnTo>
                      <a:cubicBezTo>
                        <a:pt x="557" y="1704"/>
                        <a:pt x="557" y="1736"/>
                        <a:pt x="527" y="1736"/>
                      </a:cubicBezTo>
                      <a:lnTo>
                        <a:pt x="527" y="1767"/>
                      </a:lnTo>
                      <a:cubicBezTo>
                        <a:pt x="527" y="1798"/>
                        <a:pt x="527" y="1798"/>
                        <a:pt x="527" y="1798"/>
                      </a:cubicBezTo>
                      <a:lnTo>
                        <a:pt x="527" y="1798"/>
                      </a:lnTo>
                      <a:lnTo>
                        <a:pt x="527" y="1798"/>
                      </a:lnTo>
                      <a:lnTo>
                        <a:pt x="527" y="1828"/>
                      </a:lnTo>
                      <a:lnTo>
                        <a:pt x="527" y="1828"/>
                      </a:lnTo>
                      <a:cubicBezTo>
                        <a:pt x="527" y="1828"/>
                        <a:pt x="527" y="1828"/>
                        <a:pt x="527" y="1860"/>
                      </a:cubicBezTo>
                      <a:cubicBezTo>
                        <a:pt x="527" y="1860"/>
                        <a:pt x="527" y="1891"/>
                        <a:pt x="496" y="1891"/>
                      </a:cubicBezTo>
                      <a:lnTo>
                        <a:pt x="496" y="1922"/>
                      </a:lnTo>
                      <a:cubicBezTo>
                        <a:pt x="496" y="1922"/>
                        <a:pt x="496" y="1922"/>
                        <a:pt x="496" y="1952"/>
                      </a:cubicBezTo>
                      <a:cubicBezTo>
                        <a:pt x="496" y="1952"/>
                        <a:pt x="496" y="1952"/>
                        <a:pt x="496" y="1984"/>
                      </a:cubicBezTo>
                      <a:cubicBezTo>
                        <a:pt x="527" y="1984"/>
                        <a:pt x="496" y="2046"/>
                        <a:pt x="496" y="2046"/>
                      </a:cubicBezTo>
                      <a:lnTo>
                        <a:pt x="496" y="2076"/>
                      </a:lnTo>
                      <a:cubicBezTo>
                        <a:pt x="496" y="2076"/>
                        <a:pt x="496" y="2108"/>
                        <a:pt x="496" y="2139"/>
                      </a:cubicBezTo>
                      <a:lnTo>
                        <a:pt x="496" y="2139"/>
                      </a:lnTo>
                      <a:cubicBezTo>
                        <a:pt x="496" y="2139"/>
                        <a:pt x="496" y="2139"/>
                        <a:pt x="496" y="2169"/>
                      </a:cubicBezTo>
                      <a:cubicBezTo>
                        <a:pt x="496" y="2169"/>
                        <a:pt x="496" y="2200"/>
                        <a:pt x="465" y="2232"/>
                      </a:cubicBezTo>
                      <a:lnTo>
                        <a:pt x="433" y="2263"/>
                      </a:lnTo>
                      <a:lnTo>
                        <a:pt x="433" y="2293"/>
                      </a:lnTo>
                      <a:lnTo>
                        <a:pt x="433" y="2293"/>
                      </a:lnTo>
                      <a:cubicBezTo>
                        <a:pt x="433" y="2293"/>
                        <a:pt x="433" y="2293"/>
                        <a:pt x="433" y="2324"/>
                      </a:cubicBezTo>
                      <a:lnTo>
                        <a:pt x="403" y="2324"/>
                      </a:lnTo>
                      <a:lnTo>
                        <a:pt x="403" y="2324"/>
                      </a:lnTo>
                      <a:cubicBezTo>
                        <a:pt x="403" y="2356"/>
                        <a:pt x="403" y="2356"/>
                        <a:pt x="403" y="2356"/>
                      </a:cubicBezTo>
                      <a:lnTo>
                        <a:pt x="403" y="2356"/>
                      </a:lnTo>
                      <a:cubicBezTo>
                        <a:pt x="403" y="2387"/>
                        <a:pt x="403" y="2387"/>
                        <a:pt x="403" y="2417"/>
                      </a:cubicBezTo>
                      <a:lnTo>
                        <a:pt x="403" y="2417"/>
                      </a:lnTo>
                      <a:lnTo>
                        <a:pt x="403" y="2448"/>
                      </a:lnTo>
                      <a:cubicBezTo>
                        <a:pt x="403" y="2448"/>
                        <a:pt x="433" y="2480"/>
                        <a:pt x="403" y="2511"/>
                      </a:cubicBezTo>
                      <a:cubicBezTo>
                        <a:pt x="403" y="2541"/>
                        <a:pt x="372" y="2572"/>
                        <a:pt x="372" y="2572"/>
                      </a:cubicBezTo>
                      <a:lnTo>
                        <a:pt x="372" y="2572"/>
                      </a:lnTo>
                      <a:cubicBezTo>
                        <a:pt x="403" y="2572"/>
                        <a:pt x="403" y="2572"/>
                        <a:pt x="403" y="2572"/>
                      </a:cubicBezTo>
                      <a:lnTo>
                        <a:pt x="433" y="2572"/>
                      </a:lnTo>
                      <a:lnTo>
                        <a:pt x="433" y="2572"/>
                      </a:lnTo>
                      <a:lnTo>
                        <a:pt x="433" y="2572"/>
                      </a:lnTo>
                      <a:lnTo>
                        <a:pt x="433" y="2572"/>
                      </a:lnTo>
                      <a:cubicBezTo>
                        <a:pt x="465" y="2604"/>
                        <a:pt x="465" y="2604"/>
                        <a:pt x="465" y="2604"/>
                      </a:cubicBezTo>
                      <a:cubicBezTo>
                        <a:pt x="465" y="2604"/>
                        <a:pt x="433" y="2572"/>
                        <a:pt x="433" y="254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2" name="Freeform 431"/>
                <p:cNvSpPr>
                  <a:spLocks noChangeArrowheads="1"/>
                </p:cNvSpPr>
                <p:nvPr/>
              </p:nvSpPr>
              <p:spPr bwMode="auto">
                <a:xfrm>
                  <a:off x="2184400" y="3810000"/>
                  <a:ext cx="33338" cy="34925"/>
                </a:xfrm>
                <a:custGeom>
                  <a:avLst/>
                  <a:gdLst>
                    <a:gd name="T0" fmla="*/ 92 w 93"/>
                    <a:gd name="T1" fmla="*/ 63 h 95"/>
                    <a:gd name="T2" fmla="*/ 92 w 93"/>
                    <a:gd name="T3" fmla="*/ 63 h 95"/>
                    <a:gd name="T4" fmla="*/ 31 w 93"/>
                    <a:gd name="T5" fmla="*/ 31 h 95"/>
                    <a:gd name="T6" fmla="*/ 31 w 93"/>
                    <a:gd name="T7" fmla="*/ 0 h 95"/>
                    <a:gd name="T8" fmla="*/ 31 w 93"/>
                    <a:gd name="T9" fmla="*/ 0 h 95"/>
                    <a:gd name="T10" fmla="*/ 31 w 93"/>
                    <a:gd name="T11" fmla="*/ 0 h 95"/>
                    <a:gd name="T12" fmla="*/ 0 w 93"/>
                    <a:gd name="T13" fmla="*/ 0 h 95"/>
                    <a:gd name="T14" fmla="*/ 0 w 93"/>
                    <a:gd name="T15" fmla="*/ 0 h 95"/>
                    <a:gd name="T16" fmla="*/ 31 w 93"/>
                    <a:gd name="T17" fmla="*/ 63 h 95"/>
                    <a:gd name="T18" fmla="*/ 31 w 93"/>
                    <a:gd name="T19" fmla="*/ 94 h 95"/>
                    <a:gd name="T20" fmla="*/ 31 w 93"/>
                    <a:gd name="T21" fmla="*/ 94 h 95"/>
                    <a:gd name="T22" fmla="*/ 62 w 93"/>
                    <a:gd name="T23" fmla="*/ 94 h 95"/>
                    <a:gd name="T24" fmla="*/ 92 w 93"/>
                    <a:gd name="T25" fmla="*/ 94 h 95"/>
                    <a:gd name="T26" fmla="*/ 92 w 93"/>
                    <a:gd name="T27" fmla="*/ 94 h 95"/>
                    <a:gd name="T28" fmla="*/ 92 w 93"/>
                    <a:gd name="T29" fmla="*/ 94 h 95"/>
                    <a:gd name="T30" fmla="*/ 92 w 93"/>
                    <a:gd name="T31" fmla="*/ 6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3" h="95">
                      <a:moveTo>
                        <a:pt x="92" y="63"/>
                      </a:moveTo>
                      <a:lnTo>
                        <a:pt x="92" y="63"/>
                      </a:lnTo>
                      <a:cubicBezTo>
                        <a:pt x="62" y="63"/>
                        <a:pt x="62" y="63"/>
                        <a:pt x="31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31" y="0"/>
                        <a:pt x="31" y="31"/>
                        <a:pt x="31" y="63"/>
                      </a:cubicBezTo>
                      <a:cubicBezTo>
                        <a:pt x="31" y="63"/>
                        <a:pt x="31" y="63"/>
                        <a:pt x="31" y="94"/>
                      </a:cubicBezTo>
                      <a:lnTo>
                        <a:pt x="31" y="94"/>
                      </a:lnTo>
                      <a:lnTo>
                        <a:pt x="62" y="94"/>
                      </a:lnTo>
                      <a:cubicBezTo>
                        <a:pt x="92" y="94"/>
                        <a:pt x="92" y="94"/>
                        <a:pt x="92" y="94"/>
                      </a:cubicBezTo>
                      <a:lnTo>
                        <a:pt x="92" y="94"/>
                      </a:lnTo>
                      <a:lnTo>
                        <a:pt x="92" y="94"/>
                      </a:lnTo>
                      <a:cubicBezTo>
                        <a:pt x="92" y="63"/>
                        <a:pt x="92" y="63"/>
                        <a:pt x="92" y="63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3" name="Freeform 432"/>
                <p:cNvSpPr>
                  <a:spLocks noChangeArrowheads="1"/>
                </p:cNvSpPr>
                <p:nvPr/>
              </p:nvSpPr>
              <p:spPr bwMode="auto">
                <a:xfrm>
                  <a:off x="2051050" y="2751138"/>
                  <a:ext cx="1588" cy="11112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31 h 32"/>
                    <a:gd name="T6" fmla="*/ 0 w 1"/>
                    <a:gd name="T7" fmla="*/ 0 h 32"/>
                    <a:gd name="T8" fmla="*/ 0 w 1"/>
                    <a:gd name="T9" fmla="*/ 0 h 32"/>
                    <a:gd name="T10" fmla="*/ 0 w 1"/>
                    <a:gd name="T11" fmla="*/ 0 h 32"/>
                    <a:gd name="T12" fmla="*/ 0 w 1"/>
                    <a:gd name="T1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4" name="Freeform 433"/>
                <p:cNvSpPr>
                  <a:spLocks noChangeArrowheads="1"/>
                </p:cNvSpPr>
                <p:nvPr/>
              </p:nvSpPr>
              <p:spPr bwMode="auto">
                <a:xfrm>
                  <a:off x="2239963" y="3867150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5" name="Freeform 434"/>
                <p:cNvSpPr>
                  <a:spLocks noChangeArrowheads="1"/>
                </p:cNvSpPr>
                <p:nvPr/>
              </p:nvSpPr>
              <p:spPr bwMode="auto">
                <a:xfrm>
                  <a:off x="2217738" y="3654425"/>
                  <a:ext cx="11112" cy="22225"/>
                </a:xfrm>
                <a:custGeom>
                  <a:avLst/>
                  <a:gdLst>
                    <a:gd name="T0" fmla="*/ 0 w 33"/>
                    <a:gd name="T1" fmla="*/ 31 h 62"/>
                    <a:gd name="T2" fmla="*/ 0 w 33"/>
                    <a:gd name="T3" fmla="*/ 31 h 62"/>
                    <a:gd name="T4" fmla="*/ 32 w 33"/>
                    <a:gd name="T5" fmla="*/ 61 h 62"/>
                    <a:gd name="T6" fmla="*/ 32 w 33"/>
                    <a:gd name="T7" fmla="*/ 61 h 62"/>
                    <a:gd name="T8" fmla="*/ 32 w 33"/>
                    <a:gd name="T9" fmla="*/ 61 h 62"/>
                    <a:gd name="T10" fmla="*/ 32 w 33"/>
                    <a:gd name="T11" fmla="*/ 31 h 62"/>
                    <a:gd name="T12" fmla="*/ 32 w 33"/>
                    <a:gd name="T13" fmla="*/ 31 h 62"/>
                    <a:gd name="T14" fmla="*/ 32 w 33"/>
                    <a:gd name="T15" fmla="*/ 31 h 62"/>
                    <a:gd name="T16" fmla="*/ 0 w 33"/>
                    <a:gd name="T17" fmla="*/ 0 h 62"/>
                    <a:gd name="T18" fmla="*/ 0 w 33"/>
                    <a:gd name="T19" fmla="*/ 0 h 62"/>
                    <a:gd name="T20" fmla="*/ 0 w 33"/>
                    <a:gd name="T21" fmla="*/ 0 h 62"/>
                    <a:gd name="T22" fmla="*/ 0 w 33"/>
                    <a:gd name="T23" fmla="*/ 0 h 62"/>
                    <a:gd name="T24" fmla="*/ 0 w 33"/>
                    <a:gd name="T25" fmla="*/ 3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6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2" y="61"/>
                      </a:lnTo>
                      <a:lnTo>
                        <a:pt x="32" y="61"/>
                      </a:lnTo>
                      <a:lnTo>
                        <a:pt x="32" y="61"/>
                      </a:lnTo>
                      <a:cubicBezTo>
                        <a:pt x="32" y="61"/>
                        <a:pt x="32" y="61"/>
                        <a:pt x="32" y="31"/>
                      </a:cubicBezTo>
                      <a:lnTo>
                        <a:pt x="32" y="31"/>
                      </a:lnTo>
                      <a:lnTo>
                        <a:pt x="32" y="31"/>
                      </a:lnTo>
                      <a:cubicBezTo>
                        <a:pt x="0" y="31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6" name="Freeform 435"/>
                <p:cNvSpPr>
                  <a:spLocks noChangeArrowheads="1"/>
                </p:cNvSpPr>
                <p:nvPr/>
              </p:nvSpPr>
              <p:spPr bwMode="auto">
                <a:xfrm>
                  <a:off x="2173288" y="3687763"/>
                  <a:ext cx="57150" cy="88900"/>
                </a:xfrm>
                <a:custGeom>
                  <a:avLst/>
                  <a:gdLst>
                    <a:gd name="T0" fmla="*/ 63 w 157"/>
                    <a:gd name="T1" fmla="*/ 248 h 249"/>
                    <a:gd name="T2" fmla="*/ 63 w 157"/>
                    <a:gd name="T3" fmla="*/ 248 h 249"/>
                    <a:gd name="T4" fmla="*/ 63 w 157"/>
                    <a:gd name="T5" fmla="*/ 248 h 249"/>
                    <a:gd name="T6" fmla="*/ 94 w 157"/>
                    <a:gd name="T7" fmla="*/ 248 h 249"/>
                    <a:gd name="T8" fmla="*/ 94 w 157"/>
                    <a:gd name="T9" fmla="*/ 248 h 249"/>
                    <a:gd name="T10" fmla="*/ 124 w 157"/>
                    <a:gd name="T11" fmla="*/ 217 h 249"/>
                    <a:gd name="T12" fmla="*/ 124 w 157"/>
                    <a:gd name="T13" fmla="*/ 217 h 249"/>
                    <a:gd name="T14" fmla="*/ 124 w 157"/>
                    <a:gd name="T15" fmla="*/ 217 h 249"/>
                    <a:gd name="T16" fmla="*/ 124 w 157"/>
                    <a:gd name="T17" fmla="*/ 217 h 249"/>
                    <a:gd name="T18" fmla="*/ 124 w 157"/>
                    <a:gd name="T19" fmla="*/ 187 h 249"/>
                    <a:gd name="T20" fmla="*/ 124 w 157"/>
                    <a:gd name="T21" fmla="*/ 156 h 249"/>
                    <a:gd name="T22" fmla="*/ 124 w 157"/>
                    <a:gd name="T23" fmla="*/ 124 h 249"/>
                    <a:gd name="T24" fmla="*/ 124 w 157"/>
                    <a:gd name="T25" fmla="*/ 124 h 249"/>
                    <a:gd name="T26" fmla="*/ 124 w 157"/>
                    <a:gd name="T27" fmla="*/ 124 h 249"/>
                    <a:gd name="T28" fmla="*/ 156 w 157"/>
                    <a:gd name="T29" fmla="*/ 93 h 249"/>
                    <a:gd name="T30" fmla="*/ 156 w 157"/>
                    <a:gd name="T31" fmla="*/ 93 h 249"/>
                    <a:gd name="T32" fmla="*/ 156 w 157"/>
                    <a:gd name="T33" fmla="*/ 93 h 249"/>
                    <a:gd name="T34" fmla="*/ 156 w 157"/>
                    <a:gd name="T35" fmla="*/ 93 h 249"/>
                    <a:gd name="T36" fmla="*/ 156 w 157"/>
                    <a:gd name="T37" fmla="*/ 63 h 249"/>
                    <a:gd name="T38" fmla="*/ 156 w 157"/>
                    <a:gd name="T39" fmla="*/ 63 h 249"/>
                    <a:gd name="T40" fmla="*/ 156 w 157"/>
                    <a:gd name="T41" fmla="*/ 63 h 249"/>
                    <a:gd name="T42" fmla="*/ 156 w 157"/>
                    <a:gd name="T43" fmla="*/ 32 h 249"/>
                    <a:gd name="T44" fmla="*/ 156 w 157"/>
                    <a:gd name="T45" fmla="*/ 32 h 249"/>
                    <a:gd name="T46" fmla="*/ 156 w 157"/>
                    <a:gd name="T47" fmla="*/ 32 h 249"/>
                    <a:gd name="T48" fmla="*/ 156 w 157"/>
                    <a:gd name="T49" fmla="*/ 0 h 249"/>
                    <a:gd name="T50" fmla="*/ 124 w 157"/>
                    <a:gd name="T51" fmla="*/ 32 h 249"/>
                    <a:gd name="T52" fmla="*/ 124 w 157"/>
                    <a:gd name="T53" fmla="*/ 32 h 249"/>
                    <a:gd name="T54" fmla="*/ 124 w 157"/>
                    <a:gd name="T55" fmla="*/ 63 h 249"/>
                    <a:gd name="T56" fmla="*/ 94 w 157"/>
                    <a:gd name="T57" fmla="*/ 63 h 249"/>
                    <a:gd name="T58" fmla="*/ 94 w 157"/>
                    <a:gd name="T59" fmla="*/ 63 h 249"/>
                    <a:gd name="T60" fmla="*/ 94 w 157"/>
                    <a:gd name="T61" fmla="*/ 93 h 249"/>
                    <a:gd name="T62" fmla="*/ 63 w 157"/>
                    <a:gd name="T63" fmla="*/ 63 h 249"/>
                    <a:gd name="T64" fmla="*/ 32 w 157"/>
                    <a:gd name="T65" fmla="*/ 93 h 249"/>
                    <a:gd name="T66" fmla="*/ 32 w 157"/>
                    <a:gd name="T67" fmla="*/ 93 h 249"/>
                    <a:gd name="T68" fmla="*/ 32 w 157"/>
                    <a:gd name="T69" fmla="*/ 93 h 249"/>
                    <a:gd name="T70" fmla="*/ 0 w 157"/>
                    <a:gd name="T71" fmla="*/ 93 h 249"/>
                    <a:gd name="T72" fmla="*/ 32 w 157"/>
                    <a:gd name="T73" fmla="*/ 93 h 249"/>
                    <a:gd name="T74" fmla="*/ 32 w 157"/>
                    <a:gd name="T75" fmla="*/ 93 h 249"/>
                    <a:gd name="T76" fmla="*/ 63 w 157"/>
                    <a:gd name="T77" fmla="*/ 124 h 249"/>
                    <a:gd name="T78" fmla="*/ 63 w 157"/>
                    <a:gd name="T79" fmla="*/ 156 h 249"/>
                    <a:gd name="T80" fmla="*/ 94 w 157"/>
                    <a:gd name="T81" fmla="*/ 187 h 249"/>
                    <a:gd name="T82" fmla="*/ 94 w 157"/>
                    <a:gd name="T83" fmla="*/ 217 h 249"/>
                    <a:gd name="T84" fmla="*/ 63 w 157"/>
                    <a:gd name="T85" fmla="*/ 217 h 249"/>
                    <a:gd name="T86" fmla="*/ 32 w 157"/>
                    <a:gd name="T87" fmla="*/ 217 h 249"/>
                    <a:gd name="T88" fmla="*/ 32 w 157"/>
                    <a:gd name="T89" fmla="*/ 217 h 249"/>
                    <a:gd name="T90" fmla="*/ 63 w 157"/>
                    <a:gd name="T91" fmla="*/ 248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7" h="249">
                      <a:moveTo>
                        <a:pt x="63" y="248"/>
                      </a:moveTo>
                      <a:lnTo>
                        <a:pt x="63" y="248"/>
                      </a:lnTo>
                      <a:lnTo>
                        <a:pt x="63" y="248"/>
                      </a:lnTo>
                      <a:cubicBezTo>
                        <a:pt x="94" y="248"/>
                        <a:pt x="94" y="248"/>
                        <a:pt x="94" y="248"/>
                      </a:cubicBezTo>
                      <a:lnTo>
                        <a:pt x="94" y="248"/>
                      </a:lnTo>
                      <a:cubicBezTo>
                        <a:pt x="94" y="217"/>
                        <a:pt x="94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24" y="187"/>
                        <a:pt x="124" y="187"/>
                        <a:pt x="124" y="187"/>
                      </a:cubicBezTo>
                      <a:cubicBezTo>
                        <a:pt x="124" y="156"/>
                        <a:pt x="124" y="156"/>
                        <a:pt x="124" y="156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cubicBezTo>
                        <a:pt x="156" y="63"/>
                        <a:pt x="156" y="63"/>
                        <a:pt x="156" y="32"/>
                      </a:cubicBezTo>
                      <a:lnTo>
                        <a:pt x="156" y="32"/>
                      </a:lnTo>
                      <a:lnTo>
                        <a:pt x="156" y="32"/>
                      </a:lnTo>
                      <a:cubicBezTo>
                        <a:pt x="156" y="32"/>
                        <a:pt x="156" y="32"/>
                        <a:pt x="156" y="0"/>
                      </a:cubicBezTo>
                      <a:cubicBezTo>
                        <a:pt x="124" y="32"/>
                        <a:pt x="124" y="32"/>
                        <a:pt x="124" y="32"/>
                      </a:cubicBezTo>
                      <a:lnTo>
                        <a:pt x="124" y="32"/>
                      </a:lnTo>
                      <a:cubicBezTo>
                        <a:pt x="124" y="63"/>
                        <a:pt x="124" y="63"/>
                        <a:pt x="124" y="63"/>
                      </a:cubicBezTo>
                      <a:cubicBezTo>
                        <a:pt x="94" y="63"/>
                        <a:pt x="94" y="63"/>
                        <a:pt x="94" y="63"/>
                      </a:cubicBezTo>
                      <a:lnTo>
                        <a:pt x="94" y="63"/>
                      </a:ln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63" y="9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32" y="93"/>
                      </a:cubicBezTo>
                      <a:lnTo>
                        <a:pt x="32" y="93"/>
                      </a:lnTo>
                      <a:lnTo>
                        <a:pt x="32" y="93"/>
                      </a:lnTo>
                      <a:cubicBezTo>
                        <a:pt x="32" y="93"/>
                        <a:pt x="32" y="93"/>
                        <a:pt x="0" y="93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lnTo>
                        <a:pt x="32" y="93"/>
                      </a:lnTo>
                      <a:lnTo>
                        <a:pt x="63" y="124"/>
                      </a:lnTo>
                      <a:cubicBezTo>
                        <a:pt x="63" y="124"/>
                        <a:pt x="63" y="124"/>
                        <a:pt x="63" y="156"/>
                      </a:cubicBezTo>
                      <a:cubicBezTo>
                        <a:pt x="63" y="156"/>
                        <a:pt x="94" y="156"/>
                        <a:pt x="94" y="187"/>
                      </a:cubicBezTo>
                      <a:lnTo>
                        <a:pt x="94" y="217"/>
                      </a:lnTo>
                      <a:lnTo>
                        <a:pt x="63" y="217"/>
                      </a:lnTo>
                      <a:lnTo>
                        <a:pt x="32" y="217"/>
                      </a:lnTo>
                      <a:lnTo>
                        <a:pt x="32" y="217"/>
                      </a:lnTo>
                      <a:cubicBezTo>
                        <a:pt x="63" y="248"/>
                        <a:pt x="63" y="248"/>
                        <a:pt x="63" y="24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7" name="Freeform 436"/>
                <p:cNvSpPr>
                  <a:spLocks noChangeArrowheads="1"/>
                </p:cNvSpPr>
                <p:nvPr/>
              </p:nvSpPr>
              <p:spPr bwMode="auto">
                <a:xfrm>
                  <a:off x="3167063" y="987425"/>
                  <a:ext cx="55562" cy="33338"/>
                </a:xfrm>
                <a:custGeom>
                  <a:avLst/>
                  <a:gdLst>
                    <a:gd name="T0" fmla="*/ 61 w 156"/>
                    <a:gd name="T1" fmla="*/ 62 h 94"/>
                    <a:gd name="T2" fmla="*/ 61 w 156"/>
                    <a:gd name="T3" fmla="*/ 62 h 94"/>
                    <a:gd name="T4" fmla="*/ 61 w 156"/>
                    <a:gd name="T5" fmla="*/ 62 h 94"/>
                    <a:gd name="T6" fmla="*/ 61 w 156"/>
                    <a:gd name="T7" fmla="*/ 62 h 94"/>
                    <a:gd name="T8" fmla="*/ 124 w 156"/>
                    <a:gd name="T9" fmla="*/ 93 h 94"/>
                    <a:gd name="T10" fmla="*/ 124 w 156"/>
                    <a:gd name="T11" fmla="*/ 93 h 94"/>
                    <a:gd name="T12" fmla="*/ 155 w 156"/>
                    <a:gd name="T13" fmla="*/ 93 h 94"/>
                    <a:gd name="T14" fmla="*/ 155 w 156"/>
                    <a:gd name="T15" fmla="*/ 93 h 94"/>
                    <a:gd name="T16" fmla="*/ 155 w 156"/>
                    <a:gd name="T17" fmla="*/ 93 h 94"/>
                    <a:gd name="T18" fmla="*/ 155 w 156"/>
                    <a:gd name="T19" fmla="*/ 93 h 94"/>
                    <a:gd name="T20" fmla="*/ 155 w 156"/>
                    <a:gd name="T21" fmla="*/ 31 h 94"/>
                    <a:gd name="T22" fmla="*/ 155 w 156"/>
                    <a:gd name="T23" fmla="*/ 31 h 94"/>
                    <a:gd name="T24" fmla="*/ 155 w 156"/>
                    <a:gd name="T25" fmla="*/ 31 h 94"/>
                    <a:gd name="T26" fmla="*/ 124 w 156"/>
                    <a:gd name="T27" fmla="*/ 31 h 94"/>
                    <a:gd name="T28" fmla="*/ 92 w 156"/>
                    <a:gd name="T29" fmla="*/ 31 h 94"/>
                    <a:gd name="T30" fmla="*/ 31 w 156"/>
                    <a:gd name="T31" fmla="*/ 0 h 94"/>
                    <a:gd name="T32" fmla="*/ 0 w 156"/>
                    <a:gd name="T33" fmla="*/ 0 h 94"/>
                    <a:gd name="T34" fmla="*/ 0 w 156"/>
                    <a:gd name="T35" fmla="*/ 0 h 94"/>
                    <a:gd name="T36" fmla="*/ 0 w 156"/>
                    <a:gd name="T37" fmla="*/ 0 h 94"/>
                    <a:gd name="T38" fmla="*/ 61 w 156"/>
                    <a:gd name="T39" fmla="*/ 6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6" h="94">
                      <a:moveTo>
                        <a:pt x="61" y="62"/>
                      </a:moveTo>
                      <a:lnTo>
                        <a:pt x="61" y="62"/>
                      </a:lnTo>
                      <a:lnTo>
                        <a:pt x="61" y="62"/>
                      </a:lnTo>
                      <a:lnTo>
                        <a:pt x="61" y="62"/>
                      </a:lnTo>
                      <a:cubicBezTo>
                        <a:pt x="92" y="62"/>
                        <a:pt x="124" y="62"/>
                        <a:pt x="124" y="93"/>
                      </a:cubicBezTo>
                      <a:lnTo>
                        <a:pt x="124" y="93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lnTo>
                        <a:pt x="155" y="93"/>
                      </a:lnTo>
                      <a:lnTo>
                        <a:pt x="155" y="93"/>
                      </a:lnTo>
                      <a:cubicBezTo>
                        <a:pt x="155" y="62"/>
                        <a:pt x="155" y="62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24" y="31"/>
                      </a:lnTo>
                      <a:cubicBezTo>
                        <a:pt x="124" y="31"/>
                        <a:pt x="124" y="31"/>
                        <a:pt x="92" y="31"/>
                      </a:cubicBezTo>
                      <a:cubicBezTo>
                        <a:pt x="92" y="31"/>
                        <a:pt x="61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31"/>
                        <a:pt x="61" y="31"/>
                        <a:pt x="61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8" name="Freeform 437"/>
                <p:cNvSpPr>
                  <a:spLocks noChangeArrowheads="1"/>
                </p:cNvSpPr>
                <p:nvPr/>
              </p:nvSpPr>
              <p:spPr bwMode="auto">
                <a:xfrm>
                  <a:off x="2239963" y="731838"/>
                  <a:ext cx="1027112" cy="525462"/>
                </a:xfrm>
                <a:custGeom>
                  <a:avLst/>
                  <a:gdLst>
                    <a:gd name="T0" fmla="*/ 2541 w 2853"/>
                    <a:gd name="T1" fmla="*/ 837 h 1458"/>
                    <a:gd name="T2" fmla="*/ 2356 w 2853"/>
                    <a:gd name="T3" fmla="*/ 837 h 1458"/>
                    <a:gd name="T4" fmla="*/ 2293 w 2853"/>
                    <a:gd name="T5" fmla="*/ 651 h 1458"/>
                    <a:gd name="T6" fmla="*/ 2510 w 2853"/>
                    <a:gd name="T7" fmla="*/ 682 h 1458"/>
                    <a:gd name="T8" fmla="*/ 2541 w 2853"/>
                    <a:gd name="T9" fmla="*/ 589 h 1458"/>
                    <a:gd name="T10" fmla="*/ 2697 w 2853"/>
                    <a:gd name="T11" fmla="*/ 589 h 1458"/>
                    <a:gd name="T12" fmla="*/ 2697 w 2853"/>
                    <a:gd name="T13" fmla="*/ 496 h 1458"/>
                    <a:gd name="T14" fmla="*/ 2852 w 2853"/>
                    <a:gd name="T15" fmla="*/ 496 h 1458"/>
                    <a:gd name="T16" fmla="*/ 2728 w 2853"/>
                    <a:gd name="T17" fmla="*/ 434 h 1458"/>
                    <a:gd name="T18" fmla="*/ 2789 w 2853"/>
                    <a:gd name="T19" fmla="*/ 248 h 1458"/>
                    <a:gd name="T20" fmla="*/ 2852 w 2853"/>
                    <a:gd name="T21" fmla="*/ 186 h 1458"/>
                    <a:gd name="T22" fmla="*/ 2821 w 2853"/>
                    <a:gd name="T23" fmla="*/ 124 h 1458"/>
                    <a:gd name="T24" fmla="*/ 2665 w 2853"/>
                    <a:gd name="T25" fmla="*/ 93 h 1458"/>
                    <a:gd name="T26" fmla="*/ 2480 w 2853"/>
                    <a:gd name="T27" fmla="*/ 124 h 1458"/>
                    <a:gd name="T28" fmla="*/ 2201 w 2853"/>
                    <a:gd name="T29" fmla="*/ 124 h 1458"/>
                    <a:gd name="T30" fmla="*/ 2201 w 2853"/>
                    <a:gd name="T31" fmla="*/ 31 h 1458"/>
                    <a:gd name="T32" fmla="*/ 2480 w 2853"/>
                    <a:gd name="T33" fmla="*/ 31 h 1458"/>
                    <a:gd name="T34" fmla="*/ 2325 w 2853"/>
                    <a:gd name="T35" fmla="*/ 0 h 1458"/>
                    <a:gd name="T36" fmla="*/ 2076 w 2853"/>
                    <a:gd name="T37" fmla="*/ 0 h 1458"/>
                    <a:gd name="T38" fmla="*/ 1860 w 2853"/>
                    <a:gd name="T39" fmla="*/ 0 h 1458"/>
                    <a:gd name="T40" fmla="*/ 1642 w 2853"/>
                    <a:gd name="T41" fmla="*/ 31 h 1458"/>
                    <a:gd name="T42" fmla="*/ 1518 w 2853"/>
                    <a:gd name="T43" fmla="*/ 31 h 1458"/>
                    <a:gd name="T44" fmla="*/ 1333 w 2853"/>
                    <a:gd name="T45" fmla="*/ 93 h 1458"/>
                    <a:gd name="T46" fmla="*/ 1116 w 2853"/>
                    <a:gd name="T47" fmla="*/ 93 h 1458"/>
                    <a:gd name="T48" fmla="*/ 929 w 2853"/>
                    <a:gd name="T49" fmla="*/ 62 h 1458"/>
                    <a:gd name="T50" fmla="*/ 681 w 2853"/>
                    <a:gd name="T51" fmla="*/ 93 h 1458"/>
                    <a:gd name="T52" fmla="*/ 557 w 2853"/>
                    <a:gd name="T53" fmla="*/ 155 h 1458"/>
                    <a:gd name="T54" fmla="*/ 433 w 2853"/>
                    <a:gd name="T55" fmla="*/ 155 h 1458"/>
                    <a:gd name="T56" fmla="*/ 309 w 2853"/>
                    <a:gd name="T57" fmla="*/ 279 h 1458"/>
                    <a:gd name="T58" fmla="*/ 93 w 2853"/>
                    <a:gd name="T59" fmla="*/ 310 h 1458"/>
                    <a:gd name="T60" fmla="*/ 124 w 2853"/>
                    <a:gd name="T61" fmla="*/ 341 h 1458"/>
                    <a:gd name="T62" fmla="*/ 279 w 2853"/>
                    <a:gd name="T63" fmla="*/ 341 h 1458"/>
                    <a:gd name="T64" fmla="*/ 155 w 2853"/>
                    <a:gd name="T65" fmla="*/ 403 h 1458"/>
                    <a:gd name="T66" fmla="*/ 248 w 2853"/>
                    <a:gd name="T67" fmla="*/ 434 h 1458"/>
                    <a:gd name="T68" fmla="*/ 372 w 2853"/>
                    <a:gd name="T69" fmla="*/ 434 h 1458"/>
                    <a:gd name="T70" fmla="*/ 681 w 2853"/>
                    <a:gd name="T71" fmla="*/ 434 h 1458"/>
                    <a:gd name="T72" fmla="*/ 837 w 2853"/>
                    <a:gd name="T73" fmla="*/ 558 h 1458"/>
                    <a:gd name="T74" fmla="*/ 899 w 2853"/>
                    <a:gd name="T75" fmla="*/ 589 h 1458"/>
                    <a:gd name="T76" fmla="*/ 899 w 2853"/>
                    <a:gd name="T77" fmla="*/ 744 h 1458"/>
                    <a:gd name="T78" fmla="*/ 961 w 2853"/>
                    <a:gd name="T79" fmla="*/ 713 h 1458"/>
                    <a:gd name="T80" fmla="*/ 1177 w 2853"/>
                    <a:gd name="T81" fmla="*/ 806 h 1458"/>
                    <a:gd name="T82" fmla="*/ 1085 w 2853"/>
                    <a:gd name="T83" fmla="*/ 961 h 1458"/>
                    <a:gd name="T84" fmla="*/ 992 w 2853"/>
                    <a:gd name="T85" fmla="*/ 1023 h 1458"/>
                    <a:gd name="T86" fmla="*/ 1116 w 2853"/>
                    <a:gd name="T87" fmla="*/ 1116 h 1458"/>
                    <a:gd name="T88" fmla="*/ 1177 w 2853"/>
                    <a:gd name="T89" fmla="*/ 1209 h 1458"/>
                    <a:gd name="T90" fmla="*/ 1240 w 2853"/>
                    <a:gd name="T91" fmla="*/ 1364 h 1458"/>
                    <a:gd name="T92" fmla="*/ 1333 w 2853"/>
                    <a:gd name="T93" fmla="*/ 1426 h 1458"/>
                    <a:gd name="T94" fmla="*/ 1394 w 2853"/>
                    <a:gd name="T95" fmla="*/ 1394 h 1458"/>
                    <a:gd name="T96" fmla="*/ 1488 w 2853"/>
                    <a:gd name="T97" fmla="*/ 1457 h 1458"/>
                    <a:gd name="T98" fmla="*/ 1581 w 2853"/>
                    <a:gd name="T99" fmla="*/ 1426 h 1458"/>
                    <a:gd name="T100" fmla="*/ 1581 w 2853"/>
                    <a:gd name="T101" fmla="*/ 1270 h 1458"/>
                    <a:gd name="T102" fmla="*/ 1581 w 2853"/>
                    <a:gd name="T103" fmla="*/ 1178 h 1458"/>
                    <a:gd name="T104" fmla="*/ 1766 w 2853"/>
                    <a:gd name="T105" fmla="*/ 1116 h 1458"/>
                    <a:gd name="T106" fmla="*/ 1890 w 2853"/>
                    <a:gd name="T107" fmla="*/ 1085 h 1458"/>
                    <a:gd name="T108" fmla="*/ 2076 w 2853"/>
                    <a:gd name="T109" fmla="*/ 1023 h 1458"/>
                    <a:gd name="T110" fmla="*/ 2201 w 2853"/>
                    <a:gd name="T111" fmla="*/ 930 h 1458"/>
                    <a:gd name="T112" fmla="*/ 2293 w 2853"/>
                    <a:gd name="T113" fmla="*/ 930 h 1458"/>
                    <a:gd name="T114" fmla="*/ 2541 w 2853"/>
                    <a:gd name="T115" fmla="*/ 899 h 1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53" h="1458">
                      <a:moveTo>
                        <a:pt x="2604" y="868"/>
                      </a:moveTo>
                      <a:lnTo>
                        <a:pt x="2604" y="868"/>
                      </a:lnTo>
                      <a:cubicBezTo>
                        <a:pt x="2604" y="837"/>
                        <a:pt x="2604" y="837"/>
                        <a:pt x="2573" y="837"/>
                      </a:cubicBezTo>
                      <a:lnTo>
                        <a:pt x="2573" y="837"/>
                      </a:lnTo>
                      <a:lnTo>
                        <a:pt x="2541" y="837"/>
                      </a:lnTo>
                      <a:lnTo>
                        <a:pt x="2541" y="837"/>
                      </a:lnTo>
                      <a:cubicBezTo>
                        <a:pt x="2510" y="837"/>
                        <a:pt x="2510" y="837"/>
                        <a:pt x="2510" y="837"/>
                      </a:cubicBezTo>
                      <a:cubicBezTo>
                        <a:pt x="2480" y="837"/>
                        <a:pt x="2449" y="837"/>
                        <a:pt x="2449" y="837"/>
                      </a:cubicBezTo>
                      <a:lnTo>
                        <a:pt x="2449" y="837"/>
                      </a:lnTo>
                      <a:cubicBezTo>
                        <a:pt x="2449" y="837"/>
                        <a:pt x="2449" y="837"/>
                        <a:pt x="2417" y="837"/>
                      </a:cubicBezTo>
                      <a:cubicBezTo>
                        <a:pt x="2417" y="837"/>
                        <a:pt x="2417" y="837"/>
                        <a:pt x="2386" y="837"/>
                      </a:cubicBezTo>
                      <a:cubicBezTo>
                        <a:pt x="2386" y="837"/>
                        <a:pt x="2386" y="837"/>
                        <a:pt x="2356" y="837"/>
                      </a:cubicBezTo>
                      <a:lnTo>
                        <a:pt x="2356" y="837"/>
                      </a:lnTo>
                      <a:cubicBezTo>
                        <a:pt x="2325" y="837"/>
                        <a:pt x="2325" y="806"/>
                        <a:pt x="2325" y="806"/>
                      </a:cubicBezTo>
                      <a:cubicBezTo>
                        <a:pt x="2325" y="775"/>
                        <a:pt x="2356" y="775"/>
                        <a:pt x="2356" y="744"/>
                      </a:cubicBezTo>
                      <a:lnTo>
                        <a:pt x="2356" y="744"/>
                      </a:lnTo>
                      <a:cubicBezTo>
                        <a:pt x="2356" y="713"/>
                        <a:pt x="2356" y="713"/>
                        <a:pt x="2356" y="713"/>
                      </a:cubicBezTo>
                      <a:cubicBezTo>
                        <a:pt x="2293" y="651"/>
                        <a:pt x="2293" y="651"/>
                        <a:pt x="2293" y="651"/>
                      </a:cubicBezTo>
                      <a:cubicBezTo>
                        <a:pt x="2386" y="682"/>
                        <a:pt x="2386" y="682"/>
                        <a:pt x="2386" y="682"/>
                      </a:cubicBezTo>
                      <a:cubicBezTo>
                        <a:pt x="2449" y="682"/>
                        <a:pt x="2449" y="713"/>
                        <a:pt x="2480" y="713"/>
                      </a:cubicBezTo>
                      <a:lnTo>
                        <a:pt x="2510" y="713"/>
                      </a:lnTo>
                      <a:lnTo>
                        <a:pt x="2510" y="713"/>
                      </a:lnTo>
                      <a:lnTo>
                        <a:pt x="2510" y="682"/>
                      </a:lnTo>
                      <a:lnTo>
                        <a:pt x="2510" y="682"/>
                      </a:lnTo>
                      <a:cubicBezTo>
                        <a:pt x="2510" y="682"/>
                        <a:pt x="2510" y="651"/>
                        <a:pt x="2480" y="651"/>
                      </a:cubicBezTo>
                      <a:cubicBezTo>
                        <a:pt x="2480" y="651"/>
                        <a:pt x="2480" y="651"/>
                        <a:pt x="2480" y="620"/>
                      </a:cubicBezTo>
                      <a:lnTo>
                        <a:pt x="2480" y="620"/>
                      </a:lnTo>
                      <a:cubicBezTo>
                        <a:pt x="2480" y="620"/>
                        <a:pt x="2480" y="620"/>
                        <a:pt x="2510" y="620"/>
                      </a:cubicBezTo>
                      <a:lnTo>
                        <a:pt x="2510" y="620"/>
                      </a:lnTo>
                      <a:cubicBezTo>
                        <a:pt x="2510" y="589"/>
                        <a:pt x="2510" y="589"/>
                        <a:pt x="2541" y="589"/>
                      </a:cubicBezTo>
                      <a:lnTo>
                        <a:pt x="2541" y="589"/>
                      </a:lnTo>
                      <a:cubicBezTo>
                        <a:pt x="2573" y="589"/>
                        <a:pt x="2573" y="589"/>
                        <a:pt x="2573" y="589"/>
                      </a:cubicBezTo>
                      <a:lnTo>
                        <a:pt x="2573" y="589"/>
                      </a:lnTo>
                      <a:cubicBezTo>
                        <a:pt x="2573" y="589"/>
                        <a:pt x="2573" y="589"/>
                        <a:pt x="2604" y="589"/>
                      </a:cubicBezTo>
                      <a:cubicBezTo>
                        <a:pt x="2604" y="589"/>
                        <a:pt x="2634" y="558"/>
                        <a:pt x="2665" y="558"/>
                      </a:cubicBezTo>
                      <a:lnTo>
                        <a:pt x="2697" y="589"/>
                      </a:lnTo>
                      <a:lnTo>
                        <a:pt x="2697" y="589"/>
                      </a:lnTo>
                      <a:lnTo>
                        <a:pt x="2697" y="589"/>
                      </a:lnTo>
                      <a:lnTo>
                        <a:pt x="2697" y="558"/>
                      </a:lnTo>
                      <a:lnTo>
                        <a:pt x="2697" y="558"/>
                      </a:lnTo>
                      <a:cubicBezTo>
                        <a:pt x="2697" y="527"/>
                        <a:pt x="2697" y="527"/>
                        <a:pt x="2697" y="527"/>
                      </a:cubicBezTo>
                      <a:cubicBezTo>
                        <a:pt x="2665" y="496"/>
                        <a:pt x="2665" y="496"/>
                        <a:pt x="2697" y="496"/>
                      </a:cubicBezTo>
                      <a:cubicBezTo>
                        <a:pt x="2697" y="465"/>
                        <a:pt x="2728" y="465"/>
                        <a:pt x="2758" y="465"/>
                      </a:cubicBezTo>
                      <a:cubicBezTo>
                        <a:pt x="2789" y="465"/>
                        <a:pt x="2789" y="465"/>
                        <a:pt x="2789" y="496"/>
                      </a:cubicBezTo>
                      <a:cubicBezTo>
                        <a:pt x="2789" y="496"/>
                        <a:pt x="2789" y="496"/>
                        <a:pt x="2821" y="496"/>
                      </a:cubicBezTo>
                      <a:lnTo>
                        <a:pt x="2821" y="496"/>
                      </a:lnTo>
                      <a:lnTo>
                        <a:pt x="2821" y="496"/>
                      </a:lnTo>
                      <a:lnTo>
                        <a:pt x="2852" y="496"/>
                      </a:lnTo>
                      <a:lnTo>
                        <a:pt x="2852" y="465"/>
                      </a:lnTo>
                      <a:lnTo>
                        <a:pt x="2852" y="465"/>
                      </a:lnTo>
                      <a:lnTo>
                        <a:pt x="2821" y="465"/>
                      </a:lnTo>
                      <a:lnTo>
                        <a:pt x="2789" y="465"/>
                      </a:lnTo>
                      <a:lnTo>
                        <a:pt x="2789" y="465"/>
                      </a:lnTo>
                      <a:cubicBezTo>
                        <a:pt x="2789" y="465"/>
                        <a:pt x="2728" y="465"/>
                        <a:pt x="2728" y="434"/>
                      </a:cubicBezTo>
                      <a:cubicBezTo>
                        <a:pt x="2697" y="434"/>
                        <a:pt x="2697" y="403"/>
                        <a:pt x="2697" y="403"/>
                      </a:cubicBezTo>
                      <a:cubicBezTo>
                        <a:pt x="2728" y="372"/>
                        <a:pt x="2728" y="372"/>
                        <a:pt x="2728" y="372"/>
                      </a:cubicBezTo>
                      <a:cubicBezTo>
                        <a:pt x="2728" y="372"/>
                        <a:pt x="2728" y="372"/>
                        <a:pt x="2728" y="341"/>
                      </a:cubicBezTo>
                      <a:lnTo>
                        <a:pt x="2728" y="310"/>
                      </a:lnTo>
                      <a:cubicBezTo>
                        <a:pt x="2758" y="310"/>
                        <a:pt x="2758" y="279"/>
                        <a:pt x="2758" y="279"/>
                      </a:cubicBezTo>
                      <a:cubicBezTo>
                        <a:pt x="2758" y="248"/>
                        <a:pt x="2789" y="248"/>
                        <a:pt x="2789" y="248"/>
                      </a:cubicBezTo>
                      <a:lnTo>
                        <a:pt x="2821" y="248"/>
                      </a:lnTo>
                      <a:lnTo>
                        <a:pt x="2852" y="248"/>
                      </a:lnTo>
                      <a:lnTo>
                        <a:pt x="2852" y="248"/>
                      </a:lnTo>
                      <a:cubicBezTo>
                        <a:pt x="2852" y="217"/>
                        <a:pt x="2852" y="217"/>
                        <a:pt x="2852" y="217"/>
                      </a:cubicBezTo>
                      <a:lnTo>
                        <a:pt x="2852" y="217"/>
                      </a:lnTo>
                      <a:cubicBezTo>
                        <a:pt x="2852" y="217"/>
                        <a:pt x="2852" y="217"/>
                        <a:pt x="2852" y="186"/>
                      </a:cubicBezTo>
                      <a:lnTo>
                        <a:pt x="2821" y="217"/>
                      </a:lnTo>
                      <a:cubicBezTo>
                        <a:pt x="2821" y="217"/>
                        <a:pt x="2789" y="217"/>
                        <a:pt x="2789" y="186"/>
                      </a:cubicBezTo>
                      <a:lnTo>
                        <a:pt x="2789" y="155"/>
                      </a:lnTo>
                      <a:cubicBezTo>
                        <a:pt x="2789" y="124"/>
                        <a:pt x="2821" y="124"/>
                        <a:pt x="2852" y="124"/>
                      </a:cubicBezTo>
                      <a:lnTo>
                        <a:pt x="2852" y="124"/>
                      </a:lnTo>
                      <a:cubicBezTo>
                        <a:pt x="2821" y="124"/>
                        <a:pt x="2821" y="124"/>
                        <a:pt x="2821" y="124"/>
                      </a:cubicBezTo>
                      <a:cubicBezTo>
                        <a:pt x="2821" y="124"/>
                        <a:pt x="2728" y="155"/>
                        <a:pt x="2697" y="155"/>
                      </a:cubicBezTo>
                      <a:lnTo>
                        <a:pt x="2697" y="155"/>
                      </a:lnTo>
                      <a:cubicBezTo>
                        <a:pt x="2634" y="186"/>
                        <a:pt x="2634" y="186"/>
                        <a:pt x="2634" y="186"/>
                      </a:cubicBezTo>
                      <a:cubicBezTo>
                        <a:pt x="2604" y="186"/>
                        <a:pt x="2604" y="186"/>
                        <a:pt x="2604" y="186"/>
                      </a:cubicBezTo>
                      <a:lnTo>
                        <a:pt x="2604" y="155"/>
                      </a:lnTo>
                      <a:cubicBezTo>
                        <a:pt x="2634" y="124"/>
                        <a:pt x="2634" y="124"/>
                        <a:pt x="2665" y="93"/>
                      </a:cubicBezTo>
                      <a:lnTo>
                        <a:pt x="2665" y="93"/>
                      </a:lnTo>
                      <a:lnTo>
                        <a:pt x="2634" y="93"/>
                      </a:lnTo>
                      <a:cubicBezTo>
                        <a:pt x="2634" y="93"/>
                        <a:pt x="2634" y="124"/>
                        <a:pt x="2604" y="124"/>
                      </a:cubicBezTo>
                      <a:cubicBezTo>
                        <a:pt x="2573" y="124"/>
                        <a:pt x="2541" y="124"/>
                        <a:pt x="2541" y="124"/>
                      </a:cubicBezTo>
                      <a:cubicBezTo>
                        <a:pt x="2510" y="124"/>
                        <a:pt x="2510" y="124"/>
                        <a:pt x="2510" y="124"/>
                      </a:cubicBezTo>
                      <a:lnTo>
                        <a:pt x="2480" y="124"/>
                      </a:lnTo>
                      <a:lnTo>
                        <a:pt x="2480" y="124"/>
                      </a:lnTo>
                      <a:cubicBezTo>
                        <a:pt x="2449" y="124"/>
                        <a:pt x="2449" y="124"/>
                        <a:pt x="2417" y="124"/>
                      </a:cubicBezTo>
                      <a:lnTo>
                        <a:pt x="2386" y="124"/>
                      </a:lnTo>
                      <a:cubicBezTo>
                        <a:pt x="2356" y="124"/>
                        <a:pt x="2356" y="124"/>
                        <a:pt x="2325" y="124"/>
                      </a:cubicBezTo>
                      <a:cubicBezTo>
                        <a:pt x="2325" y="124"/>
                        <a:pt x="2293" y="124"/>
                        <a:pt x="2262" y="124"/>
                      </a:cubicBezTo>
                      <a:cubicBezTo>
                        <a:pt x="2232" y="124"/>
                        <a:pt x="2232" y="124"/>
                        <a:pt x="2201" y="124"/>
                      </a:cubicBezTo>
                      <a:lnTo>
                        <a:pt x="2169" y="124"/>
                      </a:lnTo>
                      <a:cubicBezTo>
                        <a:pt x="2138" y="124"/>
                        <a:pt x="2138" y="93"/>
                        <a:pt x="2138" y="93"/>
                      </a:cubicBezTo>
                      <a:lnTo>
                        <a:pt x="2138" y="93"/>
                      </a:lnTo>
                      <a:cubicBezTo>
                        <a:pt x="2138" y="62"/>
                        <a:pt x="2138" y="62"/>
                        <a:pt x="2169" y="31"/>
                      </a:cubicBezTo>
                      <a:lnTo>
                        <a:pt x="2201" y="31"/>
                      </a:lnTo>
                      <a:lnTo>
                        <a:pt x="2201" y="31"/>
                      </a:lnTo>
                      <a:cubicBezTo>
                        <a:pt x="2262" y="31"/>
                        <a:pt x="2293" y="31"/>
                        <a:pt x="2325" y="31"/>
                      </a:cubicBezTo>
                      <a:cubicBezTo>
                        <a:pt x="2356" y="31"/>
                        <a:pt x="2356" y="31"/>
                        <a:pt x="2356" y="31"/>
                      </a:cubicBezTo>
                      <a:cubicBezTo>
                        <a:pt x="2386" y="31"/>
                        <a:pt x="2417" y="31"/>
                        <a:pt x="2417" y="31"/>
                      </a:cubicBezTo>
                      <a:cubicBezTo>
                        <a:pt x="2449" y="31"/>
                        <a:pt x="2449" y="31"/>
                        <a:pt x="2480" y="31"/>
                      </a:cubicBezTo>
                      <a:lnTo>
                        <a:pt x="2480" y="31"/>
                      </a:lnTo>
                      <a:lnTo>
                        <a:pt x="2480" y="31"/>
                      </a:lnTo>
                      <a:lnTo>
                        <a:pt x="2510" y="31"/>
                      </a:lnTo>
                      <a:cubicBezTo>
                        <a:pt x="2510" y="31"/>
                        <a:pt x="2510" y="31"/>
                        <a:pt x="2541" y="31"/>
                      </a:cubicBezTo>
                      <a:lnTo>
                        <a:pt x="2510" y="0"/>
                      </a:lnTo>
                      <a:cubicBezTo>
                        <a:pt x="2510" y="0"/>
                        <a:pt x="2510" y="0"/>
                        <a:pt x="2480" y="0"/>
                      </a:cubicBezTo>
                      <a:cubicBezTo>
                        <a:pt x="2449" y="0"/>
                        <a:pt x="2449" y="0"/>
                        <a:pt x="2417" y="0"/>
                      </a:cubicBezTo>
                      <a:cubicBezTo>
                        <a:pt x="2386" y="0"/>
                        <a:pt x="2356" y="0"/>
                        <a:pt x="2325" y="0"/>
                      </a:cubicBezTo>
                      <a:lnTo>
                        <a:pt x="2293" y="0"/>
                      </a:lnTo>
                      <a:cubicBezTo>
                        <a:pt x="2262" y="0"/>
                        <a:pt x="2262" y="0"/>
                        <a:pt x="2262" y="0"/>
                      </a:cubicBezTo>
                      <a:lnTo>
                        <a:pt x="2232" y="0"/>
                      </a:lnTo>
                      <a:lnTo>
                        <a:pt x="2201" y="0"/>
                      </a:lnTo>
                      <a:cubicBezTo>
                        <a:pt x="2169" y="0"/>
                        <a:pt x="2169" y="0"/>
                        <a:pt x="2169" y="0"/>
                      </a:cubicBezTo>
                      <a:cubicBezTo>
                        <a:pt x="2138" y="0"/>
                        <a:pt x="2108" y="0"/>
                        <a:pt x="2076" y="0"/>
                      </a:cubicBezTo>
                      <a:cubicBezTo>
                        <a:pt x="2076" y="0"/>
                        <a:pt x="2076" y="0"/>
                        <a:pt x="2045" y="0"/>
                      </a:cubicBezTo>
                      <a:cubicBezTo>
                        <a:pt x="2014" y="0"/>
                        <a:pt x="2014" y="0"/>
                        <a:pt x="1984" y="0"/>
                      </a:cubicBezTo>
                      <a:cubicBezTo>
                        <a:pt x="1953" y="0"/>
                        <a:pt x="1953" y="0"/>
                        <a:pt x="1953" y="0"/>
                      </a:cubicBezTo>
                      <a:cubicBezTo>
                        <a:pt x="1921" y="0"/>
                        <a:pt x="1921" y="0"/>
                        <a:pt x="1890" y="0"/>
                      </a:cubicBezTo>
                      <a:lnTo>
                        <a:pt x="1890" y="0"/>
                      </a:lnTo>
                      <a:cubicBezTo>
                        <a:pt x="1890" y="0"/>
                        <a:pt x="1890" y="0"/>
                        <a:pt x="1860" y="0"/>
                      </a:cubicBezTo>
                      <a:cubicBezTo>
                        <a:pt x="1860" y="0"/>
                        <a:pt x="1860" y="0"/>
                        <a:pt x="1829" y="0"/>
                      </a:cubicBezTo>
                      <a:lnTo>
                        <a:pt x="1829" y="31"/>
                      </a:lnTo>
                      <a:cubicBezTo>
                        <a:pt x="1829" y="62"/>
                        <a:pt x="1829" y="62"/>
                        <a:pt x="1797" y="62"/>
                      </a:cubicBezTo>
                      <a:lnTo>
                        <a:pt x="1797" y="62"/>
                      </a:lnTo>
                      <a:cubicBezTo>
                        <a:pt x="1797" y="62"/>
                        <a:pt x="1736" y="31"/>
                        <a:pt x="1673" y="31"/>
                      </a:cubicBezTo>
                      <a:lnTo>
                        <a:pt x="1642" y="31"/>
                      </a:lnTo>
                      <a:cubicBezTo>
                        <a:pt x="1642" y="31"/>
                        <a:pt x="1642" y="31"/>
                        <a:pt x="1612" y="31"/>
                      </a:cubicBezTo>
                      <a:lnTo>
                        <a:pt x="1612" y="31"/>
                      </a:lnTo>
                      <a:cubicBezTo>
                        <a:pt x="1612" y="31"/>
                        <a:pt x="1612" y="31"/>
                        <a:pt x="1581" y="31"/>
                      </a:cubicBezTo>
                      <a:lnTo>
                        <a:pt x="1549" y="31"/>
                      </a:lnTo>
                      <a:lnTo>
                        <a:pt x="1549" y="31"/>
                      </a:lnTo>
                      <a:cubicBezTo>
                        <a:pt x="1518" y="31"/>
                        <a:pt x="1518" y="31"/>
                        <a:pt x="1518" y="31"/>
                      </a:cubicBezTo>
                      <a:lnTo>
                        <a:pt x="1488" y="31"/>
                      </a:lnTo>
                      <a:cubicBezTo>
                        <a:pt x="1488" y="31"/>
                        <a:pt x="1518" y="31"/>
                        <a:pt x="1518" y="62"/>
                      </a:cubicBezTo>
                      <a:cubicBezTo>
                        <a:pt x="1518" y="93"/>
                        <a:pt x="1488" y="93"/>
                        <a:pt x="1488" y="93"/>
                      </a:cubicBezTo>
                      <a:cubicBezTo>
                        <a:pt x="1488" y="124"/>
                        <a:pt x="1488" y="124"/>
                        <a:pt x="1488" y="124"/>
                      </a:cubicBezTo>
                      <a:cubicBezTo>
                        <a:pt x="1457" y="124"/>
                        <a:pt x="1457" y="124"/>
                        <a:pt x="1457" y="124"/>
                      </a:cubicBezTo>
                      <a:cubicBezTo>
                        <a:pt x="1457" y="124"/>
                        <a:pt x="1394" y="93"/>
                        <a:pt x="1333" y="93"/>
                      </a:cubicBezTo>
                      <a:cubicBezTo>
                        <a:pt x="1301" y="93"/>
                        <a:pt x="1301" y="93"/>
                        <a:pt x="1271" y="62"/>
                      </a:cubicBezTo>
                      <a:cubicBezTo>
                        <a:pt x="1271" y="62"/>
                        <a:pt x="1271" y="62"/>
                        <a:pt x="1240" y="62"/>
                      </a:cubicBezTo>
                      <a:cubicBezTo>
                        <a:pt x="1240" y="62"/>
                        <a:pt x="1240" y="62"/>
                        <a:pt x="1208" y="62"/>
                      </a:cubicBezTo>
                      <a:cubicBezTo>
                        <a:pt x="1240" y="62"/>
                        <a:pt x="1240" y="93"/>
                        <a:pt x="1240" y="93"/>
                      </a:cubicBezTo>
                      <a:cubicBezTo>
                        <a:pt x="1208" y="124"/>
                        <a:pt x="1177" y="124"/>
                        <a:pt x="1177" y="124"/>
                      </a:cubicBezTo>
                      <a:cubicBezTo>
                        <a:pt x="1147" y="124"/>
                        <a:pt x="1116" y="93"/>
                        <a:pt x="1116" y="93"/>
                      </a:cubicBezTo>
                      <a:lnTo>
                        <a:pt x="1085" y="93"/>
                      </a:lnTo>
                      <a:lnTo>
                        <a:pt x="1053" y="93"/>
                      </a:lnTo>
                      <a:lnTo>
                        <a:pt x="1053" y="93"/>
                      </a:lnTo>
                      <a:cubicBezTo>
                        <a:pt x="1023" y="93"/>
                        <a:pt x="1023" y="124"/>
                        <a:pt x="992" y="124"/>
                      </a:cubicBezTo>
                      <a:lnTo>
                        <a:pt x="961" y="124"/>
                      </a:lnTo>
                      <a:cubicBezTo>
                        <a:pt x="929" y="93"/>
                        <a:pt x="929" y="93"/>
                        <a:pt x="929" y="62"/>
                      </a:cubicBezTo>
                      <a:lnTo>
                        <a:pt x="929" y="62"/>
                      </a:lnTo>
                      <a:lnTo>
                        <a:pt x="929" y="62"/>
                      </a:lnTo>
                      <a:cubicBezTo>
                        <a:pt x="899" y="93"/>
                        <a:pt x="837" y="93"/>
                        <a:pt x="805" y="93"/>
                      </a:cubicBezTo>
                      <a:cubicBezTo>
                        <a:pt x="775" y="93"/>
                        <a:pt x="775" y="93"/>
                        <a:pt x="744" y="93"/>
                      </a:cubicBezTo>
                      <a:lnTo>
                        <a:pt x="713" y="93"/>
                      </a:lnTo>
                      <a:lnTo>
                        <a:pt x="681" y="93"/>
                      </a:lnTo>
                      <a:cubicBezTo>
                        <a:pt x="651" y="93"/>
                        <a:pt x="651" y="93"/>
                        <a:pt x="651" y="93"/>
                      </a:cubicBezTo>
                      <a:cubicBezTo>
                        <a:pt x="651" y="93"/>
                        <a:pt x="620" y="93"/>
                        <a:pt x="620" y="124"/>
                      </a:cubicBezTo>
                      <a:lnTo>
                        <a:pt x="620" y="124"/>
                      </a:lnTo>
                      <a:cubicBezTo>
                        <a:pt x="620" y="124"/>
                        <a:pt x="620" y="155"/>
                        <a:pt x="589" y="155"/>
                      </a:cubicBezTo>
                      <a:cubicBezTo>
                        <a:pt x="589" y="155"/>
                        <a:pt x="589" y="155"/>
                        <a:pt x="557" y="155"/>
                      </a:cubicBezTo>
                      <a:lnTo>
                        <a:pt x="557" y="155"/>
                      </a:lnTo>
                      <a:lnTo>
                        <a:pt x="527" y="155"/>
                      </a:lnTo>
                      <a:cubicBezTo>
                        <a:pt x="496" y="155"/>
                        <a:pt x="496" y="155"/>
                        <a:pt x="465" y="155"/>
                      </a:cubicBezTo>
                      <a:lnTo>
                        <a:pt x="465" y="155"/>
                      </a:lnTo>
                      <a:cubicBezTo>
                        <a:pt x="433" y="155"/>
                        <a:pt x="433" y="155"/>
                        <a:pt x="433" y="155"/>
                      </a:cubicBezTo>
                      <a:cubicBezTo>
                        <a:pt x="465" y="155"/>
                        <a:pt x="465" y="155"/>
                        <a:pt x="465" y="155"/>
                      </a:cubicBezTo>
                      <a:cubicBezTo>
                        <a:pt x="465" y="155"/>
                        <a:pt x="465" y="155"/>
                        <a:pt x="433" y="155"/>
                      </a:cubicBezTo>
                      <a:cubicBezTo>
                        <a:pt x="465" y="186"/>
                        <a:pt x="465" y="186"/>
                        <a:pt x="465" y="186"/>
                      </a:cubicBezTo>
                      <a:cubicBezTo>
                        <a:pt x="465" y="186"/>
                        <a:pt x="465" y="217"/>
                        <a:pt x="433" y="217"/>
                      </a:cubicBezTo>
                      <a:lnTo>
                        <a:pt x="433" y="217"/>
                      </a:lnTo>
                      <a:cubicBezTo>
                        <a:pt x="433" y="248"/>
                        <a:pt x="403" y="248"/>
                        <a:pt x="403" y="248"/>
                      </a:cubicBezTo>
                      <a:cubicBezTo>
                        <a:pt x="372" y="279"/>
                        <a:pt x="341" y="279"/>
                        <a:pt x="309" y="279"/>
                      </a:cubicBezTo>
                      <a:lnTo>
                        <a:pt x="309" y="279"/>
                      </a:lnTo>
                      <a:cubicBezTo>
                        <a:pt x="309" y="279"/>
                        <a:pt x="309" y="279"/>
                        <a:pt x="279" y="279"/>
                      </a:cubicBezTo>
                      <a:cubicBezTo>
                        <a:pt x="279" y="279"/>
                        <a:pt x="248" y="279"/>
                        <a:pt x="217" y="279"/>
                      </a:cubicBezTo>
                      <a:cubicBezTo>
                        <a:pt x="185" y="279"/>
                        <a:pt x="185" y="279"/>
                        <a:pt x="185" y="279"/>
                      </a:cubicBezTo>
                      <a:cubicBezTo>
                        <a:pt x="155" y="310"/>
                        <a:pt x="155" y="310"/>
                        <a:pt x="124" y="310"/>
                      </a:cubicBezTo>
                      <a:lnTo>
                        <a:pt x="124" y="310"/>
                      </a:lnTo>
                      <a:cubicBezTo>
                        <a:pt x="124" y="310"/>
                        <a:pt x="124" y="310"/>
                        <a:pt x="93" y="310"/>
                      </a:cubicBezTo>
                      <a:lnTo>
                        <a:pt x="93" y="310"/>
                      </a:lnTo>
                      <a:cubicBezTo>
                        <a:pt x="61" y="310"/>
                        <a:pt x="61" y="310"/>
                        <a:pt x="61" y="310"/>
                      </a:cubicBezTo>
                      <a:lnTo>
                        <a:pt x="31" y="310"/>
                      </a:lnTo>
                      <a:lnTo>
                        <a:pt x="0" y="310"/>
                      </a:lnTo>
                      <a:cubicBezTo>
                        <a:pt x="0" y="310"/>
                        <a:pt x="31" y="310"/>
                        <a:pt x="61" y="310"/>
                      </a:cubicBezTo>
                      <a:cubicBezTo>
                        <a:pt x="93" y="310"/>
                        <a:pt x="93" y="310"/>
                        <a:pt x="124" y="341"/>
                      </a:cubicBezTo>
                      <a:lnTo>
                        <a:pt x="124" y="341"/>
                      </a:lnTo>
                      <a:lnTo>
                        <a:pt x="124" y="341"/>
                      </a:lnTo>
                      <a:cubicBezTo>
                        <a:pt x="155" y="341"/>
                        <a:pt x="155" y="341"/>
                        <a:pt x="185" y="341"/>
                      </a:cubicBezTo>
                      <a:cubicBezTo>
                        <a:pt x="185" y="341"/>
                        <a:pt x="185" y="341"/>
                        <a:pt x="217" y="341"/>
                      </a:cubicBezTo>
                      <a:lnTo>
                        <a:pt x="217" y="341"/>
                      </a:lnTo>
                      <a:cubicBezTo>
                        <a:pt x="248" y="341"/>
                        <a:pt x="248" y="341"/>
                        <a:pt x="279" y="341"/>
                      </a:cubicBezTo>
                      <a:lnTo>
                        <a:pt x="279" y="341"/>
                      </a:lnTo>
                      <a:lnTo>
                        <a:pt x="279" y="341"/>
                      </a:lnTo>
                      <a:cubicBezTo>
                        <a:pt x="309" y="341"/>
                        <a:pt x="309" y="372"/>
                        <a:pt x="309" y="372"/>
                      </a:cubicBezTo>
                      <a:cubicBezTo>
                        <a:pt x="309" y="403"/>
                        <a:pt x="279" y="403"/>
                        <a:pt x="279" y="403"/>
                      </a:cubicBezTo>
                      <a:lnTo>
                        <a:pt x="279" y="403"/>
                      </a:lnTo>
                      <a:cubicBezTo>
                        <a:pt x="248" y="403"/>
                        <a:pt x="185" y="403"/>
                        <a:pt x="155" y="403"/>
                      </a:cubicBezTo>
                      <a:cubicBezTo>
                        <a:pt x="155" y="403"/>
                        <a:pt x="155" y="403"/>
                        <a:pt x="155" y="434"/>
                      </a:cubicBezTo>
                      <a:lnTo>
                        <a:pt x="155" y="434"/>
                      </a:lnTo>
                      <a:cubicBezTo>
                        <a:pt x="185" y="434"/>
                        <a:pt x="185" y="434"/>
                        <a:pt x="217" y="403"/>
                      </a:cubicBezTo>
                      <a:lnTo>
                        <a:pt x="217" y="403"/>
                      </a:lnTo>
                      <a:lnTo>
                        <a:pt x="248" y="403"/>
                      </a:lnTo>
                      <a:cubicBezTo>
                        <a:pt x="248" y="403"/>
                        <a:pt x="248" y="403"/>
                        <a:pt x="248" y="434"/>
                      </a:cubicBezTo>
                      <a:cubicBezTo>
                        <a:pt x="248" y="434"/>
                        <a:pt x="248" y="434"/>
                        <a:pt x="279" y="434"/>
                      </a:cubicBezTo>
                      <a:lnTo>
                        <a:pt x="279" y="403"/>
                      </a:lnTo>
                      <a:cubicBezTo>
                        <a:pt x="309" y="403"/>
                        <a:pt x="309" y="403"/>
                        <a:pt x="309" y="403"/>
                      </a:cubicBezTo>
                      <a:cubicBezTo>
                        <a:pt x="341" y="403"/>
                        <a:pt x="341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34"/>
                        <a:pt x="341" y="434"/>
                        <a:pt x="372" y="434"/>
                      </a:cubicBezTo>
                      <a:cubicBezTo>
                        <a:pt x="403" y="403"/>
                        <a:pt x="403" y="403"/>
                        <a:pt x="433" y="403"/>
                      </a:cubicBezTo>
                      <a:cubicBezTo>
                        <a:pt x="465" y="403"/>
                        <a:pt x="465" y="403"/>
                        <a:pt x="496" y="403"/>
                      </a:cubicBezTo>
                      <a:cubicBezTo>
                        <a:pt x="527" y="434"/>
                        <a:pt x="589" y="434"/>
                        <a:pt x="651" y="434"/>
                      </a:cubicBezTo>
                      <a:lnTo>
                        <a:pt x="651" y="434"/>
                      </a:lnTo>
                      <a:cubicBezTo>
                        <a:pt x="681" y="434"/>
                        <a:pt x="681" y="434"/>
                        <a:pt x="681" y="434"/>
                      </a:cubicBezTo>
                      <a:lnTo>
                        <a:pt x="681" y="434"/>
                      </a:lnTo>
                      <a:cubicBezTo>
                        <a:pt x="681" y="434"/>
                        <a:pt x="681" y="434"/>
                        <a:pt x="713" y="434"/>
                      </a:cubicBezTo>
                      <a:cubicBezTo>
                        <a:pt x="713" y="434"/>
                        <a:pt x="713" y="434"/>
                        <a:pt x="744" y="465"/>
                      </a:cubicBezTo>
                      <a:cubicBezTo>
                        <a:pt x="744" y="465"/>
                        <a:pt x="744" y="465"/>
                        <a:pt x="744" y="496"/>
                      </a:cubicBezTo>
                      <a:lnTo>
                        <a:pt x="744" y="496"/>
                      </a:lnTo>
                      <a:cubicBezTo>
                        <a:pt x="744" y="496"/>
                        <a:pt x="775" y="496"/>
                        <a:pt x="805" y="496"/>
                      </a:cubicBezTo>
                      <a:cubicBezTo>
                        <a:pt x="805" y="527"/>
                        <a:pt x="837" y="527"/>
                        <a:pt x="837" y="558"/>
                      </a:cubicBezTo>
                      <a:lnTo>
                        <a:pt x="837" y="558"/>
                      </a:lnTo>
                      <a:lnTo>
                        <a:pt x="868" y="558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99" y="589"/>
                        <a:pt x="899" y="589"/>
                        <a:pt x="899" y="589"/>
                      </a:cubicBezTo>
                      <a:cubicBezTo>
                        <a:pt x="899" y="620"/>
                        <a:pt x="899" y="620"/>
                        <a:pt x="899" y="620"/>
                      </a:cubicBezTo>
                      <a:cubicBezTo>
                        <a:pt x="929" y="620"/>
                        <a:pt x="929" y="651"/>
                        <a:pt x="929" y="651"/>
                      </a:cubicBezTo>
                      <a:lnTo>
                        <a:pt x="929" y="682"/>
                      </a:lnTo>
                      <a:cubicBezTo>
                        <a:pt x="992" y="713"/>
                        <a:pt x="992" y="713"/>
                        <a:pt x="992" y="713"/>
                      </a:cubicBezTo>
                      <a:cubicBezTo>
                        <a:pt x="899" y="744"/>
                        <a:pt x="899" y="744"/>
                        <a:pt x="899" y="744"/>
                      </a:cubicBezTo>
                      <a:lnTo>
                        <a:pt x="899" y="744"/>
                      </a:lnTo>
                      <a:lnTo>
                        <a:pt x="899" y="744"/>
                      </a:lnTo>
                      <a:lnTo>
                        <a:pt x="929" y="744"/>
                      </a:lnTo>
                      <a:lnTo>
                        <a:pt x="929" y="744"/>
                      </a:lnTo>
                      <a:lnTo>
                        <a:pt x="961" y="744"/>
                      </a:lnTo>
                      <a:lnTo>
                        <a:pt x="961" y="744"/>
                      </a:lnTo>
                      <a:lnTo>
                        <a:pt x="961" y="713"/>
                      </a:lnTo>
                      <a:cubicBezTo>
                        <a:pt x="992" y="713"/>
                        <a:pt x="992" y="713"/>
                        <a:pt x="1023" y="713"/>
                      </a:cubicBezTo>
                      <a:cubicBezTo>
                        <a:pt x="1023" y="713"/>
                        <a:pt x="1023" y="713"/>
                        <a:pt x="1053" y="713"/>
                      </a:cubicBezTo>
                      <a:cubicBezTo>
                        <a:pt x="1053" y="744"/>
                        <a:pt x="1116" y="744"/>
                        <a:pt x="1147" y="775"/>
                      </a:cubicBezTo>
                      <a:cubicBezTo>
                        <a:pt x="1147" y="775"/>
                        <a:pt x="1177" y="775"/>
                        <a:pt x="1177" y="806"/>
                      </a:cubicBezTo>
                      <a:lnTo>
                        <a:pt x="1177" y="806"/>
                      </a:lnTo>
                      <a:lnTo>
                        <a:pt x="1177" y="806"/>
                      </a:lnTo>
                      <a:cubicBezTo>
                        <a:pt x="1177" y="806"/>
                        <a:pt x="1177" y="806"/>
                        <a:pt x="1177" y="837"/>
                      </a:cubicBezTo>
                      <a:cubicBezTo>
                        <a:pt x="1208" y="837"/>
                        <a:pt x="1177" y="868"/>
                        <a:pt x="1177" y="868"/>
                      </a:cubicBezTo>
                      <a:cubicBezTo>
                        <a:pt x="1177" y="868"/>
                        <a:pt x="1177" y="868"/>
                        <a:pt x="1177" y="899"/>
                      </a:cubicBezTo>
                      <a:cubicBezTo>
                        <a:pt x="1177" y="899"/>
                        <a:pt x="1177" y="899"/>
                        <a:pt x="1147" y="930"/>
                      </a:cubicBezTo>
                      <a:lnTo>
                        <a:pt x="1147" y="930"/>
                      </a:lnTo>
                      <a:cubicBezTo>
                        <a:pt x="1147" y="930"/>
                        <a:pt x="1116" y="961"/>
                        <a:pt x="1085" y="961"/>
                      </a:cubicBezTo>
                      <a:lnTo>
                        <a:pt x="1085" y="961"/>
                      </a:lnTo>
                      <a:cubicBezTo>
                        <a:pt x="1053" y="961"/>
                        <a:pt x="1023" y="961"/>
                        <a:pt x="1023" y="961"/>
                      </a:cubicBezTo>
                      <a:cubicBezTo>
                        <a:pt x="1023" y="992"/>
                        <a:pt x="1023" y="992"/>
                        <a:pt x="1023" y="992"/>
                      </a:cubicBezTo>
                      <a:cubicBezTo>
                        <a:pt x="1023" y="992"/>
                        <a:pt x="1023" y="1023"/>
                        <a:pt x="992" y="1023"/>
                      </a:cubicBezTo>
                      <a:lnTo>
                        <a:pt x="992" y="1023"/>
                      </a:lnTo>
                      <a:lnTo>
                        <a:pt x="992" y="1023"/>
                      </a:lnTo>
                      <a:lnTo>
                        <a:pt x="992" y="1054"/>
                      </a:lnTo>
                      <a:cubicBezTo>
                        <a:pt x="992" y="1085"/>
                        <a:pt x="1023" y="1085"/>
                        <a:pt x="1023" y="1085"/>
                      </a:cubicBezTo>
                      <a:cubicBezTo>
                        <a:pt x="1053" y="1116"/>
                        <a:pt x="1053" y="1116"/>
                        <a:pt x="1085" y="1147"/>
                      </a:cubicBezTo>
                      <a:lnTo>
                        <a:pt x="1085" y="1147"/>
                      </a:lnTo>
                      <a:lnTo>
                        <a:pt x="1085" y="1178"/>
                      </a:lnTo>
                      <a:cubicBezTo>
                        <a:pt x="1116" y="1147"/>
                        <a:pt x="1116" y="1116"/>
                        <a:pt x="1116" y="1116"/>
                      </a:cubicBezTo>
                      <a:cubicBezTo>
                        <a:pt x="1147" y="1116"/>
                        <a:pt x="1147" y="1147"/>
                        <a:pt x="1147" y="1147"/>
                      </a:cubicBezTo>
                      <a:cubicBezTo>
                        <a:pt x="1147" y="1147"/>
                        <a:pt x="1147" y="1147"/>
                        <a:pt x="1177" y="1147"/>
                      </a:cubicBezTo>
                      <a:lnTo>
                        <a:pt x="1177" y="1147"/>
                      </a:lnTo>
                      <a:cubicBezTo>
                        <a:pt x="1208" y="1178"/>
                        <a:pt x="1208" y="1178"/>
                        <a:pt x="1208" y="1178"/>
                      </a:cubicBezTo>
                      <a:cubicBezTo>
                        <a:pt x="1208" y="1209"/>
                        <a:pt x="1208" y="1209"/>
                        <a:pt x="1208" y="1209"/>
                      </a:cubicBezTo>
                      <a:cubicBezTo>
                        <a:pt x="1177" y="1209"/>
                        <a:pt x="1177" y="1209"/>
                        <a:pt x="1177" y="1209"/>
                      </a:cubicBezTo>
                      <a:cubicBezTo>
                        <a:pt x="1177" y="1240"/>
                        <a:pt x="1177" y="1240"/>
                        <a:pt x="1177" y="1270"/>
                      </a:cubicBezTo>
                      <a:lnTo>
                        <a:pt x="1177" y="1270"/>
                      </a:lnTo>
                      <a:cubicBezTo>
                        <a:pt x="1177" y="1302"/>
                        <a:pt x="1208" y="1333"/>
                        <a:pt x="1208" y="1333"/>
                      </a:cubicBezTo>
                      <a:cubicBezTo>
                        <a:pt x="1208" y="1333"/>
                        <a:pt x="1208" y="1333"/>
                        <a:pt x="1240" y="1333"/>
                      </a:cubicBezTo>
                      <a:lnTo>
                        <a:pt x="1240" y="1364"/>
                      </a:lnTo>
                      <a:lnTo>
                        <a:pt x="1240" y="1364"/>
                      </a:lnTo>
                      <a:lnTo>
                        <a:pt x="1271" y="1364"/>
                      </a:lnTo>
                      <a:cubicBezTo>
                        <a:pt x="1271" y="1364"/>
                        <a:pt x="1271" y="1364"/>
                        <a:pt x="1301" y="1394"/>
                      </a:cubicBezTo>
                      <a:lnTo>
                        <a:pt x="1301" y="1394"/>
                      </a:lnTo>
                      <a:cubicBezTo>
                        <a:pt x="1301" y="1394"/>
                        <a:pt x="1301" y="1394"/>
                        <a:pt x="1301" y="1426"/>
                      </a:cubicBezTo>
                      <a:lnTo>
                        <a:pt x="1333" y="1426"/>
                      </a:lnTo>
                      <a:lnTo>
                        <a:pt x="1333" y="1426"/>
                      </a:lnTo>
                      <a:cubicBezTo>
                        <a:pt x="1333" y="1394"/>
                        <a:pt x="1333" y="1394"/>
                        <a:pt x="1364" y="1394"/>
                      </a:cubicBezTo>
                      <a:lnTo>
                        <a:pt x="1364" y="1394"/>
                      </a:lnTo>
                      <a:lnTo>
                        <a:pt x="1364" y="1394"/>
                      </a:lnTo>
                      <a:lnTo>
                        <a:pt x="1364" y="1394"/>
                      </a:lnTo>
                      <a:cubicBezTo>
                        <a:pt x="1364" y="1394"/>
                        <a:pt x="1364" y="1394"/>
                        <a:pt x="1394" y="1394"/>
                      </a:cubicBezTo>
                      <a:lnTo>
                        <a:pt x="1394" y="1394"/>
                      </a:lnTo>
                      <a:lnTo>
                        <a:pt x="1425" y="1394"/>
                      </a:lnTo>
                      <a:cubicBezTo>
                        <a:pt x="1457" y="1394"/>
                        <a:pt x="1457" y="1394"/>
                        <a:pt x="1457" y="1394"/>
                      </a:cubicBezTo>
                      <a:cubicBezTo>
                        <a:pt x="1457" y="1394"/>
                        <a:pt x="1488" y="1394"/>
                        <a:pt x="1488" y="1426"/>
                      </a:cubicBezTo>
                      <a:cubicBezTo>
                        <a:pt x="1488" y="1426"/>
                        <a:pt x="1457" y="1426"/>
                        <a:pt x="1457" y="1457"/>
                      </a:cubicBezTo>
                      <a:lnTo>
                        <a:pt x="1457" y="1457"/>
                      </a:lnTo>
                      <a:cubicBezTo>
                        <a:pt x="1488" y="1457"/>
                        <a:pt x="1488" y="1457"/>
                        <a:pt x="1488" y="1457"/>
                      </a:cubicBezTo>
                      <a:cubicBezTo>
                        <a:pt x="1518" y="1457"/>
                        <a:pt x="1518" y="1457"/>
                        <a:pt x="1518" y="1457"/>
                      </a:cubicBezTo>
                      <a:cubicBezTo>
                        <a:pt x="1518" y="1457"/>
                        <a:pt x="1518" y="1457"/>
                        <a:pt x="1549" y="1457"/>
                      </a:cubicBezTo>
                      <a:lnTo>
                        <a:pt x="1549" y="1457"/>
                      </a:lnTo>
                      <a:lnTo>
                        <a:pt x="1549" y="1457"/>
                      </a:lnTo>
                      <a:cubicBezTo>
                        <a:pt x="1549" y="1426"/>
                        <a:pt x="1549" y="1426"/>
                        <a:pt x="1581" y="1426"/>
                      </a:cubicBezTo>
                      <a:lnTo>
                        <a:pt x="1581" y="1426"/>
                      </a:lnTo>
                      <a:cubicBezTo>
                        <a:pt x="1581" y="1394"/>
                        <a:pt x="1581" y="1394"/>
                        <a:pt x="1581" y="1394"/>
                      </a:cubicBezTo>
                      <a:cubicBezTo>
                        <a:pt x="1581" y="1394"/>
                        <a:pt x="1581" y="1394"/>
                        <a:pt x="1581" y="1364"/>
                      </a:cubicBezTo>
                      <a:cubicBezTo>
                        <a:pt x="1581" y="1364"/>
                        <a:pt x="1549" y="1364"/>
                        <a:pt x="1549" y="1333"/>
                      </a:cubicBezTo>
                      <a:lnTo>
                        <a:pt x="1549" y="1333"/>
                      </a:lnTo>
                      <a:cubicBezTo>
                        <a:pt x="1549" y="1333"/>
                        <a:pt x="1549" y="1333"/>
                        <a:pt x="1549" y="1302"/>
                      </a:cubicBezTo>
                      <a:lnTo>
                        <a:pt x="1581" y="1270"/>
                      </a:lnTo>
                      <a:cubicBezTo>
                        <a:pt x="1581" y="1270"/>
                        <a:pt x="1581" y="1270"/>
                        <a:pt x="1612" y="1270"/>
                      </a:cubicBezTo>
                      <a:cubicBezTo>
                        <a:pt x="1612" y="1270"/>
                        <a:pt x="1612" y="1270"/>
                        <a:pt x="1612" y="1240"/>
                      </a:cubicBezTo>
                      <a:lnTo>
                        <a:pt x="1642" y="1240"/>
                      </a:lnTo>
                      <a:lnTo>
                        <a:pt x="1642" y="1240"/>
                      </a:lnTo>
                      <a:cubicBezTo>
                        <a:pt x="1673" y="1240"/>
                        <a:pt x="1673" y="1240"/>
                        <a:pt x="1673" y="1240"/>
                      </a:cubicBezTo>
                      <a:cubicBezTo>
                        <a:pt x="1581" y="1178"/>
                        <a:pt x="1581" y="1178"/>
                        <a:pt x="1581" y="1178"/>
                      </a:cubicBezTo>
                      <a:cubicBezTo>
                        <a:pt x="1673" y="1178"/>
                        <a:pt x="1673" y="1178"/>
                        <a:pt x="1673" y="1178"/>
                      </a:cubicBezTo>
                      <a:lnTo>
                        <a:pt x="1673" y="1178"/>
                      </a:lnTo>
                      <a:cubicBezTo>
                        <a:pt x="1673" y="1147"/>
                        <a:pt x="1673" y="1147"/>
                        <a:pt x="1673" y="1116"/>
                      </a:cubicBezTo>
                      <a:cubicBezTo>
                        <a:pt x="1705" y="1116"/>
                        <a:pt x="1705" y="1116"/>
                        <a:pt x="1736" y="1116"/>
                      </a:cubicBezTo>
                      <a:lnTo>
                        <a:pt x="1736" y="1116"/>
                      </a:lnTo>
                      <a:lnTo>
                        <a:pt x="1766" y="1116"/>
                      </a:lnTo>
                      <a:cubicBezTo>
                        <a:pt x="1766" y="1085"/>
                        <a:pt x="1766" y="1085"/>
                        <a:pt x="1797" y="1085"/>
                      </a:cubicBezTo>
                      <a:lnTo>
                        <a:pt x="1797" y="1085"/>
                      </a:lnTo>
                      <a:lnTo>
                        <a:pt x="1829" y="1085"/>
                      </a:lnTo>
                      <a:lnTo>
                        <a:pt x="1829" y="1085"/>
                      </a:lnTo>
                      <a:lnTo>
                        <a:pt x="1860" y="1085"/>
                      </a:lnTo>
                      <a:lnTo>
                        <a:pt x="1890" y="1085"/>
                      </a:lnTo>
                      <a:lnTo>
                        <a:pt x="1921" y="1085"/>
                      </a:lnTo>
                      <a:lnTo>
                        <a:pt x="1953" y="1085"/>
                      </a:lnTo>
                      <a:lnTo>
                        <a:pt x="1984" y="1085"/>
                      </a:lnTo>
                      <a:cubicBezTo>
                        <a:pt x="1984" y="1085"/>
                        <a:pt x="2014" y="1085"/>
                        <a:pt x="2014" y="1054"/>
                      </a:cubicBezTo>
                      <a:cubicBezTo>
                        <a:pt x="2045" y="1054"/>
                        <a:pt x="2045" y="1054"/>
                        <a:pt x="2045" y="1023"/>
                      </a:cubicBezTo>
                      <a:cubicBezTo>
                        <a:pt x="2076" y="1023"/>
                        <a:pt x="2076" y="1023"/>
                        <a:pt x="2076" y="1023"/>
                      </a:cubicBezTo>
                      <a:cubicBezTo>
                        <a:pt x="2076" y="992"/>
                        <a:pt x="2076" y="992"/>
                        <a:pt x="2076" y="992"/>
                      </a:cubicBezTo>
                      <a:cubicBezTo>
                        <a:pt x="2108" y="961"/>
                        <a:pt x="2108" y="961"/>
                        <a:pt x="2138" y="961"/>
                      </a:cubicBezTo>
                      <a:lnTo>
                        <a:pt x="2138" y="930"/>
                      </a:lnTo>
                      <a:lnTo>
                        <a:pt x="2169" y="930"/>
                      </a:lnTo>
                      <a:lnTo>
                        <a:pt x="2169" y="930"/>
                      </a:lnTo>
                      <a:cubicBezTo>
                        <a:pt x="2201" y="930"/>
                        <a:pt x="2201" y="930"/>
                        <a:pt x="2201" y="930"/>
                      </a:cubicBezTo>
                      <a:lnTo>
                        <a:pt x="2201" y="930"/>
                      </a:lnTo>
                      <a:lnTo>
                        <a:pt x="2232" y="930"/>
                      </a:lnTo>
                      <a:cubicBezTo>
                        <a:pt x="2232" y="930"/>
                        <a:pt x="2232" y="930"/>
                        <a:pt x="2262" y="930"/>
                      </a:cubicBezTo>
                      <a:lnTo>
                        <a:pt x="2262" y="930"/>
                      </a:lnTo>
                      <a:lnTo>
                        <a:pt x="2293" y="930"/>
                      </a:lnTo>
                      <a:lnTo>
                        <a:pt x="2293" y="930"/>
                      </a:lnTo>
                      <a:cubicBezTo>
                        <a:pt x="2325" y="930"/>
                        <a:pt x="2325" y="930"/>
                        <a:pt x="2325" y="930"/>
                      </a:cubicBezTo>
                      <a:lnTo>
                        <a:pt x="2325" y="930"/>
                      </a:lnTo>
                      <a:cubicBezTo>
                        <a:pt x="2356" y="930"/>
                        <a:pt x="2356" y="930"/>
                        <a:pt x="2356" y="930"/>
                      </a:cubicBezTo>
                      <a:cubicBezTo>
                        <a:pt x="2356" y="930"/>
                        <a:pt x="2356" y="930"/>
                        <a:pt x="2386" y="930"/>
                      </a:cubicBezTo>
                      <a:cubicBezTo>
                        <a:pt x="2386" y="930"/>
                        <a:pt x="2417" y="930"/>
                        <a:pt x="2449" y="899"/>
                      </a:cubicBezTo>
                      <a:cubicBezTo>
                        <a:pt x="2480" y="899"/>
                        <a:pt x="2510" y="899"/>
                        <a:pt x="2541" y="899"/>
                      </a:cubicBezTo>
                      <a:cubicBezTo>
                        <a:pt x="2541" y="899"/>
                        <a:pt x="2541" y="899"/>
                        <a:pt x="2573" y="868"/>
                      </a:cubicBezTo>
                      <a:lnTo>
                        <a:pt x="2573" y="868"/>
                      </a:lnTo>
                      <a:cubicBezTo>
                        <a:pt x="2573" y="868"/>
                        <a:pt x="2573" y="868"/>
                        <a:pt x="2604" y="868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39" name="Freeform 438"/>
                <p:cNvSpPr>
                  <a:spLocks noChangeArrowheads="1"/>
                </p:cNvSpPr>
                <p:nvPr/>
              </p:nvSpPr>
              <p:spPr bwMode="auto">
                <a:xfrm>
                  <a:off x="3311525" y="765175"/>
                  <a:ext cx="79375" cy="11113"/>
                </a:xfrm>
                <a:custGeom>
                  <a:avLst/>
                  <a:gdLst>
                    <a:gd name="T0" fmla="*/ 62 w 219"/>
                    <a:gd name="T1" fmla="*/ 31 h 32"/>
                    <a:gd name="T2" fmla="*/ 62 w 219"/>
                    <a:gd name="T3" fmla="*/ 31 h 32"/>
                    <a:gd name="T4" fmla="*/ 94 w 219"/>
                    <a:gd name="T5" fmla="*/ 31 h 32"/>
                    <a:gd name="T6" fmla="*/ 155 w 219"/>
                    <a:gd name="T7" fmla="*/ 31 h 32"/>
                    <a:gd name="T8" fmla="*/ 218 w 219"/>
                    <a:gd name="T9" fmla="*/ 0 h 32"/>
                    <a:gd name="T10" fmla="*/ 218 w 219"/>
                    <a:gd name="T11" fmla="*/ 0 h 32"/>
                    <a:gd name="T12" fmla="*/ 155 w 219"/>
                    <a:gd name="T13" fmla="*/ 0 h 32"/>
                    <a:gd name="T14" fmla="*/ 124 w 219"/>
                    <a:gd name="T15" fmla="*/ 0 h 32"/>
                    <a:gd name="T16" fmla="*/ 94 w 219"/>
                    <a:gd name="T17" fmla="*/ 0 h 32"/>
                    <a:gd name="T18" fmla="*/ 62 w 219"/>
                    <a:gd name="T19" fmla="*/ 0 h 32"/>
                    <a:gd name="T20" fmla="*/ 62 w 219"/>
                    <a:gd name="T21" fmla="*/ 0 h 32"/>
                    <a:gd name="T22" fmla="*/ 0 w 219"/>
                    <a:gd name="T23" fmla="*/ 0 h 32"/>
                    <a:gd name="T24" fmla="*/ 0 w 219"/>
                    <a:gd name="T25" fmla="*/ 0 h 32"/>
                    <a:gd name="T26" fmla="*/ 0 w 219"/>
                    <a:gd name="T27" fmla="*/ 0 h 32"/>
                    <a:gd name="T28" fmla="*/ 0 w 219"/>
                    <a:gd name="T29" fmla="*/ 31 h 32"/>
                    <a:gd name="T30" fmla="*/ 31 w 219"/>
                    <a:gd name="T31" fmla="*/ 31 h 32"/>
                    <a:gd name="T32" fmla="*/ 62 w 219"/>
                    <a:gd name="T3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9" h="32">
                      <a:moveTo>
                        <a:pt x="62" y="31"/>
                      </a:moveTo>
                      <a:lnTo>
                        <a:pt x="62" y="31"/>
                      </a:lnTo>
                      <a:lnTo>
                        <a:pt x="94" y="31"/>
                      </a:lnTo>
                      <a:cubicBezTo>
                        <a:pt x="124" y="31"/>
                        <a:pt x="124" y="31"/>
                        <a:pt x="155" y="31"/>
                      </a:cubicBezTo>
                      <a:cubicBezTo>
                        <a:pt x="186" y="31"/>
                        <a:pt x="186" y="31"/>
                        <a:pt x="218" y="0"/>
                      </a:cubicBezTo>
                      <a:lnTo>
                        <a:pt x="218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2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0" y="31"/>
                        <a:pt x="0" y="31"/>
                        <a:pt x="31" y="31"/>
                      </a:cubicBezTo>
                      <a:lnTo>
                        <a:pt x="62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0" name="Freeform 439"/>
                <p:cNvSpPr>
                  <a:spLocks noChangeArrowheads="1"/>
                </p:cNvSpPr>
                <p:nvPr/>
              </p:nvSpPr>
              <p:spPr bwMode="auto">
                <a:xfrm>
                  <a:off x="3233738" y="1122363"/>
                  <a:ext cx="146050" cy="55562"/>
                </a:xfrm>
                <a:custGeom>
                  <a:avLst/>
                  <a:gdLst>
                    <a:gd name="T0" fmla="*/ 341 w 404"/>
                    <a:gd name="T1" fmla="*/ 93 h 156"/>
                    <a:gd name="T2" fmla="*/ 341 w 404"/>
                    <a:gd name="T3" fmla="*/ 93 h 156"/>
                    <a:gd name="T4" fmla="*/ 372 w 404"/>
                    <a:gd name="T5" fmla="*/ 93 h 156"/>
                    <a:gd name="T6" fmla="*/ 372 w 404"/>
                    <a:gd name="T7" fmla="*/ 93 h 156"/>
                    <a:gd name="T8" fmla="*/ 403 w 404"/>
                    <a:gd name="T9" fmla="*/ 62 h 156"/>
                    <a:gd name="T10" fmla="*/ 403 w 404"/>
                    <a:gd name="T11" fmla="*/ 31 h 156"/>
                    <a:gd name="T12" fmla="*/ 403 w 404"/>
                    <a:gd name="T13" fmla="*/ 0 h 156"/>
                    <a:gd name="T14" fmla="*/ 372 w 404"/>
                    <a:gd name="T15" fmla="*/ 0 h 156"/>
                    <a:gd name="T16" fmla="*/ 341 w 404"/>
                    <a:gd name="T17" fmla="*/ 31 h 156"/>
                    <a:gd name="T18" fmla="*/ 341 w 404"/>
                    <a:gd name="T19" fmla="*/ 31 h 156"/>
                    <a:gd name="T20" fmla="*/ 341 w 404"/>
                    <a:gd name="T21" fmla="*/ 31 h 156"/>
                    <a:gd name="T22" fmla="*/ 311 w 404"/>
                    <a:gd name="T23" fmla="*/ 31 h 156"/>
                    <a:gd name="T24" fmla="*/ 311 w 404"/>
                    <a:gd name="T25" fmla="*/ 0 h 156"/>
                    <a:gd name="T26" fmla="*/ 279 w 404"/>
                    <a:gd name="T27" fmla="*/ 0 h 156"/>
                    <a:gd name="T28" fmla="*/ 279 w 404"/>
                    <a:gd name="T29" fmla="*/ 0 h 156"/>
                    <a:gd name="T30" fmla="*/ 248 w 404"/>
                    <a:gd name="T31" fmla="*/ 31 h 156"/>
                    <a:gd name="T32" fmla="*/ 217 w 404"/>
                    <a:gd name="T33" fmla="*/ 31 h 156"/>
                    <a:gd name="T34" fmla="*/ 187 w 404"/>
                    <a:gd name="T35" fmla="*/ 31 h 156"/>
                    <a:gd name="T36" fmla="*/ 187 w 404"/>
                    <a:gd name="T37" fmla="*/ 62 h 156"/>
                    <a:gd name="T38" fmla="*/ 187 w 404"/>
                    <a:gd name="T39" fmla="*/ 62 h 156"/>
                    <a:gd name="T40" fmla="*/ 155 w 404"/>
                    <a:gd name="T41" fmla="*/ 31 h 156"/>
                    <a:gd name="T42" fmla="*/ 155 w 404"/>
                    <a:gd name="T43" fmla="*/ 31 h 156"/>
                    <a:gd name="T44" fmla="*/ 155 w 404"/>
                    <a:gd name="T45" fmla="*/ 31 h 156"/>
                    <a:gd name="T46" fmla="*/ 124 w 404"/>
                    <a:gd name="T47" fmla="*/ 31 h 156"/>
                    <a:gd name="T48" fmla="*/ 124 w 404"/>
                    <a:gd name="T49" fmla="*/ 31 h 156"/>
                    <a:gd name="T50" fmla="*/ 124 w 404"/>
                    <a:gd name="T51" fmla="*/ 62 h 156"/>
                    <a:gd name="T52" fmla="*/ 124 w 404"/>
                    <a:gd name="T53" fmla="*/ 62 h 156"/>
                    <a:gd name="T54" fmla="*/ 94 w 404"/>
                    <a:gd name="T55" fmla="*/ 31 h 156"/>
                    <a:gd name="T56" fmla="*/ 94 w 404"/>
                    <a:gd name="T57" fmla="*/ 31 h 156"/>
                    <a:gd name="T58" fmla="*/ 94 w 404"/>
                    <a:gd name="T59" fmla="*/ 62 h 156"/>
                    <a:gd name="T60" fmla="*/ 63 w 404"/>
                    <a:gd name="T61" fmla="*/ 62 h 156"/>
                    <a:gd name="T62" fmla="*/ 31 w 404"/>
                    <a:gd name="T63" fmla="*/ 93 h 156"/>
                    <a:gd name="T64" fmla="*/ 31 w 404"/>
                    <a:gd name="T65" fmla="*/ 93 h 156"/>
                    <a:gd name="T66" fmla="*/ 0 w 404"/>
                    <a:gd name="T67" fmla="*/ 93 h 156"/>
                    <a:gd name="T68" fmla="*/ 0 w 404"/>
                    <a:gd name="T69" fmla="*/ 93 h 156"/>
                    <a:gd name="T70" fmla="*/ 31 w 404"/>
                    <a:gd name="T71" fmla="*/ 124 h 156"/>
                    <a:gd name="T72" fmla="*/ 31 w 404"/>
                    <a:gd name="T73" fmla="*/ 124 h 156"/>
                    <a:gd name="T74" fmla="*/ 31 w 404"/>
                    <a:gd name="T75" fmla="*/ 124 h 156"/>
                    <a:gd name="T76" fmla="*/ 63 w 404"/>
                    <a:gd name="T77" fmla="*/ 124 h 156"/>
                    <a:gd name="T78" fmla="*/ 155 w 404"/>
                    <a:gd name="T79" fmla="*/ 155 h 156"/>
                    <a:gd name="T80" fmla="*/ 155 w 404"/>
                    <a:gd name="T81" fmla="*/ 155 h 156"/>
                    <a:gd name="T82" fmla="*/ 155 w 404"/>
                    <a:gd name="T83" fmla="*/ 155 h 156"/>
                    <a:gd name="T84" fmla="*/ 217 w 404"/>
                    <a:gd name="T85" fmla="*/ 124 h 156"/>
                    <a:gd name="T86" fmla="*/ 279 w 404"/>
                    <a:gd name="T87" fmla="*/ 124 h 156"/>
                    <a:gd name="T88" fmla="*/ 311 w 404"/>
                    <a:gd name="T89" fmla="*/ 124 h 156"/>
                    <a:gd name="T90" fmla="*/ 311 w 404"/>
                    <a:gd name="T91" fmla="*/ 93 h 156"/>
                    <a:gd name="T92" fmla="*/ 341 w 404"/>
                    <a:gd name="T93" fmla="*/ 93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4" h="156">
                      <a:moveTo>
                        <a:pt x="341" y="93"/>
                      </a:moveTo>
                      <a:lnTo>
                        <a:pt x="341" y="93"/>
                      </a:lnTo>
                      <a:cubicBezTo>
                        <a:pt x="372" y="93"/>
                        <a:pt x="372" y="93"/>
                        <a:pt x="372" y="93"/>
                      </a:cubicBezTo>
                      <a:lnTo>
                        <a:pt x="372" y="93"/>
                      </a:lnTo>
                      <a:cubicBezTo>
                        <a:pt x="372" y="62"/>
                        <a:pt x="403" y="62"/>
                        <a:pt x="403" y="62"/>
                      </a:cubicBezTo>
                      <a:lnTo>
                        <a:pt x="403" y="31"/>
                      </a:lnTo>
                      <a:lnTo>
                        <a:pt x="403" y="0"/>
                      </a:lnTo>
                      <a:lnTo>
                        <a:pt x="372" y="0"/>
                      </a:lnTo>
                      <a:cubicBezTo>
                        <a:pt x="372" y="31"/>
                        <a:pt x="372" y="31"/>
                        <a:pt x="341" y="31"/>
                      </a:cubicBez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31"/>
                        <a:pt x="311" y="31"/>
                      </a:cubicBezTo>
                      <a:cubicBezTo>
                        <a:pt x="311" y="0"/>
                        <a:pt x="311" y="0"/>
                        <a:pt x="311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79" y="0"/>
                      </a:lnTo>
                      <a:cubicBezTo>
                        <a:pt x="279" y="31"/>
                        <a:pt x="248" y="31"/>
                        <a:pt x="248" y="31"/>
                      </a:cubicBez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7" y="31"/>
                      </a:cubicBezTo>
                      <a:lnTo>
                        <a:pt x="187" y="62"/>
                      </a:lnTo>
                      <a:lnTo>
                        <a:pt x="187" y="62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94" y="62"/>
                        <a:pt x="94" y="62"/>
                        <a:pt x="94" y="31"/>
                      </a:cubicBezTo>
                      <a:lnTo>
                        <a:pt x="94" y="31"/>
                      </a:lnTo>
                      <a:cubicBezTo>
                        <a:pt x="94" y="31"/>
                        <a:pt x="94" y="31"/>
                        <a:pt x="94" y="62"/>
                      </a:cubicBezTo>
                      <a:lnTo>
                        <a:pt x="63" y="62"/>
                      </a:lnTo>
                      <a:cubicBezTo>
                        <a:pt x="63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63" y="124"/>
                      </a:lnTo>
                      <a:cubicBezTo>
                        <a:pt x="94" y="124"/>
                        <a:pt x="124" y="155"/>
                        <a:pt x="155" y="155"/>
                      </a:cubicBezTo>
                      <a:lnTo>
                        <a:pt x="155" y="155"/>
                      </a:lnTo>
                      <a:lnTo>
                        <a:pt x="155" y="155"/>
                      </a:lnTo>
                      <a:cubicBezTo>
                        <a:pt x="187" y="155"/>
                        <a:pt x="187" y="155"/>
                        <a:pt x="217" y="124"/>
                      </a:cubicBez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24"/>
                        <a:pt x="279" y="124"/>
                        <a:pt x="311" y="124"/>
                      </a:cubicBezTo>
                      <a:cubicBezTo>
                        <a:pt x="311" y="124"/>
                        <a:pt x="311" y="124"/>
                        <a:pt x="311" y="93"/>
                      </a:cubicBezTo>
                      <a:lnTo>
                        <a:pt x="341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1" name="Freeform 440"/>
                <p:cNvSpPr>
                  <a:spLocks noChangeArrowheads="1"/>
                </p:cNvSpPr>
                <p:nvPr/>
              </p:nvSpPr>
              <p:spPr bwMode="auto">
                <a:xfrm>
                  <a:off x="2106613" y="2147888"/>
                  <a:ext cx="44450" cy="34925"/>
                </a:xfrm>
                <a:custGeom>
                  <a:avLst/>
                  <a:gdLst>
                    <a:gd name="T0" fmla="*/ 62 w 125"/>
                    <a:gd name="T1" fmla="*/ 62 h 95"/>
                    <a:gd name="T2" fmla="*/ 62 w 125"/>
                    <a:gd name="T3" fmla="*/ 62 h 95"/>
                    <a:gd name="T4" fmla="*/ 31 w 125"/>
                    <a:gd name="T5" fmla="*/ 0 h 95"/>
                    <a:gd name="T6" fmla="*/ 0 w 125"/>
                    <a:gd name="T7" fmla="*/ 0 h 95"/>
                    <a:gd name="T8" fmla="*/ 0 w 125"/>
                    <a:gd name="T9" fmla="*/ 0 h 95"/>
                    <a:gd name="T10" fmla="*/ 0 w 125"/>
                    <a:gd name="T11" fmla="*/ 31 h 95"/>
                    <a:gd name="T12" fmla="*/ 62 w 125"/>
                    <a:gd name="T13" fmla="*/ 62 h 95"/>
                    <a:gd name="T14" fmla="*/ 62 w 125"/>
                    <a:gd name="T15" fmla="*/ 62 h 95"/>
                    <a:gd name="T16" fmla="*/ 93 w 125"/>
                    <a:gd name="T17" fmla="*/ 62 h 95"/>
                    <a:gd name="T18" fmla="*/ 93 w 125"/>
                    <a:gd name="T19" fmla="*/ 94 h 95"/>
                    <a:gd name="T20" fmla="*/ 93 w 125"/>
                    <a:gd name="T21" fmla="*/ 94 h 95"/>
                    <a:gd name="T22" fmla="*/ 124 w 125"/>
                    <a:gd name="T23" fmla="*/ 94 h 95"/>
                    <a:gd name="T24" fmla="*/ 124 w 125"/>
                    <a:gd name="T25" fmla="*/ 94 h 95"/>
                    <a:gd name="T26" fmla="*/ 124 w 125"/>
                    <a:gd name="T27" fmla="*/ 62 h 95"/>
                    <a:gd name="T28" fmla="*/ 62 w 125"/>
                    <a:gd name="T29" fmla="*/ 6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95">
                      <a:moveTo>
                        <a:pt x="62" y="62"/>
                      </a:moveTo>
                      <a:lnTo>
                        <a:pt x="62" y="62"/>
                      </a:lnTo>
                      <a:cubicBezTo>
                        <a:pt x="62" y="31"/>
                        <a:pt x="31" y="31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31" y="31"/>
                        <a:pt x="31" y="62"/>
                        <a:pt x="62" y="62"/>
                      </a:cubicBez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94"/>
                        <a:pt x="93" y="94"/>
                        <a:pt x="93" y="94"/>
                      </a:cubicBezTo>
                      <a:lnTo>
                        <a:pt x="93" y="94"/>
                      </a:lnTo>
                      <a:cubicBezTo>
                        <a:pt x="93" y="94"/>
                        <a:pt x="93" y="94"/>
                        <a:pt x="124" y="94"/>
                      </a:cubicBezTo>
                      <a:lnTo>
                        <a:pt x="124" y="94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93" y="62"/>
                        <a:pt x="62" y="62"/>
                        <a:pt x="62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2" name="Freeform 441"/>
                <p:cNvSpPr>
                  <a:spLocks noChangeArrowheads="1"/>
                </p:cNvSpPr>
                <p:nvPr/>
              </p:nvSpPr>
              <p:spPr bwMode="auto">
                <a:xfrm>
                  <a:off x="2151063" y="2182813"/>
                  <a:ext cx="11112" cy="1587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0 h 1"/>
                    <a:gd name="T4" fmla="*/ 0 w 32"/>
                    <a:gd name="T5" fmla="*/ 0 h 1"/>
                    <a:gd name="T6" fmla="*/ 0 w 32"/>
                    <a:gd name="T7" fmla="*/ 0 h 1"/>
                    <a:gd name="T8" fmla="*/ 31 w 32"/>
                    <a:gd name="T9" fmla="*/ 0 h 1"/>
                    <a:gd name="T10" fmla="*/ 31 w 32"/>
                    <a:gd name="T11" fmla="*/ 0 h 1"/>
                    <a:gd name="T12" fmla="*/ 31 w 32"/>
                    <a:gd name="T13" fmla="*/ 0 h 1"/>
                    <a:gd name="T14" fmla="*/ 0 w 3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3" name="Freeform 442"/>
                <p:cNvSpPr>
                  <a:spLocks noChangeArrowheads="1"/>
                </p:cNvSpPr>
                <p:nvPr/>
              </p:nvSpPr>
              <p:spPr bwMode="auto">
                <a:xfrm>
                  <a:off x="2062163" y="2125663"/>
                  <a:ext cx="44450" cy="22225"/>
                </a:xfrm>
                <a:custGeom>
                  <a:avLst/>
                  <a:gdLst>
                    <a:gd name="T0" fmla="*/ 92 w 125"/>
                    <a:gd name="T1" fmla="*/ 32 h 63"/>
                    <a:gd name="T2" fmla="*/ 92 w 125"/>
                    <a:gd name="T3" fmla="*/ 32 h 63"/>
                    <a:gd name="T4" fmla="*/ 92 w 125"/>
                    <a:gd name="T5" fmla="*/ 32 h 63"/>
                    <a:gd name="T6" fmla="*/ 62 w 125"/>
                    <a:gd name="T7" fmla="*/ 32 h 63"/>
                    <a:gd name="T8" fmla="*/ 62 w 125"/>
                    <a:gd name="T9" fmla="*/ 32 h 63"/>
                    <a:gd name="T10" fmla="*/ 31 w 125"/>
                    <a:gd name="T11" fmla="*/ 32 h 63"/>
                    <a:gd name="T12" fmla="*/ 0 w 125"/>
                    <a:gd name="T13" fmla="*/ 0 h 63"/>
                    <a:gd name="T14" fmla="*/ 0 w 125"/>
                    <a:gd name="T15" fmla="*/ 0 h 63"/>
                    <a:gd name="T16" fmla="*/ 0 w 125"/>
                    <a:gd name="T17" fmla="*/ 0 h 63"/>
                    <a:gd name="T18" fmla="*/ 0 w 125"/>
                    <a:gd name="T19" fmla="*/ 0 h 63"/>
                    <a:gd name="T20" fmla="*/ 0 w 125"/>
                    <a:gd name="T21" fmla="*/ 32 h 63"/>
                    <a:gd name="T22" fmla="*/ 31 w 125"/>
                    <a:gd name="T23" fmla="*/ 32 h 63"/>
                    <a:gd name="T24" fmla="*/ 31 w 125"/>
                    <a:gd name="T25" fmla="*/ 32 h 63"/>
                    <a:gd name="T26" fmla="*/ 92 w 125"/>
                    <a:gd name="T27" fmla="*/ 62 h 63"/>
                    <a:gd name="T28" fmla="*/ 124 w 125"/>
                    <a:gd name="T29" fmla="*/ 62 h 63"/>
                    <a:gd name="T30" fmla="*/ 92 w 125"/>
                    <a:gd name="T31" fmla="*/ 3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5" h="63">
                      <a:moveTo>
                        <a:pt x="92" y="32"/>
                      </a:move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1" y="32"/>
                        <a:pt x="31" y="32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lnTo>
                        <a:pt x="31" y="32"/>
                      </a:lnTo>
                      <a:cubicBezTo>
                        <a:pt x="62" y="32"/>
                        <a:pt x="92" y="62"/>
                        <a:pt x="92" y="62"/>
                      </a:cubicBez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32"/>
                        <a:pt x="124" y="32"/>
                        <a:pt x="92" y="3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4" name="Freeform 443"/>
                <p:cNvSpPr>
                  <a:spLocks noChangeArrowheads="1"/>
                </p:cNvSpPr>
                <p:nvPr/>
              </p:nvSpPr>
              <p:spPr bwMode="auto">
                <a:xfrm>
                  <a:off x="1893888" y="2293938"/>
                  <a:ext cx="100012" cy="44450"/>
                </a:xfrm>
                <a:custGeom>
                  <a:avLst/>
                  <a:gdLst>
                    <a:gd name="T0" fmla="*/ 0 w 280"/>
                    <a:gd name="T1" fmla="*/ 62 h 124"/>
                    <a:gd name="T2" fmla="*/ 0 w 280"/>
                    <a:gd name="T3" fmla="*/ 62 h 124"/>
                    <a:gd name="T4" fmla="*/ 0 w 280"/>
                    <a:gd name="T5" fmla="*/ 62 h 124"/>
                    <a:gd name="T6" fmla="*/ 0 w 280"/>
                    <a:gd name="T7" fmla="*/ 62 h 124"/>
                    <a:gd name="T8" fmla="*/ 31 w 280"/>
                    <a:gd name="T9" fmla="*/ 62 h 124"/>
                    <a:gd name="T10" fmla="*/ 31 w 280"/>
                    <a:gd name="T11" fmla="*/ 62 h 124"/>
                    <a:gd name="T12" fmla="*/ 31 w 280"/>
                    <a:gd name="T13" fmla="*/ 62 h 124"/>
                    <a:gd name="T14" fmla="*/ 62 w 280"/>
                    <a:gd name="T15" fmla="*/ 62 h 124"/>
                    <a:gd name="T16" fmla="*/ 62 w 280"/>
                    <a:gd name="T17" fmla="*/ 62 h 124"/>
                    <a:gd name="T18" fmla="*/ 93 w 280"/>
                    <a:gd name="T19" fmla="*/ 123 h 124"/>
                    <a:gd name="T20" fmla="*/ 93 w 280"/>
                    <a:gd name="T21" fmla="*/ 123 h 124"/>
                    <a:gd name="T22" fmla="*/ 93 w 280"/>
                    <a:gd name="T23" fmla="*/ 123 h 124"/>
                    <a:gd name="T24" fmla="*/ 93 w 280"/>
                    <a:gd name="T25" fmla="*/ 123 h 124"/>
                    <a:gd name="T26" fmla="*/ 93 w 280"/>
                    <a:gd name="T27" fmla="*/ 123 h 124"/>
                    <a:gd name="T28" fmla="*/ 93 w 280"/>
                    <a:gd name="T29" fmla="*/ 92 h 124"/>
                    <a:gd name="T30" fmla="*/ 124 w 280"/>
                    <a:gd name="T31" fmla="*/ 92 h 124"/>
                    <a:gd name="T32" fmla="*/ 124 w 280"/>
                    <a:gd name="T33" fmla="*/ 62 h 124"/>
                    <a:gd name="T34" fmla="*/ 124 w 280"/>
                    <a:gd name="T35" fmla="*/ 62 h 124"/>
                    <a:gd name="T36" fmla="*/ 155 w 280"/>
                    <a:gd name="T37" fmla="*/ 62 h 124"/>
                    <a:gd name="T38" fmla="*/ 155 w 280"/>
                    <a:gd name="T39" fmla="*/ 62 h 124"/>
                    <a:gd name="T40" fmla="*/ 155 w 280"/>
                    <a:gd name="T41" fmla="*/ 62 h 124"/>
                    <a:gd name="T42" fmla="*/ 186 w 280"/>
                    <a:gd name="T43" fmla="*/ 62 h 124"/>
                    <a:gd name="T44" fmla="*/ 186 w 280"/>
                    <a:gd name="T45" fmla="*/ 62 h 124"/>
                    <a:gd name="T46" fmla="*/ 186 w 280"/>
                    <a:gd name="T47" fmla="*/ 62 h 124"/>
                    <a:gd name="T48" fmla="*/ 186 w 280"/>
                    <a:gd name="T49" fmla="*/ 30 h 124"/>
                    <a:gd name="T50" fmla="*/ 217 w 280"/>
                    <a:gd name="T51" fmla="*/ 30 h 124"/>
                    <a:gd name="T52" fmla="*/ 217 w 280"/>
                    <a:gd name="T53" fmla="*/ 30 h 124"/>
                    <a:gd name="T54" fmla="*/ 248 w 280"/>
                    <a:gd name="T55" fmla="*/ 30 h 124"/>
                    <a:gd name="T56" fmla="*/ 248 w 280"/>
                    <a:gd name="T57" fmla="*/ 30 h 124"/>
                    <a:gd name="T58" fmla="*/ 248 w 280"/>
                    <a:gd name="T59" fmla="*/ 30 h 124"/>
                    <a:gd name="T60" fmla="*/ 279 w 280"/>
                    <a:gd name="T61" fmla="*/ 30 h 124"/>
                    <a:gd name="T62" fmla="*/ 217 w 280"/>
                    <a:gd name="T63" fmla="*/ 0 h 124"/>
                    <a:gd name="T64" fmla="*/ 186 w 280"/>
                    <a:gd name="T65" fmla="*/ 0 h 124"/>
                    <a:gd name="T66" fmla="*/ 186 w 280"/>
                    <a:gd name="T67" fmla="*/ 0 h 124"/>
                    <a:gd name="T68" fmla="*/ 155 w 280"/>
                    <a:gd name="T69" fmla="*/ 0 h 124"/>
                    <a:gd name="T70" fmla="*/ 155 w 280"/>
                    <a:gd name="T71" fmla="*/ 0 h 124"/>
                    <a:gd name="T72" fmla="*/ 155 w 280"/>
                    <a:gd name="T73" fmla="*/ 0 h 124"/>
                    <a:gd name="T74" fmla="*/ 124 w 280"/>
                    <a:gd name="T75" fmla="*/ 0 h 124"/>
                    <a:gd name="T76" fmla="*/ 62 w 280"/>
                    <a:gd name="T77" fmla="*/ 0 h 124"/>
                    <a:gd name="T78" fmla="*/ 62 w 280"/>
                    <a:gd name="T79" fmla="*/ 0 h 124"/>
                    <a:gd name="T80" fmla="*/ 62 w 280"/>
                    <a:gd name="T81" fmla="*/ 0 h 124"/>
                    <a:gd name="T82" fmla="*/ 62 w 280"/>
                    <a:gd name="T83" fmla="*/ 0 h 124"/>
                    <a:gd name="T84" fmla="*/ 62 w 280"/>
                    <a:gd name="T85" fmla="*/ 0 h 124"/>
                    <a:gd name="T86" fmla="*/ 31 w 280"/>
                    <a:gd name="T87" fmla="*/ 0 h 124"/>
                    <a:gd name="T88" fmla="*/ 31 w 280"/>
                    <a:gd name="T89" fmla="*/ 30 h 124"/>
                    <a:gd name="T90" fmla="*/ 0 w 280"/>
                    <a:gd name="T91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80" h="124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62"/>
                        <a:pt x="93" y="92"/>
                        <a:pt x="93" y="123"/>
                      </a:cubicBezTo>
                      <a:lnTo>
                        <a:pt x="93" y="123"/>
                      </a:lnTo>
                      <a:lnTo>
                        <a:pt x="93" y="123"/>
                      </a:lnTo>
                      <a:lnTo>
                        <a:pt x="93" y="123"/>
                      </a:lnTo>
                      <a:lnTo>
                        <a:pt x="93" y="123"/>
                      </a:lnTo>
                      <a:cubicBezTo>
                        <a:pt x="93" y="92"/>
                        <a:pt x="93" y="92"/>
                        <a:pt x="93" y="92"/>
                      </a:cubicBezTo>
                      <a:cubicBezTo>
                        <a:pt x="93" y="92"/>
                        <a:pt x="93" y="92"/>
                        <a:pt x="124" y="92"/>
                      </a:cubicBezTo>
                      <a:cubicBezTo>
                        <a:pt x="124" y="92"/>
                        <a:pt x="124" y="92"/>
                        <a:pt x="124" y="62"/>
                      </a:cubicBezTo>
                      <a:lnTo>
                        <a:pt x="124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30"/>
                        <a:pt x="186" y="30"/>
                        <a:pt x="186" y="30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lnTo>
                        <a:pt x="217" y="30"/>
                      </a:lnTo>
                      <a:cubicBezTo>
                        <a:pt x="248" y="30"/>
                        <a:pt x="248" y="30"/>
                        <a:pt x="248" y="30"/>
                      </a:cubicBez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79" y="30"/>
                      </a:lnTo>
                      <a:cubicBezTo>
                        <a:pt x="248" y="0"/>
                        <a:pt x="248" y="0"/>
                        <a:pt x="217" y="0"/>
                      </a:cubicBez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lnTo>
                        <a:pt x="0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5" name="Freeform 444"/>
                <p:cNvSpPr>
                  <a:spLocks noChangeArrowheads="1"/>
                </p:cNvSpPr>
                <p:nvPr/>
              </p:nvSpPr>
              <p:spPr bwMode="auto">
                <a:xfrm>
                  <a:off x="2508250" y="1512888"/>
                  <a:ext cx="66675" cy="44450"/>
                </a:xfrm>
                <a:custGeom>
                  <a:avLst/>
                  <a:gdLst>
                    <a:gd name="T0" fmla="*/ 0 w 186"/>
                    <a:gd name="T1" fmla="*/ 92 h 125"/>
                    <a:gd name="T2" fmla="*/ 0 w 186"/>
                    <a:gd name="T3" fmla="*/ 92 h 125"/>
                    <a:gd name="T4" fmla="*/ 31 w 186"/>
                    <a:gd name="T5" fmla="*/ 92 h 125"/>
                    <a:gd name="T6" fmla="*/ 31 w 186"/>
                    <a:gd name="T7" fmla="*/ 92 h 125"/>
                    <a:gd name="T8" fmla="*/ 61 w 186"/>
                    <a:gd name="T9" fmla="*/ 92 h 125"/>
                    <a:gd name="T10" fmla="*/ 61 w 186"/>
                    <a:gd name="T11" fmla="*/ 92 h 125"/>
                    <a:gd name="T12" fmla="*/ 93 w 186"/>
                    <a:gd name="T13" fmla="*/ 62 h 125"/>
                    <a:gd name="T14" fmla="*/ 93 w 186"/>
                    <a:gd name="T15" fmla="*/ 62 h 125"/>
                    <a:gd name="T16" fmla="*/ 124 w 186"/>
                    <a:gd name="T17" fmla="*/ 62 h 125"/>
                    <a:gd name="T18" fmla="*/ 155 w 186"/>
                    <a:gd name="T19" fmla="*/ 62 h 125"/>
                    <a:gd name="T20" fmla="*/ 155 w 186"/>
                    <a:gd name="T21" fmla="*/ 92 h 125"/>
                    <a:gd name="T22" fmla="*/ 155 w 186"/>
                    <a:gd name="T23" fmla="*/ 92 h 125"/>
                    <a:gd name="T24" fmla="*/ 155 w 186"/>
                    <a:gd name="T25" fmla="*/ 124 h 125"/>
                    <a:gd name="T26" fmla="*/ 155 w 186"/>
                    <a:gd name="T27" fmla="*/ 124 h 125"/>
                    <a:gd name="T28" fmla="*/ 155 w 186"/>
                    <a:gd name="T29" fmla="*/ 124 h 125"/>
                    <a:gd name="T30" fmla="*/ 185 w 186"/>
                    <a:gd name="T31" fmla="*/ 124 h 125"/>
                    <a:gd name="T32" fmla="*/ 185 w 186"/>
                    <a:gd name="T33" fmla="*/ 124 h 125"/>
                    <a:gd name="T34" fmla="*/ 185 w 186"/>
                    <a:gd name="T35" fmla="*/ 92 h 125"/>
                    <a:gd name="T36" fmla="*/ 185 w 186"/>
                    <a:gd name="T37" fmla="*/ 62 h 125"/>
                    <a:gd name="T38" fmla="*/ 185 w 186"/>
                    <a:gd name="T39" fmla="*/ 62 h 125"/>
                    <a:gd name="T40" fmla="*/ 185 w 186"/>
                    <a:gd name="T41" fmla="*/ 31 h 125"/>
                    <a:gd name="T42" fmla="*/ 185 w 186"/>
                    <a:gd name="T43" fmla="*/ 31 h 125"/>
                    <a:gd name="T44" fmla="*/ 185 w 186"/>
                    <a:gd name="T45" fmla="*/ 31 h 125"/>
                    <a:gd name="T46" fmla="*/ 185 w 186"/>
                    <a:gd name="T47" fmla="*/ 0 h 125"/>
                    <a:gd name="T48" fmla="*/ 185 w 186"/>
                    <a:gd name="T49" fmla="*/ 0 h 125"/>
                    <a:gd name="T50" fmla="*/ 155 w 186"/>
                    <a:gd name="T51" fmla="*/ 31 h 125"/>
                    <a:gd name="T52" fmla="*/ 124 w 186"/>
                    <a:gd name="T53" fmla="*/ 31 h 125"/>
                    <a:gd name="T54" fmla="*/ 93 w 186"/>
                    <a:gd name="T55" fmla="*/ 0 h 125"/>
                    <a:gd name="T56" fmla="*/ 31 w 186"/>
                    <a:gd name="T57" fmla="*/ 31 h 125"/>
                    <a:gd name="T58" fmla="*/ 0 w 186"/>
                    <a:gd name="T59" fmla="*/ 9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6" h="125">
                      <a:moveTo>
                        <a:pt x="0" y="92"/>
                      </a:moveTo>
                      <a:lnTo>
                        <a:pt x="0" y="92"/>
                      </a:lnTo>
                      <a:cubicBezTo>
                        <a:pt x="0" y="92"/>
                        <a:pt x="0" y="92"/>
                        <a:pt x="31" y="92"/>
                      </a:cubicBezTo>
                      <a:lnTo>
                        <a:pt x="31" y="92"/>
                      </a:lnTo>
                      <a:cubicBezTo>
                        <a:pt x="61" y="92"/>
                        <a:pt x="61" y="92"/>
                        <a:pt x="61" y="92"/>
                      </a:cubicBezTo>
                      <a:lnTo>
                        <a:pt x="61" y="92"/>
                      </a:lnTo>
                      <a:cubicBezTo>
                        <a:pt x="61" y="92"/>
                        <a:pt x="93" y="92"/>
                        <a:pt x="93" y="62"/>
                      </a:cubicBezTo>
                      <a:lnTo>
                        <a:pt x="93" y="62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62"/>
                        <a:pt x="124" y="62"/>
                        <a:pt x="155" y="62"/>
                      </a:cubicBezTo>
                      <a:cubicBezTo>
                        <a:pt x="155" y="92"/>
                        <a:pt x="155" y="92"/>
                        <a:pt x="155" y="92"/>
                      </a:cubicBezTo>
                      <a:lnTo>
                        <a:pt x="155" y="92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85" y="124"/>
                      </a:cubicBezTo>
                      <a:lnTo>
                        <a:pt x="185" y="124"/>
                      </a:lnTo>
                      <a:cubicBezTo>
                        <a:pt x="185" y="92"/>
                        <a:pt x="185" y="92"/>
                        <a:pt x="185" y="92"/>
                      </a:cubicBezTo>
                      <a:cubicBezTo>
                        <a:pt x="185" y="62"/>
                        <a:pt x="185" y="62"/>
                        <a:pt x="185" y="62"/>
                      </a:cubicBezTo>
                      <a:lnTo>
                        <a:pt x="185" y="62"/>
                      </a:lnTo>
                      <a:lnTo>
                        <a:pt x="185" y="31"/>
                      </a:lnTo>
                      <a:lnTo>
                        <a:pt x="185" y="31"/>
                      </a:lnTo>
                      <a:lnTo>
                        <a:pt x="185" y="31"/>
                      </a:ln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185" y="0"/>
                      </a:lnTo>
                      <a:cubicBezTo>
                        <a:pt x="185" y="31"/>
                        <a:pt x="155" y="31"/>
                        <a:pt x="155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31"/>
                        <a:pt x="124" y="0"/>
                        <a:pt x="93" y="0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0" y="62"/>
                        <a:pt x="0" y="62"/>
                        <a:pt x="0" y="9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6" name="Freeform 445"/>
                <p:cNvSpPr>
                  <a:spLocks noChangeArrowheads="1"/>
                </p:cNvSpPr>
                <p:nvPr/>
              </p:nvSpPr>
              <p:spPr bwMode="auto">
                <a:xfrm>
                  <a:off x="2297113" y="1524000"/>
                  <a:ext cx="66675" cy="77788"/>
                </a:xfrm>
                <a:custGeom>
                  <a:avLst/>
                  <a:gdLst>
                    <a:gd name="T0" fmla="*/ 0 w 187"/>
                    <a:gd name="T1" fmla="*/ 61 h 218"/>
                    <a:gd name="T2" fmla="*/ 0 w 187"/>
                    <a:gd name="T3" fmla="*/ 61 h 218"/>
                    <a:gd name="T4" fmla="*/ 0 w 187"/>
                    <a:gd name="T5" fmla="*/ 61 h 218"/>
                    <a:gd name="T6" fmla="*/ 30 w 187"/>
                    <a:gd name="T7" fmla="*/ 61 h 218"/>
                    <a:gd name="T8" fmla="*/ 30 w 187"/>
                    <a:gd name="T9" fmla="*/ 61 h 218"/>
                    <a:gd name="T10" fmla="*/ 62 w 187"/>
                    <a:gd name="T11" fmla="*/ 93 h 218"/>
                    <a:gd name="T12" fmla="*/ 62 w 187"/>
                    <a:gd name="T13" fmla="*/ 124 h 218"/>
                    <a:gd name="T14" fmla="*/ 62 w 187"/>
                    <a:gd name="T15" fmla="*/ 155 h 218"/>
                    <a:gd name="T16" fmla="*/ 62 w 187"/>
                    <a:gd name="T17" fmla="*/ 185 h 218"/>
                    <a:gd name="T18" fmla="*/ 93 w 187"/>
                    <a:gd name="T19" fmla="*/ 217 h 218"/>
                    <a:gd name="T20" fmla="*/ 93 w 187"/>
                    <a:gd name="T21" fmla="*/ 217 h 218"/>
                    <a:gd name="T22" fmla="*/ 93 w 187"/>
                    <a:gd name="T23" fmla="*/ 217 h 218"/>
                    <a:gd name="T24" fmla="*/ 124 w 187"/>
                    <a:gd name="T25" fmla="*/ 217 h 218"/>
                    <a:gd name="T26" fmla="*/ 124 w 187"/>
                    <a:gd name="T27" fmla="*/ 217 h 218"/>
                    <a:gd name="T28" fmla="*/ 154 w 187"/>
                    <a:gd name="T29" fmla="*/ 185 h 218"/>
                    <a:gd name="T30" fmla="*/ 154 w 187"/>
                    <a:gd name="T31" fmla="*/ 185 h 218"/>
                    <a:gd name="T32" fmla="*/ 154 w 187"/>
                    <a:gd name="T33" fmla="*/ 185 h 218"/>
                    <a:gd name="T34" fmla="*/ 186 w 187"/>
                    <a:gd name="T35" fmla="*/ 185 h 218"/>
                    <a:gd name="T36" fmla="*/ 186 w 187"/>
                    <a:gd name="T37" fmla="*/ 155 h 218"/>
                    <a:gd name="T38" fmla="*/ 186 w 187"/>
                    <a:gd name="T39" fmla="*/ 124 h 218"/>
                    <a:gd name="T40" fmla="*/ 186 w 187"/>
                    <a:gd name="T41" fmla="*/ 124 h 218"/>
                    <a:gd name="T42" fmla="*/ 186 w 187"/>
                    <a:gd name="T43" fmla="*/ 124 h 218"/>
                    <a:gd name="T44" fmla="*/ 154 w 187"/>
                    <a:gd name="T45" fmla="*/ 93 h 218"/>
                    <a:gd name="T46" fmla="*/ 154 w 187"/>
                    <a:gd name="T47" fmla="*/ 93 h 218"/>
                    <a:gd name="T48" fmla="*/ 124 w 187"/>
                    <a:gd name="T49" fmla="*/ 61 h 218"/>
                    <a:gd name="T50" fmla="*/ 124 w 187"/>
                    <a:gd name="T51" fmla="*/ 61 h 218"/>
                    <a:gd name="T52" fmla="*/ 124 w 187"/>
                    <a:gd name="T53" fmla="*/ 61 h 218"/>
                    <a:gd name="T54" fmla="*/ 124 w 187"/>
                    <a:gd name="T55" fmla="*/ 0 h 218"/>
                    <a:gd name="T56" fmla="*/ 154 w 187"/>
                    <a:gd name="T57" fmla="*/ 0 h 218"/>
                    <a:gd name="T58" fmla="*/ 154 w 187"/>
                    <a:gd name="T59" fmla="*/ 0 h 218"/>
                    <a:gd name="T60" fmla="*/ 186 w 187"/>
                    <a:gd name="T61" fmla="*/ 31 h 218"/>
                    <a:gd name="T62" fmla="*/ 186 w 187"/>
                    <a:gd name="T63" fmla="*/ 0 h 218"/>
                    <a:gd name="T64" fmla="*/ 186 w 187"/>
                    <a:gd name="T65" fmla="*/ 0 h 218"/>
                    <a:gd name="T66" fmla="*/ 186 w 187"/>
                    <a:gd name="T67" fmla="*/ 0 h 218"/>
                    <a:gd name="T68" fmla="*/ 186 w 187"/>
                    <a:gd name="T69" fmla="*/ 0 h 218"/>
                    <a:gd name="T70" fmla="*/ 186 w 187"/>
                    <a:gd name="T71" fmla="*/ 0 h 218"/>
                    <a:gd name="T72" fmla="*/ 154 w 187"/>
                    <a:gd name="T73" fmla="*/ 0 h 218"/>
                    <a:gd name="T74" fmla="*/ 124 w 187"/>
                    <a:gd name="T75" fmla="*/ 0 h 218"/>
                    <a:gd name="T76" fmla="*/ 62 w 187"/>
                    <a:gd name="T77" fmla="*/ 31 h 218"/>
                    <a:gd name="T78" fmla="*/ 62 w 187"/>
                    <a:gd name="T79" fmla="*/ 31 h 218"/>
                    <a:gd name="T80" fmla="*/ 0 w 187"/>
                    <a:gd name="T81" fmla="*/ 6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7" h="218">
                      <a:moveTo>
                        <a:pt x="0" y="61"/>
                      </a:move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lnTo>
                        <a:pt x="62" y="93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2" y="185"/>
                        <a:pt x="62" y="185"/>
                        <a:pt x="62" y="185"/>
                      </a:cubicBezTo>
                      <a:cubicBezTo>
                        <a:pt x="93" y="185"/>
                        <a:pt x="93" y="185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124" y="217"/>
                        <a:pt x="124" y="217"/>
                        <a:pt x="124" y="217"/>
                      </a:cubicBezTo>
                      <a:lnTo>
                        <a:pt x="124" y="217"/>
                      </a:lnTo>
                      <a:cubicBezTo>
                        <a:pt x="124" y="217"/>
                        <a:pt x="154" y="217"/>
                        <a:pt x="154" y="185"/>
                      </a:cubicBezTo>
                      <a:lnTo>
                        <a:pt x="154" y="185"/>
                      </a:lnTo>
                      <a:lnTo>
                        <a:pt x="154" y="185"/>
                      </a:lnTo>
                      <a:lnTo>
                        <a:pt x="186" y="185"/>
                      </a:lnTo>
                      <a:cubicBezTo>
                        <a:pt x="186" y="155"/>
                        <a:pt x="186" y="155"/>
                        <a:pt x="186" y="155"/>
                      </a:cubicBezTo>
                      <a:cubicBezTo>
                        <a:pt x="186" y="155"/>
                        <a:pt x="186" y="155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4" y="124"/>
                        <a:pt x="154" y="124"/>
                        <a:pt x="154" y="93"/>
                      </a:cubicBezTo>
                      <a:lnTo>
                        <a:pt x="154" y="93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86" y="31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4" y="0"/>
                      </a:cubicBezTo>
                      <a:cubicBezTo>
                        <a:pt x="154" y="0"/>
                        <a:pt x="154" y="0"/>
                        <a:pt x="124" y="0"/>
                      </a:cubicBezTo>
                      <a:cubicBezTo>
                        <a:pt x="93" y="0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30" y="61"/>
                        <a:pt x="0" y="6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7" name="Freeform 446"/>
                <p:cNvSpPr>
                  <a:spLocks noChangeArrowheads="1"/>
                </p:cNvSpPr>
                <p:nvPr/>
              </p:nvSpPr>
              <p:spPr bwMode="auto">
                <a:xfrm>
                  <a:off x="868363" y="1033463"/>
                  <a:ext cx="1674812" cy="625475"/>
                </a:xfrm>
                <a:custGeom>
                  <a:avLst/>
                  <a:gdLst>
                    <a:gd name="T0" fmla="*/ 2759 w 4651"/>
                    <a:gd name="T1" fmla="*/ 155 h 1737"/>
                    <a:gd name="T2" fmla="*/ 2604 w 4651"/>
                    <a:gd name="T3" fmla="*/ 124 h 1737"/>
                    <a:gd name="T4" fmla="*/ 2418 w 4651"/>
                    <a:gd name="T5" fmla="*/ 155 h 1737"/>
                    <a:gd name="T6" fmla="*/ 2325 w 4651"/>
                    <a:gd name="T7" fmla="*/ 186 h 1737"/>
                    <a:gd name="T8" fmla="*/ 2139 w 4651"/>
                    <a:gd name="T9" fmla="*/ 186 h 1737"/>
                    <a:gd name="T10" fmla="*/ 2046 w 4651"/>
                    <a:gd name="T11" fmla="*/ 155 h 1737"/>
                    <a:gd name="T12" fmla="*/ 1829 w 4651"/>
                    <a:gd name="T13" fmla="*/ 155 h 1737"/>
                    <a:gd name="T14" fmla="*/ 1767 w 4651"/>
                    <a:gd name="T15" fmla="*/ 186 h 1737"/>
                    <a:gd name="T16" fmla="*/ 1643 w 4651"/>
                    <a:gd name="T17" fmla="*/ 155 h 1737"/>
                    <a:gd name="T18" fmla="*/ 1457 w 4651"/>
                    <a:gd name="T19" fmla="*/ 186 h 1737"/>
                    <a:gd name="T20" fmla="*/ 1147 w 4651"/>
                    <a:gd name="T21" fmla="*/ 62 h 1737"/>
                    <a:gd name="T22" fmla="*/ 931 w 4651"/>
                    <a:gd name="T23" fmla="*/ 93 h 1737"/>
                    <a:gd name="T24" fmla="*/ 837 w 4651"/>
                    <a:gd name="T25" fmla="*/ 62 h 1737"/>
                    <a:gd name="T26" fmla="*/ 683 w 4651"/>
                    <a:gd name="T27" fmla="*/ 0 h 1737"/>
                    <a:gd name="T28" fmla="*/ 496 w 4651"/>
                    <a:gd name="T29" fmla="*/ 62 h 1737"/>
                    <a:gd name="T30" fmla="*/ 248 w 4651"/>
                    <a:gd name="T31" fmla="*/ 93 h 1737"/>
                    <a:gd name="T32" fmla="*/ 0 w 4651"/>
                    <a:gd name="T33" fmla="*/ 589 h 1737"/>
                    <a:gd name="T34" fmla="*/ 63 w 4651"/>
                    <a:gd name="T35" fmla="*/ 620 h 1737"/>
                    <a:gd name="T36" fmla="*/ 187 w 4651"/>
                    <a:gd name="T37" fmla="*/ 713 h 1737"/>
                    <a:gd name="T38" fmla="*/ 403 w 4651"/>
                    <a:gd name="T39" fmla="*/ 775 h 1737"/>
                    <a:gd name="T40" fmla="*/ 527 w 4651"/>
                    <a:gd name="T41" fmla="*/ 899 h 1737"/>
                    <a:gd name="T42" fmla="*/ 559 w 4651"/>
                    <a:gd name="T43" fmla="*/ 1053 h 1737"/>
                    <a:gd name="T44" fmla="*/ 683 w 4651"/>
                    <a:gd name="T45" fmla="*/ 1116 h 1737"/>
                    <a:gd name="T46" fmla="*/ 837 w 4651"/>
                    <a:gd name="T47" fmla="*/ 1240 h 1737"/>
                    <a:gd name="T48" fmla="*/ 961 w 4651"/>
                    <a:gd name="T49" fmla="*/ 1301 h 1737"/>
                    <a:gd name="T50" fmla="*/ 2511 w 4651"/>
                    <a:gd name="T51" fmla="*/ 1301 h 1737"/>
                    <a:gd name="T52" fmla="*/ 2604 w 4651"/>
                    <a:gd name="T53" fmla="*/ 1364 h 1737"/>
                    <a:gd name="T54" fmla="*/ 2759 w 4651"/>
                    <a:gd name="T55" fmla="*/ 1364 h 1737"/>
                    <a:gd name="T56" fmla="*/ 2852 w 4651"/>
                    <a:gd name="T57" fmla="*/ 1395 h 1737"/>
                    <a:gd name="T58" fmla="*/ 3162 w 4651"/>
                    <a:gd name="T59" fmla="*/ 1488 h 1737"/>
                    <a:gd name="T60" fmla="*/ 3255 w 4651"/>
                    <a:gd name="T61" fmla="*/ 1612 h 1737"/>
                    <a:gd name="T62" fmla="*/ 3317 w 4651"/>
                    <a:gd name="T63" fmla="*/ 1705 h 1737"/>
                    <a:gd name="T64" fmla="*/ 3534 w 4651"/>
                    <a:gd name="T65" fmla="*/ 1643 h 1737"/>
                    <a:gd name="T66" fmla="*/ 3813 w 4651"/>
                    <a:gd name="T67" fmla="*/ 1549 h 1737"/>
                    <a:gd name="T68" fmla="*/ 3906 w 4651"/>
                    <a:gd name="T69" fmla="*/ 1457 h 1737"/>
                    <a:gd name="T70" fmla="*/ 4122 w 4651"/>
                    <a:gd name="T71" fmla="*/ 1240 h 1737"/>
                    <a:gd name="T72" fmla="*/ 4370 w 4651"/>
                    <a:gd name="T73" fmla="*/ 1240 h 1737"/>
                    <a:gd name="T74" fmla="*/ 4650 w 4651"/>
                    <a:gd name="T75" fmla="*/ 1085 h 1737"/>
                    <a:gd name="T76" fmla="*/ 4494 w 4651"/>
                    <a:gd name="T77" fmla="*/ 1085 h 1737"/>
                    <a:gd name="T78" fmla="*/ 4464 w 4651"/>
                    <a:gd name="T79" fmla="*/ 992 h 1737"/>
                    <a:gd name="T80" fmla="*/ 4309 w 4651"/>
                    <a:gd name="T81" fmla="*/ 929 h 1737"/>
                    <a:gd name="T82" fmla="*/ 4278 w 4651"/>
                    <a:gd name="T83" fmla="*/ 805 h 1737"/>
                    <a:gd name="T84" fmla="*/ 4216 w 4651"/>
                    <a:gd name="T85" fmla="*/ 681 h 1737"/>
                    <a:gd name="T86" fmla="*/ 4154 w 4651"/>
                    <a:gd name="T87" fmla="*/ 744 h 1737"/>
                    <a:gd name="T88" fmla="*/ 3998 w 4651"/>
                    <a:gd name="T89" fmla="*/ 775 h 1737"/>
                    <a:gd name="T90" fmla="*/ 3874 w 4651"/>
                    <a:gd name="T91" fmla="*/ 681 h 1737"/>
                    <a:gd name="T92" fmla="*/ 3844 w 4651"/>
                    <a:gd name="T93" fmla="*/ 589 h 1737"/>
                    <a:gd name="T94" fmla="*/ 3658 w 4651"/>
                    <a:gd name="T95" fmla="*/ 527 h 1737"/>
                    <a:gd name="T96" fmla="*/ 3503 w 4651"/>
                    <a:gd name="T97" fmla="*/ 527 h 1737"/>
                    <a:gd name="T98" fmla="*/ 3441 w 4651"/>
                    <a:gd name="T99" fmla="*/ 744 h 1737"/>
                    <a:gd name="T100" fmla="*/ 3441 w 4651"/>
                    <a:gd name="T101" fmla="*/ 992 h 1737"/>
                    <a:gd name="T102" fmla="*/ 3441 w 4651"/>
                    <a:gd name="T103" fmla="*/ 1209 h 1737"/>
                    <a:gd name="T104" fmla="*/ 3286 w 4651"/>
                    <a:gd name="T105" fmla="*/ 1209 h 1737"/>
                    <a:gd name="T106" fmla="*/ 3193 w 4651"/>
                    <a:gd name="T107" fmla="*/ 1023 h 1737"/>
                    <a:gd name="T108" fmla="*/ 2914 w 4651"/>
                    <a:gd name="T109" fmla="*/ 929 h 1737"/>
                    <a:gd name="T110" fmla="*/ 2635 w 4651"/>
                    <a:gd name="T111" fmla="*/ 868 h 1737"/>
                    <a:gd name="T112" fmla="*/ 2480 w 4651"/>
                    <a:gd name="T113" fmla="*/ 681 h 1737"/>
                    <a:gd name="T114" fmla="*/ 2604 w 4651"/>
                    <a:gd name="T115" fmla="*/ 496 h 1737"/>
                    <a:gd name="T116" fmla="*/ 2635 w 4651"/>
                    <a:gd name="T117" fmla="*/ 433 h 1737"/>
                    <a:gd name="T118" fmla="*/ 2759 w 4651"/>
                    <a:gd name="T119" fmla="*/ 403 h 1737"/>
                    <a:gd name="T120" fmla="*/ 2883 w 4651"/>
                    <a:gd name="T121" fmla="*/ 372 h 1737"/>
                    <a:gd name="T122" fmla="*/ 2883 w 4651"/>
                    <a:gd name="T123" fmla="*/ 186 h 1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51" h="1737">
                      <a:moveTo>
                        <a:pt x="2945" y="186"/>
                      </a:moveTo>
                      <a:lnTo>
                        <a:pt x="2945" y="186"/>
                      </a:lnTo>
                      <a:cubicBezTo>
                        <a:pt x="2914" y="186"/>
                        <a:pt x="2914" y="155"/>
                        <a:pt x="2914" y="155"/>
                      </a:cubicBezTo>
                      <a:lnTo>
                        <a:pt x="2914" y="155"/>
                      </a:lnTo>
                      <a:cubicBezTo>
                        <a:pt x="2914" y="124"/>
                        <a:pt x="2883" y="93"/>
                        <a:pt x="2852" y="93"/>
                      </a:cubicBezTo>
                      <a:lnTo>
                        <a:pt x="2852" y="93"/>
                      </a:lnTo>
                      <a:cubicBezTo>
                        <a:pt x="2821" y="93"/>
                        <a:pt x="2821" y="124"/>
                        <a:pt x="2790" y="124"/>
                      </a:cubicBezTo>
                      <a:cubicBezTo>
                        <a:pt x="2759" y="155"/>
                        <a:pt x="2759" y="155"/>
                        <a:pt x="2759" y="155"/>
                      </a:cubicBezTo>
                      <a:cubicBezTo>
                        <a:pt x="2759" y="124"/>
                        <a:pt x="2759" y="124"/>
                        <a:pt x="2759" y="124"/>
                      </a:cubicBezTo>
                      <a:cubicBezTo>
                        <a:pt x="2759" y="124"/>
                        <a:pt x="2759" y="93"/>
                        <a:pt x="2759" y="62"/>
                      </a:cubicBezTo>
                      <a:cubicBezTo>
                        <a:pt x="2728" y="62"/>
                        <a:pt x="2697" y="62"/>
                        <a:pt x="2666" y="62"/>
                      </a:cubicBezTo>
                      <a:lnTo>
                        <a:pt x="2635" y="62"/>
                      </a:lnTo>
                      <a:lnTo>
                        <a:pt x="2635" y="62"/>
                      </a:lnTo>
                      <a:cubicBezTo>
                        <a:pt x="2604" y="62"/>
                        <a:pt x="2604" y="62"/>
                        <a:pt x="2604" y="62"/>
                      </a:cubicBezTo>
                      <a:lnTo>
                        <a:pt x="2604" y="62"/>
                      </a:lnTo>
                      <a:cubicBezTo>
                        <a:pt x="2635" y="93"/>
                        <a:pt x="2604" y="124"/>
                        <a:pt x="2604" y="124"/>
                      </a:cubicBezTo>
                      <a:cubicBezTo>
                        <a:pt x="2604" y="124"/>
                        <a:pt x="2604" y="124"/>
                        <a:pt x="2573" y="155"/>
                      </a:cubicBezTo>
                      <a:cubicBezTo>
                        <a:pt x="2542" y="155"/>
                        <a:pt x="2542" y="155"/>
                        <a:pt x="2542" y="155"/>
                      </a:cubicBezTo>
                      <a:lnTo>
                        <a:pt x="2542" y="155"/>
                      </a:lnTo>
                      <a:cubicBezTo>
                        <a:pt x="2511" y="155"/>
                        <a:pt x="2511" y="155"/>
                        <a:pt x="2511" y="155"/>
                      </a:cubicBezTo>
                      <a:lnTo>
                        <a:pt x="2511" y="155"/>
                      </a:lnTo>
                      <a:cubicBezTo>
                        <a:pt x="2511" y="186"/>
                        <a:pt x="2480" y="217"/>
                        <a:pt x="2480" y="217"/>
                      </a:cubicBezTo>
                      <a:cubicBezTo>
                        <a:pt x="2449" y="279"/>
                        <a:pt x="2449" y="279"/>
                        <a:pt x="2449" y="279"/>
                      </a:cubicBezTo>
                      <a:cubicBezTo>
                        <a:pt x="2418" y="155"/>
                        <a:pt x="2418" y="155"/>
                        <a:pt x="2418" y="155"/>
                      </a:cubicBezTo>
                      <a:cubicBezTo>
                        <a:pt x="2418" y="124"/>
                        <a:pt x="2418" y="124"/>
                        <a:pt x="2418" y="124"/>
                      </a:cubicBezTo>
                      <a:cubicBezTo>
                        <a:pt x="2418" y="155"/>
                        <a:pt x="2387" y="155"/>
                        <a:pt x="2387" y="155"/>
                      </a:cubicBezTo>
                      <a:lnTo>
                        <a:pt x="2387" y="155"/>
                      </a:lnTo>
                      <a:cubicBezTo>
                        <a:pt x="2387" y="155"/>
                        <a:pt x="2387" y="186"/>
                        <a:pt x="2356" y="186"/>
                      </a:cubicBezTo>
                      <a:lnTo>
                        <a:pt x="2356" y="186"/>
                      </a:lnTo>
                      <a:lnTo>
                        <a:pt x="2325" y="186"/>
                      </a:lnTo>
                      <a:lnTo>
                        <a:pt x="2325" y="186"/>
                      </a:lnTo>
                      <a:lnTo>
                        <a:pt x="2325" y="186"/>
                      </a:lnTo>
                      <a:cubicBezTo>
                        <a:pt x="2294" y="186"/>
                        <a:pt x="2294" y="186"/>
                        <a:pt x="2294" y="186"/>
                      </a:cubicBezTo>
                      <a:cubicBezTo>
                        <a:pt x="2294" y="186"/>
                        <a:pt x="2294" y="186"/>
                        <a:pt x="2263" y="186"/>
                      </a:cubicBezTo>
                      <a:lnTo>
                        <a:pt x="2263" y="186"/>
                      </a:lnTo>
                      <a:cubicBezTo>
                        <a:pt x="2263" y="186"/>
                        <a:pt x="2232" y="186"/>
                        <a:pt x="2232" y="155"/>
                      </a:cubicBezTo>
                      <a:lnTo>
                        <a:pt x="2232" y="155"/>
                      </a:lnTo>
                      <a:lnTo>
                        <a:pt x="2232" y="155"/>
                      </a:lnTo>
                      <a:cubicBezTo>
                        <a:pt x="2201" y="155"/>
                        <a:pt x="2201" y="155"/>
                        <a:pt x="2201" y="186"/>
                      </a:cubicBezTo>
                      <a:cubicBezTo>
                        <a:pt x="2170" y="186"/>
                        <a:pt x="2170" y="186"/>
                        <a:pt x="2139" y="186"/>
                      </a:cubicBezTo>
                      <a:lnTo>
                        <a:pt x="2139" y="186"/>
                      </a:lnTo>
                      <a:lnTo>
                        <a:pt x="2139" y="186"/>
                      </a:lnTo>
                      <a:cubicBezTo>
                        <a:pt x="2108" y="186"/>
                        <a:pt x="2108" y="186"/>
                        <a:pt x="2077" y="186"/>
                      </a:cubicBezTo>
                      <a:cubicBezTo>
                        <a:pt x="2077" y="155"/>
                        <a:pt x="2077" y="155"/>
                        <a:pt x="2077" y="155"/>
                      </a:cubicBezTo>
                      <a:lnTo>
                        <a:pt x="2077" y="155"/>
                      </a:lnTo>
                      <a:cubicBezTo>
                        <a:pt x="2046" y="155"/>
                        <a:pt x="2046" y="155"/>
                        <a:pt x="2046" y="155"/>
                      </a:cubicBezTo>
                      <a:lnTo>
                        <a:pt x="2046" y="155"/>
                      </a:lnTo>
                      <a:lnTo>
                        <a:pt x="2046" y="155"/>
                      </a:lnTo>
                      <a:lnTo>
                        <a:pt x="2015" y="155"/>
                      </a:lnTo>
                      <a:cubicBezTo>
                        <a:pt x="2015" y="155"/>
                        <a:pt x="2015" y="155"/>
                        <a:pt x="1984" y="155"/>
                      </a:cubicBezTo>
                      <a:lnTo>
                        <a:pt x="1984" y="155"/>
                      </a:lnTo>
                      <a:cubicBezTo>
                        <a:pt x="1953" y="155"/>
                        <a:pt x="1953" y="124"/>
                        <a:pt x="1922" y="124"/>
                      </a:cubicBezTo>
                      <a:cubicBezTo>
                        <a:pt x="1922" y="124"/>
                        <a:pt x="1922" y="124"/>
                        <a:pt x="1891" y="155"/>
                      </a:cubicBezTo>
                      <a:cubicBezTo>
                        <a:pt x="1891" y="155"/>
                        <a:pt x="1891" y="155"/>
                        <a:pt x="1860" y="155"/>
                      </a:cubicBezTo>
                      <a:lnTo>
                        <a:pt x="1860" y="155"/>
                      </a:lnTo>
                      <a:lnTo>
                        <a:pt x="1829" y="155"/>
                      </a:lnTo>
                      <a:lnTo>
                        <a:pt x="1860" y="155"/>
                      </a:lnTo>
                      <a:cubicBezTo>
                        <a:pt x="1860" y="186"/>
                        <a:pt x="1860" y="186"/>
                        <a:pt x="1860" y="186"/>
                      </a:cubicBezTo>
                      <a:cubicBezTo>
                        <a:pt x="1860" y="217"/>
                        <a:pt x="1860" y="248"/>
                        <a:pt x="1860" y="248"/>
                      </a:cubicBezTo>
                      <a:cubicBezTo>
                        <a:pt x="1829" y="310"/>
                        <a:pt x="1829" y="310"/>
                        <a:pt x="1829" y="310"/>
                      </a:cubicBezTo>
                      <a:cubicBezTo>
                        <a:pt x="1829" y="248"/>
                        <a:pt x="1829" y="248"/>
                        <a:pt x="1829" y="248"/>
                      </a:cubicBezTo>
                      <a:cubicBezTo>
                        <a:pt x="1799" y="248"/>
                        <a:pt x="1799" y="217"/>
                        <a:pt x="1799" y="217"/>
                      </a:cubicBezTo>
                      <a:lnTo>
                        <a:pt x="1799" y="217"/>
                      </a:lnTo>
                      <a:cubicBezTo>
                        <a:pt x="1767" y="186"/>
                        <a:pt x="1767" y="186"/>
                        <a:pt x="1767" y="186"/>
                      </a:cubicBezTo>
                      <a:lnTo>
                        <a:pt x="1767" y="186"/>
                      </a:lnTo>
                      <a:lnTo>
                        <a:pt x="1767" y="186"/>
                      </a:lnTo>
                      <a:lnTo>
                        <a:pt x="1736" y="186"/>
                      </a:lnTo>
                      <a:lnTo>
                        <a:pt x="1705" y="186"/>
                      </a:lnTo>
                      <a:cubicBezTo>
                        <a:pt x="1705" y="155"/>
                        <a:pt x="1705" y="155"/>
                        <a:pt x="1675" y="155"/>
                      </a:cubicBezTo>
                      <a:lnTo>
                        <a:pt x="1675" y="155"/>
                      </a:lnTo>
                      <a:lnTo>
                        <a:pt x="1675" y="155"/>
                      </a:lnTo>
                      <a:lnTo>
                        <a:pt x="1643" y="155"/>
                      </a:lnTo>
                      <a:lnTo>
                        <a:pt x="1643" y="155"/>
                      </a:lnTo>
                      <a:lnTo>
                        <a:pt x="1643" y="155"/>
                      </a:lnTo>
                      <a:lnTo>
                        <a:pt x="1612" y="186"/>
                      </a:lnTo>
                      <a:cubicBezTo>
                        <a:pt x="1612" y="186"/>
                        <a:pt x="1612" y="186"/>
                        <a:pt x="1581" y="186"/>
                      </a:cubicBezTo>
                      <a:lnTo>
                        <a:pt x="1551" y="186"/>
                      </a:lnTo>
                      <a:cubicBezTo>
                        <a:pt x="1519" y="186"/>
                        <a:pt x="1519" y="186"/>
                        <a:pt x="1519" y="186"/>
                      </a:cubicBezTo>
                      <a:cubicBezTo>
                        <a:pt x="1519" y="186"/>
                        <a:pt x="1519" y="186"/>
                        <a:pt x="1488" y="186"/>
                      </a:cubicBezTo>
                      <a:lnTo>
                        <a:pt x="1457" y="186"/>
                      </a:lnTo>
                      <a:lnTo>
                        <a:pt x="1427" y="186"/>
                      </a:lnTo>
                      <a:lnTo>
                        <a:pt x="1395" y="186"/>
                      </a:lnTo>
                      <a:cubicBezTo>
                        <a:pt x="1364" y="155"/>
                        <a:pt x="1364" y="155"/>
                        <a:pt x="1364" y="155"/>
                      </a:cubicBezTo>
                      <a:cubicBezTo>
                        <a:pt x="1395" y="93"/>
                        <a:pt x="1395" y="93"/>
                        <a:pt x="1395" y="93"/>
                      </a:cubicBezTo>
                      <a:cubicBezTo>
                        <a:pt x="1364" y="93"/>
                        <a:pt x="1303" y="93"/>
                        <a:pt x="1303" y="93"/>
                      </a:cubicBezTo>
                      <a:cubicBezTo>
                        <a:pt x="1271" y="93"/>
                        <a:pt x="1240" y="93"/>
                        <a:pt x="1209" y="93"/>
                      </a:cubicBezTo>
                      <a:lnTo>
                        <a:pt x="1209" y="93"/>
                      </a:lnTo>
                      <a:cubicBezTo>
                        <a:pt x="1179" y="62"/>
                        <a:pt x="1147" y="62"/>
                        <a:pt x="1147" y="62"/>
                      </a:cubicBezTo>
                      <a:lnTo>
                        <a:pt x="1147" y="62"/>
                      </a:lnTo>
                      <a:lnTo>
                        <a:pt x="1147" y="62"/>
                      </a:lnTo>
                      <a:cubicBezTo>
                        <a:pt x="1116" y="62"/>
                        <a:pt x="1116" y="62"/>
                        <a:pt x="1085" y="62"/>
                      </a:cubicBezTo>
                      <a:cubicBezTo>
                        <a:pt x="1085" y="62"/>
                        <a:pt x="1055" y="62"/>
                        <a:pt x="992" y="62"/>
                      </a:cubicBezTo>
                      <a:lnTo>
                        <a:pt x="992" y="62"/>
                      </a:lnTo>
                      <a:lnTo>
                        <a:pt x="992" y="62"/>
                      </a:lnTo>
                      <a:lnTo>
                        <a:pt x="961" y="62"/>
                      </a:lnTo>
                      <a:cubicBezTo>
                        <a:pt x="961" y="93"/>
                        <a:pt x="931" y="93"/>
                        <a:pt x="931" y="93"/>
                      </a:cubicBezTo>
                      <a:lnTo>
                        <a:pt x="931" y="93"/>
                      </a:lnTo>
                      <a:lnTo>
                        <a:pt x="931" y="93"/>
                      </a:lnTo>
                      <a:lnTo>
                        <a:pt x="931" y="93"/>
                      </a:lnTo>
                      <a:cubicBezTo>
                        <a:pt x="931" y="93"/>
                        <a:pt x="931" y="93"/>
                        <a:pt x="899" y="93"/>
                      </a:cubicBezTo>
                      <a:cubicBezTo>
                        <a:pt x="899" y="93"/>
                        <a:pt x="899" y="62"/>
                        <a:pt x="868" y="62"/>
                      </a:cubicBezTo>
                      <a:lnTo>
                        <a:pt x="868" y="62"/>
                      </a:lnTo>
                      <a:cubicBezTo>
                        <a:pt x="868" y="62"/>
                        <a:pt x="868" y="62"/>
                        <a:pt x="868" y="31"/>
                      </a:cubicBezTo>
                      <a:cubicBezTo>
                        <a:pt x="837" y="62"/>
                        <a:pt x="837" y="62"/>
                        <a:pt x="837" y="62"/>
                      </a:cubicBezTo>
                      <a:cubicBezTo>
                        <a:pt x="837" y="93"/>
                        <a:pt x="837" y="93"/>
                        <a:pt x="807" y="93"/>
                      </a:cubicBezTo>
                      <a:lnTo>
                        <a:pt x="775" y="62"/>
                      </a:lnTo>
                      <a:lnTo>
                        <a:pt x="775" y="62"/>
                      </a:lnTo>
                      <a:cubicBezTo>
                        <a:pt x="744" y="62"/>
                        <a:pt x="744" y="62"/>
                        <a:pt x="744" y="62"/>
                      </a:cubicBezTo>
                      <a:cubicBezTo>
                        <a:pt x="744" y="62"/>
                        <a:pt x="713" y="0"/>
                        <a:pt x="683" y="0"/>
                      </a:cubicBezTo>
                      <a:lnTo>
                        <a:pt x="683" y="0"/>
                      </a:lnTo>
                      <a:lnTo>
                        <a:pt x="683" y="0"/>
                      </a:lnTo>
                      <a:lnTo>
                        <a:pt x="683" y="0"/>
                      </a:lnTo>
                      <a:lnTo>
                        <a:pt x="683" y="0"/>
                      </a:lnTo>
                      <a:cubicBezTo>
                        <a:pt x="683" y="0"/>
                        <a:pt x="683" y="31"/>
                        <a:pt x="651" y="31"/>
                      </a:cubicBezTo>
                      <a:lnTo>
                        <a:pt x="620" y="31"/>
                      </a:lnTo>
                      <a:lnTo>
                        <a:pt x="620" y="31"/>
                      </a:lnTo>
                      <a:lnTo>
                        <a:pt x="620" y="31"/>
                      </a:lnTo>
                      <a:cubicBezTo>
                        <a:pt x="620" y="31"/>
                        <a:pt x="589" y="31"/>
                        <a:pt x="589" y="62"/>
                      </a:cubicBezTo>
                      <a:lnTo>
                        <a:pt x="559" y="62"/>
                      </a:lnTo>
                      <a:cubicBezTo>
                        <a:pt x="559" y="62"/>
                        <a:pt x="527" y="62"/>
                        <a:pt x="496" y="62"/>
                      </a:cubicBezTo>
                      <a:cubicBezTo>
                        <a:pt x="496" y="62"/>
                        <a:pt x="496" y="62"/>
                        <a:pt x="465" y="62"/>
                      </a:cubicBezTo>
                      <a:cubicBezTo>
                        <a:pt x="465" y="62"/>
                        <a:pt x="465" y="93"/>
                        <a:pt x="435" y="93"/>
                      </a:cubicBezTo>
                      <a:cubicBezTo>
                        <a:pt x="403" y="93"/>
                        <a:pt x="403" y="93"/>
                        <a:pt x="372" y="93"/>
                      </a:cubicBezTo>
                      <a:cubicBezTo>
                        <a:pt x="372" y="93"/>
                        <a:pt x="341" y="93"/>
                        <a:pt x="341" y="124"/>
                      </a:cubicBez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11" y="124"/>
                      </a:cubicBezTo>
                      <a:cubicBezTo>
                        <a:pt x="311" y="124"/>
                        <a:pt x="311" y="124"/>
                        <a:pt x="279" y="124"/>
                      </a:cubicBezTo>
                      <a:lnTo>
                        <a:pt x="248" y="93"/>
                      </a:lnTo>
                      <a:cubicBezTo>
                        <a:pt x="218" y="93"/>
                        <a:pt x="187" y="93"/>
                        <a:pt x="124" y="93"/>
                      </a:cubicBezTo>
                      <a:lnTo>
                        <a:pt x="124" y="93"/>
                      </a:lnTo>
                      <a:cubicBezTo>
                        <a:pt x="94" y="93"/>
                        <a:pt x="94" y="93"/>
                        <a:pt x="94" y="62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lnTo>
                        <a:pt x="31" y="62"/>
                      </a:ln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589"/>
                        <a:pt x="0" y="589"/>
                        <a:pt x="0" y="589"/>
                      </a:cubicBez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cubicBezTo>
                        <a:pt x="31" y="589"/>
                        <a:pt x="31" y="589"/>
                        <a:pt x="31" y="589"/>
                      </a:cubicBezTo>
                      <a:lnTo>
                        <a:pt x="31" y="620"/>
                      </a:lnTo>
                      <a:cubicBezTo>
                        <a:pt x="31" y="589"/>
                        <a:pt x="31" y="589"/>
                        <a:pt x="63" y="589"/>
                      </a:cubicBezTo>
                      <a:lnTo>
                        <a:pt x="63" y="589"/>
                      </a:lnTo>
                      <a:lnTo>
                        <a:pt x="63" y="589"/>
                      </a:lnTo>
                      <a:cubicBezTo>
                        <a:pt x="63" y="589"/>
                        <a:pt x="63" y="589"/>
                        <a:pt x="63" y="620"/>
                      </a:cubicBezTo>
                      <a:cubicBezTo>
                        <a:pt x="94" y="620"/>
                        <a:pt x="94" y="620"/>
                        <a:pt x="94" y="651"/>
                      </a:cubicBezTo>
                      <a:lnTo>
                        <a:pt x="94" y="651"/>
                      </a:lnTo>
                      <a:lnTo>
                        <a:pt x="94" y="651"/>
                      </a:lnTo>
                      <a:lnTo>
                        <a:pt x="94" y="651"/>
                      </a:lnTo>
                      <a:cubicBezTo>
                        <a:pt x="94" y="651"/>
                        <a:pt x="94" y="651"/>
                        <a:pt x="124" y="681"/>
                      </a:cubicBezTo>
                      <a:lnTo>
                        <a:pt x="124" y="681"/>
                      </a:lnTo>
                      <a:cubicBezTo>
                        <a:pt x="155" y="681"/>
                        <a:pt x="155" y="713"/>
                        <a:pt x="155" y="713"/>
                      </a:cubicBezTo>
                      <a:lnTo>
                        <a:pt x="187" y="713"/>
                      </a:lnTo>
                      <a:lnTo>
                        <a:pt x="218" y="713"/>
                      </a:lnTo>
                      <a:lnTo>
                        <a:pt x="248" y="713"/>
                      </a:lnTo>
                      <a:cubicBezTo>
                        <a:pt x="248" y="744"/>
                        <a:pt x="248" y="744"/>
                        <a:pt x="248" y="744"/>
                      </a:cubicBezTo>
                      <a:cubicBezTo>
                        <a:pt x="248" y="713"/>
                        <a:pt x="279" y="713"/>
                        <a:pt x="279" y="713"/>
                      </a:cubicBezTo>
                      <a:cubicBezTo>
                        <a:pt x="279" y="713"/>
                        <a:pt x="279" y="713"/>
                        <a:pt x="311" y="713"/>
                      </a:cubicBezTo>
                      <a:lnTo>
                        <a:pt x="311" y="713"/>
                      </a:lnTo>
                      <a:cubicBezTo>
                        <a:pt x="341" y="744"/>
                        <a:pt x="403" y="775"/>
                        <a:pt x="403" y="775"/>
                      </a:cubicBezTo>
                      <a:lnTo>
                        <a:pt x="403" y="775"/>
                      </a:lnTo>
                      <a:lnTo>
                        <a:pt x="403" y="805"/>
                      </a:lnTo>
                      <a:lnTo>
                        <a:pt x="403" y="805"/>
                      </a:lnTo>
                      <a:cubicBezTo>
                        <a:pt x="435" y="837"/>
                        <a:pt x="435" y="837"/>
                        <a:pt x="435" y="837"/>
                      </a:cubicBezTo>
                      <a:lnTo>
                        <a:pt x="435" y="868"/>
                      </a:lnTo>
                      <a:cubicBezTo>
                        <a:pt x="465" y="899"/>
                        <a:pt x="465" y="899"/>
                        <a:pt x="465" y="899"/>
                      </a:cubicBezTo>
                      <a:cubicBezTo>
                        <a:pt x="465" y="899"/>
                        <a:pt x="496" y="899"/>
                        <a:pt x="496" y="868"/>
                      </a:cubicBezTo>
                      <a:cubicBezTo>
                        <a:pt x="527" y="868"/>
                        <a:pt x="527" y="868"/>
                        <a:pt x="527" y="868"/>
                      </a:cubicBezTo>
                      <a:cubicBezTo>
                        <a:pt x="527" y="899"/>
                        <a:pt x="527" y="899"/>
                        <a:pt x="527" y="899"/>
                      </a:cubicBezTo>
                      <a:lnTo>
                        <a:pt x="527" y="899"/>
                      </a:lnTo>
                      <a:lnTo>
                        <a:pt x="527" y="899"/>
                      </a:lnTo>
                      <a:cubicBezTo>
                        <a:pt x="527" y="899"/>
                        <a:pt x="527" y="929"/>
                        <a:pt x="559" y="929"/>
                      </a:cubicBezTo>
                      <a:cubicBezTo>
                        <a:pt x="559" y="929"/>
                        <a:pt x="559" y="929"/>
                        <a:pt x="559" y="960"/>
                      </a:cubicBezTo>
                      <a:lnTo>
                        <a:pt x="559" y="960"/>
                      </a:lnTo>
                      <a:lnTo>
                        <a:pt x="559" y="992"/>
                      </a:lnTo>
                      <a:cubicBezTo>
                        <a:pt x="559" y="992"/>
                        <a:pt x="589" y="1023"/>
                        <a:pt x="559" y="1023"/>
                      </a:cubicBezTo>
                      <a:lnTo>
                        <a:pt x="559" y="1053"/>
                      </a:lnTo>
                      <a:cubicBezTo>
                        <a:pt x="589" y="1023"/>
                        <a:pt x="589" y="1023"/>
                        <a:pt x="589" y="1023"/>
                      </a:cubicBezTo>
                      <a:cubicBezTo>
                        <a:pt x="589" y="1023"/>
                        <a:pt x="620" y="1023"/>
                        <a:pt x="620" y="1053"/>
                      </a:cubicBezTo>
                      <a:lnTo>
                        <a:pt x="620" y="1053"/>
                      </a:lnTo>
                      <a:cubicBezTo>
                        <a:pt x="651" y="1053"/>
                        <a:pt x="651" y="1053"/>
                        <a:pt x="651" y="1053"/>
                      </a:cubicBezTo>
                      <a:cubicBezTo>
                        <a:pt x="651" y="1085"/>
                        <a:pt x="651" y="1085"/>
                        <a:pt x="651" y="1116"/>
                      </a:cubicBezTo>
                      <a:lnTo>
                        <a:pt x="651" y="1116"/>
                      </a:lnTo>
                      <a:lnTo>
                        <a:pt x="651" y="1116"/>
                      </a:lnTo>
                      <a:lnTo>
                        <a:pt x="683" y="1116"/>
                      </a:lnTo>
                      <a:cubicBezTo>
                        <a:pt x="713" y="1116"/>
                        <a:pt x="713" y="1116"/>
                        <a:pt x="713" y="1116"/>
                      </a:cubicBezTo>
                      <a:cubicBezTo>
                        <a:pt x="744" y="1177"/>
                        <a:pt x="744" y="1177"/>
                        <a:pt x="744" y="1177"/>
                      </a:cubicBezTo>
                      <a:lnTo>
                        <a:pt x="713" y="1177"/>
                      </a:lnTo>
                      <a:cubicBezTo>
                        <a:pt x="713" y="1177"/>
                        <a:pt x="713" y="1177"/>
                        <a:pt x="713" y="1209"/>
                      </a:cubicBezTo>
                      <a:lnTo>
                        <a:pt x="713" y="1209"/>
                      </a:lnTo>
                      <a:cubicBezTo>
                        <a:pt x="744" y="1209"/>
                        <a:pt x="744" y="1209"/>
                        <a:pt x="744" y="1209"/>
                      </a:cubicBezTo>
                      <a:cubicBezTo>
                        <a:pt x="775" y="1209"/>
                        <a:pt x="775" y="1209"/>
                        <a:pt x="775" y="1240"/>
                      </a:cubicBezTo>
                      <a:cubicBezTo>
                        <a:pt x="807" y="1240"/>
                        <a:pt x="807" y="1240"/>
                        <a:pt x="837" y="1240"/>
                      </a:cubicBezTo>
                      <a:lnTo>
                        <a:pt x="837" y="1240"/>
                      </a:lnTo>
                      <a:cubicBezTo>
                        <a:pt x="837" y="1209"/>
                        <a:pt x="868" y="1209"/>
                        <a:pt x="868" y="1209"/>
                      </a:cubicBezTo>
                      <a:lnTo>
                        <a:pt x="868" y="1209"/>
                      </a:lnTo>
                      <a:cubicBezTo>
                        <a:pt x="899" y="1209"/>
                        <a:pt x="899" y="1240"/>
                        <a:pt x="899" y="1240"/>
                      </a:cubicBezTo>
                      <a:cubicBezTo>
                        <a:pt x="899" y="1271"/>
                        <a:pt x="931" y="1271"/>
                        <a:pt x="931" y="1301"/>
                      </a:cubicBezTo>
                      <a:lnTo>
                        <a:pt x="931" y="1301"/>
                      </a:lnTo>
                      <a:lnTo>
                        <a:pt x="931" y="1301"/>
                      </a:lnTo>
                      <a:cubicBezTo>
                        <a:pt x="931" y="1301"/>
                        <a:pt x="931" y="1301"/>
                        <a:pt x="961" y="1301"/>
                      </a:cubicBezTo>
                      <a:lnTo>
                        <a:pt x="992" y="1301"/>
                      </a:lnTo>
                      <a:cubicBezTo>
                        <a:pt x="992" y="1333"/>
                        <a:pt x="992" y="1333"/>
                        <a:pt x="992" y="1333"/>
                      </a:cubicBezTo>
                      <a:cubicBezTo>
                        <a:pt x="2480" y="1333"/>
                        <a:pt x="2480" y="1333"/>
                        <a:pt x="2480" y="1333"/>
                      </a:cubicBezTo>
                      <a:cubicBezTo>
                        <a:pt x="2480" y="1301"/>
                        <a:pt x="2511" y="1301"/>
                        <a:pt x="2511" y="1301"/>
                      </a:cubicBezTo>
                      <a:lnTo>
                        <a:pt x="2511" y="1301"/>
                      </a:lnTo>
                      <a:lnTo>
                        <a:pt x="2511" y="1301"/>
                      </a:lnTo>
                      <a:lnTo>
                        <a:pt x="2511" y="1301"/>
                      </a:lnTo>
                      <a:lnTo>
                        <a:pt x="2511" y="1301"/>
                      </a:lnTo>
                      <a:cubicBezTo>
                        <a:pt x="2542" y="1301"/>
                        <a:pt x="2542" y="1333"/>
                        <a:pt x="2542" y="1333"/>
                      </a:cubicBezTo>
                      <a:lnTo>
                        <a:pt x="2542" y="1333"/>
                      </a:lnTo>
                      <a:lnTo>
                        <a:pt x="2542" y="1333"/>
                      </a:lnTo>
                      <a:cubicBezTo>
                        <a:pt x="2542" y="1364"/>
                        <a:pt x="2573" y="1364"/>
                        <a:pt x="2573" y="1364"/>
                      </a:cubicBezTo>
                      <a:lnTo>
                        <a:pt x="2573" y="1364"/>
                      </a:lnTo>
                      <a:cubicBezTo>
                        <a:pt x="2573" y="1364"/>
                        <a:pt x="2573" y="1364"/>
                        <a:pt x="2604" y="1364"/>
                      </a:cubicBezTo>
                      <a:lnTo>
                        <a:pt x="2604" y="1364"/>
                      </a:lnTo>
                      <a:lnTo>
                        <a:pt x="2604" y="1364"/>
                      </a:lnTo>
                      <a:cubicBezTo>
                        <a:pt x="2635" y="1364"/>
                        <a:pt x="2635" y="1364"/>
                        <a:pt x="2635" y="1364"/>
                      </a:cubicBezTo>
                      <a:cubicBezTo>
                        <a:pt x="2666" y="1364"/>
                        <a:pt x="2697" y="1364"/>
                        <a:pt x="2697" y="1395"/>
                      </a:cubicBezTo>
                      <a:lnTo>
                        <a:pt x="2697" y="1395"/>
                      </a:lnTo>
                      <a:cubicBezTo>
                        <a:pt x="2728" y="1364"/>
                        <a:pt x="2728" y="1364"/>
                        <a:pt x="2728" y="1364"/>
                      </a:cubicBezTo>
                      <a:lnTo>
                        <a:pt x="2728" y="1364"/>
                      </a:lnTo>
                      <a:lnTo>
                        <a:pt x="2728" y="1364"/>
                      </a:lnTo>
                      <a:cubicBezTo>
                        <a:pt x="2759" y="1364"/>
                        <a:pt x="2759" y="1364"/>
                        <a:pt x="2759" y="1364"/>
                      </a:cubicBezTo>
                      <a:lnTo>
                        <a:pt x="2759" y="1364"/>
                      </a:lnTo>
                      <a:cubicBezTo>
                        <a:pt x="2790" y="1364"/>
                        <a:pt x="2790" y="1364"/>
                        <a:pt x="2790" y="1364"/>
                      </a:cubicBezTo>
                      <a:lnTo>
                        <a:pt x="2790" y="1364"/>
                      </a:lnTo>
                      <a:cubicBezTo>
                        <a:pt x="2790" y="1364"/>
                        <a:pt x="2790" y="1364"/>
                        <a:pt x="2790" y="1395"/>
                      </a:cubicBezTo>
                      <a:lnTo>
                        <a:pt x="2790" y="1395"/>
                      </a:lnTo>
                      <a:lnTo>
                        <a:pt x="2790" y="1395"/>
                      </a:lnTo>
                      <a:cubicBezTo>
                        <a:pt x="2790" y="1395"/>
                        <a:pt x="2790" y="1395"/>
                        <a:pt x="2821" y="1395"/>
                      </a:cubicBezTo>
                      <a:lnTo>
                        <a:pt x="2821" y="1395"/>
                      </a:lnTo>
                      <a:cubicBezTo>
                        <a:pt x="2852" y="1395"/>
                        <a:pt x="2852" y="1395"/>
                        <a:pt x="2852" y="1395"/>
                      </a:cubicBezTo>
                      <a:lnTo>
                        <a:pt x="2852" y="1364"/>
                      </a:lnTo>
                      <a:cubicBezTo>
                        <a:pt x="2883" y="1333"/>
                        <a:pt x="2914" y="1333"/>
                        <a:pt x="2945" y="1301"/>
                      </a:cubicBezTo>
                      <a:cubicBezTo>
                        <a:pt x="2945" y="1301"/>
                        <a:pt x="2945" y="1301"/>
                        <a:pt x="2976" y="1301"/>
                      </a:cubicBezTo>
                      <a:lnTo>
                        <a:pt x="3007" y="1301"/>
                      </a:lnTo>
                      <a:cubicBezTo>
                        <a:pt x="3007" y="1301"/>
                        <a:pt x="3007" y="1333"/>
                        <a:pt x="3038" y="1333"/>
                      </a:cubicBezTo>
                      <a:cubicBezTo>
                        <a:pt x="3069" y="1333"/>
                        <a:pt x="3069" y="1364"/>
                        <a:pt x="3100" y="1395"/>
                      </a:cubicBezTo>
                      <a:cubicBezTo>
                        <a:pt x="3100" y="1425"/>
                        <a:pt x="3100" y="1425"/>
                        <a:pt x="3100" y="1457"/>
                      </a:cubicBezTo>
                      <a:cubicBezTo>
                        <a:pt x="3131" y="1488"/>
                        <a:pt x="3131" y="1488"/>
                        <a:pt x="3162" y="1488"/>
                      </a:cubicBezTo>
                      <a:lnTo>
                        <a:pt x="3193" y="1488"/>
                      </a:lnTo>
                      <a:lnTo>
                        <a:pt x="3193" y="1488"/>
                      </a:lnTo>
                      <a:lnTo>
                        <a:pt x="3224" y="1488"/>
                      </a:lnTo>
                      <a:lnTo>
                        <a:pt x="3224" y="1488"/>
                      </a:lnTo>
                      <a:lnTo>
                        <a:pt x="3255" y="1488"/>
                      </a:lnTo>
                      <a:cubicBezTo>
                        <a:pt x="3286" y="1519"/>
                        <a:pt x="3286" y="1519"/>
                        <a:pt x="3286" y="1549"/>
                      </a:cubicBezTo>
                      <a:cubicBezTo>
                        <a:pt x="3255" y="1549"/>
                        <a:pt x="3255" y="1581"/>
                        <a:pt x="3255" y="1581"/>
                      </a:cubicBezTo>
                      <a:cubicBezTo>
                        <a:pt x="3255" y="1581"/>
                        <a:pt x="3255" y="1581"/>
                        <a:pt x="3255" y="1612"/>
                      </a:cubicBezTo>
                      <a:cubicBezTo>
                        <a:pt x="3224" y="1612"/>
                        <a:pt x="3224" y="1612"/>
                        <a:pt x="3255" y="1612"/>
                      </a:cubicBezTo>
                      <a:cubicBezTo>
                        <a:pt x="3255" y="1643"/>
                        <a:pt x="3255" y="1643"/>
                        <a:pt x="3255" y="1643"/>
                      </a:cubicBezTo>
                      <a:cubicBezTo>
                        <a:pt x="3255" y="1673"/>
                        <a:pt x="3255" y="1705"/>
                        <a:pt x="3224" y="1705"/>
                      </a:cubicBezTo>
                      <a:cubicBezTo>
                        <a:pt x="3224" y="1736"/>
                        <a:pt x="3224" y="1736"/>
                        <a:pt x="3224" y="1736"/>
                      </a:cubicBezTo>
                      <a:lnTo>
                        <a:pt x="3224" y="1736"/>
                      </a:lnTo>
                      <a:lnTo>
                        <a:pt x="3255" y="1736"/>
                      </a:lnTo>
                      <a:lnTo>
                        <a:pt x="3255" y="1736"/>
                      </a:lnTo>
                      <a:cubicBezTo>
                        <a:pt x="3286" y="1705"/>
                        <a:pt x="3286" y="1705"/>
                        <a:pt x="3317" y="1705"/>
                      </a:cubicBezTo>
                      <a:lnTo>
                        <a:pt x="3317" y="1705"/>
                      </a:lnTo>
                      <a:cubicBezTo>
                        <a:pt x="3317" y="1705"/>
                        <a:pt x="3317" y="1705"/>
                        <a:pt x="3348" y="1705"/>
                      </a:cubicBezTo>
                      <a:lnTo>
                        <a:pt x="3348" y="1705"/>
                      </a:lnTo>
                      <a:lnTo>
                        <a:pt x="3379" y="1705"/>
                      </a:lnTo>
                      <a:lnTo>
                        <a:pt x="3379" y="1705"/>
                      </a:lnTo>
                      <a:cubicBezTo>
                        <a:pt x="3379" y="1673"/>
                        <a:pt x="3379" y="1673"/>
                        <a:pt x="3379" y="1643"/>
                      </a:cubicBezTo>
                      <a:cubicBezTo>
                        <a:pt x="3409" y="1643"/>
                        <a:pt x="3441" y="1643"/>
                        <a:pt x="3472" y="1643"/>
                      </a:cubicBezTo>
                      <a:cubicBezTo>
                        <a:pt x="3503" y="1643"/>
                        <a:pt x="3503" y="1643"/>
                        <a:pt x="3534" y="1643"/>
                      </a:cubicBezTo>
                      <a:cubicBezTo>
                        <a:pt x="3626" y="1581"/>
                        <a:pt x="3626" y="1581"/>
                        <a:pt x="3626" y="1581"/>
                      </a:cubicBezTo>
                      <a:lnTo>
                        <a:pt x="3626" y="1581"/>
                      </a:lnTo>
                      <a:cubicBezTo>
                        <a:pt x="3626" y="1581"/>
                        <a:pt x="3750" y="1581"/>
                        <a:pt x="3782" y="1581"/>
                      </a:cubicBezTo>
                      <a:lnTo>
                        <a:pt x="3782" y="1581"/>
                      </a:lnTo>
                      <a:lnTo>
                        <a:pt x="3782" y="1581"/>
                      </a:lnTo>
                      <a:cubicBezTo>
                        <a:pt x="3813" y="1581"/>
                        <a:pt x="3813" y="1581"/>
                        <a:pt x="3813" y="1581"/>
                      </a:cubicBezTo>
                      <a:lnTo>
                        <a:pt x="3813" y="1581"/>
                      </a:lnTo>
                      <a:cubicBezTo>
                        <a:pt x="3813" y="1549"/>
                        <a:pt x="3813" y="1549"/>
                        <a:pt x="3813" y="1549"/>
                      </a:cubicBezTo>
                      <a:lnTo>
                        <a:pt x="3813" y="1549"/>
                      </a:lnTo>
                      <a:cubicBezTo>
                        <a:pt x="3844" y="1549"/>
                        <a:pt x="3844" y="1549"/>
                        <a:pt x="3844" y="1549"/>
                      </a:cubicBezTo>
                      <a:lnTo>
                        <a:pt x="3844" y="1549"/>
                      </a:lnTo>
                      <a:cubicBezTo>
                        <a:pt x="3844" y="1549"/>
                        <a:pt x="3874" y="1549"/>
                        <a:pt x="3874" y="1519"/>
                      </a:cubicBezTo>
                      <a:lnTo>
                        <a:pt x="3874" y="1519"/>
                      </a:lnTo>
                      <a:lnTo>
                        <a:pt x="3874" y="1488"/>
                      </a:lnTo>
                      <a:cubicBezTo>
                        <a:pt x="3874" y="1488"/>
                        <a:pt x="3874" y="1457"/>
                        <a:pt x="3906" y="1457"/>
                      </a:cubicBezTo>
                      <a:lnTo>
                        <a:pt x="3906" y="1457"/>
                      </a:lnTo>
                      <a:cubicBezTo>
                        <a:pt x="3813" y="1488"/>
                        <a:pt x="3813" y="1488"/>
                        <a:pt x="3813" y="1488"/>
                      </a:cubicBezTo>
                      <a:cubicBezTo>
                        <a:pt x="3906" y="1395"/>
                        <a:pt x="3906" y="1395"/>
                        <a:pt x="3906" y="1395"/>
                      </a:cubicBezTo>
                      <a:cubicBezTo>
                        <a:pt x="3968" y="1333"/>
                        <a:pt x="3968" y="1333"/>
                        <a:pt x="3968" y="1333"/>
                      </a:cubicBezTo>
                      <a:cubicBezTo>
                        <a:pt x="3998" y="1301"/>
                        <a:pt x="3998" y="1301"/>
                        <a:pt x="3998" y="1301"/>
                      </a:cubicBezTo>
                      <a:lnTo>
                        <a:pt x="4030" y="1301"/>
                      </a:lnTo>
                      <a:cubicBezTo>
                        <a:pt x="4030" y="1301"/>
                        <a:pt x="4030" y="1301"/>
                        <a:pt x="4061" y="1271"/>
                      </a:cubicBezTo>
                      <a:lnTo>
                        <a:pt x="4061" y="1271"/>
                      </a:lnTo>
                      <a:cubicBezTo>
                        <a:pt x="4061" y="1240"/>
                        <a:pt x="4122" y="1240"/>
                        <a:pt x="4122" y="1240"/>
                      </a:cubicBezTo>
                      <a:lnTo>
                        <a:pt x="4122" y="1240"/>
                      </a:lnTo>
                      <a:cubicBezTo>
                        <a:pt x="4122" y="1240"/>
                        <a:pt x="4122" y="1240"/>
                        <a:pt x="4154" y="1240"/>
                      </a:cubicBezTo>
                      <a:cubicBezTo>
                        <a:pt x="4154" y="1240"/>
                        <a:pt x="4185" y="1240"/>
                        <a:pt x="4216" y="1240"/>
                      </a:cubicBezTo>
                      <a:lnTo>
                        <a:pt x="4216" y="1240"/>
                      </a:lnTo>
                      <a:lnTo>
                        <a:pt x="4216" y="1240"/>
                      </a:lnTo>
                      <a:cubicBezTo>
                        <a:pt x="4246" y="1240"/>
                        <a:pt x="4246" y="1240"/>
                        <a:pt x="4246" y="1240"/>
                      </a:cubicBezTo>
                      <a:lnTo>
                        <a:pt x="4278" y="1240"/>
                      </a:lnTo>
                      <a:cubicBezTo>
                        <a:pt x="4309" y="1240"/>
                        <a:pt x="4340" y="1240"/>
                        <a:pt x="4370" y="1240"/>
                      </a:cubicBezTo>
                      <a:lnTo>
                        <a:pt x="4402" y="1240"/>
                      </a:lnTo>
                      <a:cubicBezTo>
                        <a:pt x="4433" y="1240"/>
                        <a:pt x="4464" y="1240"/>
                        <a:pt x="4464" y="1240"/>
                      </a:cubicBezTo>
                      <a:cubicBezTo>
                        <a:pt x="4494" y="1240"/>
                        <a:pt x="4494" y="1209"/>
                        <a:pt x="4494" y="1209"/>
                      </a:cubicBezTo>
                      <a:cubicBezTo>
                        <a:pt x="4526" y="1177"/>
                        <a:pt x="4526" y="1177"/>
                        <a:pt x="4526" y="1177"/>
                      </a:cubicBezTo>
                      <a:cubicBezTo>
                        <a:pt x="4526" y="1177"/>
                        <a:pt x="4526" y="1177"/>
                        <a:pt x="4588" y="1177"/>
                      </a:cubicBezTo>
                      <a:lnTo>
                        <a:pt x="4618" y="1177"/>
                      </a:lnTo>
                      <a:cubicBezTo>
                        <a:pt x="4618" y="1177"/>
                        <a:pt x="4650" y="1147"/>
                        <a:pt x="4650" y="1116"/>
                      </a:cubicBezTo>
                      <a:cubicBezTo>
                        <a:pt x="4650" y="1116"/>
                        <a:pt x="4650" y="1116"/>
                        <a:pt x="4650" y="1085"/>
                      </a:cubicBezTo>
                      <a:lnTo>
                        <a:pt x="4618" y="1085"/>
                      </a:lnTo>
                      <a:lnTo>
                        <a:pt x="4618" y="1085"/>
                      </a:lnTo>
                      <a:cubicBezTo>
                        <a:pt x="4588" y="1116"/>
                        <a:pt x="4588" y="1116"/>
                        <a:pt x="4588" y="1116"/>
                      </a:cubicBezTo>
                      <a:cubicBezTo>
                        <a:pt x="4588" y="1053"/>
                        <a:pt x="4588" y="1053"/>
                        <a:pt x="4588" y="1053"/>
                      </a:cubicBezTo>
                      <a:lnTo>
                        <a:pt x="4588" y="1053"/>
                      </a:lnTo>
                      <a:cubicBezTo>
                        <a:pt x="4557" y="1053"/>
                        <a:pt x="4557" y="1053"/>
                        <a:pt x="4557" y="1053"/>
                      </a:cubicBezTo>
                      <a:lnTo>
                        <a:pt x="4557" y="1053"/>
                      </a:lnTo>
                      <a:cubicBezTo>
                        <a:pt x="4557" y="1053"/>
                        <a:pt x="4526" y="1053"/>
                        <a:pt x="4494" y="1085"/>
                      </a:cubicBezTo>
                      <a:lnTo>
                        <a:pt x="4464" y="1085"/>
                      </a:lnTo>
                      <a:cubicBezTo>
                        <a:pt x="4464" y="1116"/>
                        <a:pt x="4433" y="1116"/>
                        <a:pt x="4433" y="1116"/>
                      </a:cubicBezTo>
                      <a:cubicBezTo>
                        <a:pt x="4433" y="1116"/>
                        <a:pt x="4402" y="1116"/>
                        <a:pt x="4402" y="1085"/>
                      </a:cubicBezTo>
                      <a:cubicBezTo>
                        <a:pt x="4402" y="1053"/>
                        <a:pt x="4402" y="1023"/>
                        <a:pt x="4433" y="1023"/>
                      </a:cubicBezTo>
                      <a:cubicBezTo>
                        <a:pt x="4433" y="1023"/>
                        <a:pt x="4464" y="992"/>
                        <a:pt x="4494" y="992"/>
                      </a:cubicBezTo>
                      <a:lnTo>
                        <a:pt x="4464" y="992"/>
                      </a:lnTo>
                      <a:lnTo>
                        <a:pt x="4464" y="992"/>
                      </a:lnTo>
                      <a:lnTo>
                        <a:pt x="4464" y="992"/>
                      </a:lnTo>
                      <a:cubicBezTo>
                        <a:pt x="4433" y="992"/>
                        <a:pt x="4433" y="992"/>
                        <a:pt x="4433" y="992"/>
                      </a:cubicBezTo>
                      <a:lnTo>
                        <a:pt x="4433" y="992"/>
                      </a:lnTo>
                      <a:lnTo>
                        <a:pt x="4433" y="992"/>
                      </a:lnTo>
                      <a:cubicBezTo>
                        <a:pt x="4402" y="992"/>
                        <a:pt x="4402" y="992"/>
                        <a:pt x="4402" y="960"/>
                      </a:cubicBezTo>
                      <a:cubicBezTo>
                        <a:pt x="4370" y="960"/>
                        <a:pt x="4370" y="960"/>
                        <a:pt x="4370" y="960"/>
                      </a:cubicBezTo>
                      <a:lnTo>
                        <a:pt x="4370" y="960"/>
                      </a:lnTo>
                      <a:lnTo>
                        <a:pt x="4370" y="929"/>
                      </a:lnTo>
                      <a:cubicBezTo>
                        <a:pt x="4309" y="929"/>
                        <a:pt x="4309" y="929"/>
                        <a:pt x="4309" y="929"/>
                      </a:cubicBezTo>
                      <a:cubicBezTo>
                        <a:pt x="4340" y="899"/>
                        <a:pt x="4340" y="899"/>
                        <a:pt x="4340" y="899"/>
                      </a:cubicBezTo>
                      <a:lnTo>
                        <a:pt x="4340" y="868"/>
                      </a:lnTo>
                      <a:cubicBezTo>
                        <a:pt x="4309" y="837"/>
                        <a:pt x="4309" y="837"/>
                        <a:pt x="4309" y="837"/>
                      </a:cubicBezTo>
                      <a:lnTo>
                        <a:pt x="4340" y="837"/>
                      </a:lnTo>
                      <a:lnTo>
                        <a:pt x="4340" y="837"/>
                      </a:lnTo>
                      <a:cubicBezTo>
                        <a:pt x="4309" y="805"/>
                        <a:pt x="4309" y="805"/>
                        <a:pt x="4309" y="805"/>
                      </a:cubicBezTo>
                      <a:cubicBezTo>
                        <a:pt x="4309" y="805"/>
                        <a:pt x="4309" y="805"/>
                        <a:pt x="4309" y="775"/>
                      </a:cubicBezTo>
                      <a:lnTo>
                        <a:pt x="4278" y="805"/>
                      </a:lnTo>
                      <a:cubicBezTo>
                        <a:pt x="4185" y="837"/>
                        <a:pt x="4185" y="837"/>
                        <a:pt x="4185" y="837"/>
                      </a:cubicBezTo>
                      <a:cubicBezTo>
                        <a:pt x="4246" y="775"/>
                        <a:pt x="4246" y="775"/>
                        <a:pt x="4246" y="775"/>
                      </a:cubicBezTo>
                      <a:cubicBezTo>
                        <a:pt x="4216" y="775"/>
                        <a:pt x="4216" y="775"/>
                        <a:pt x="4216" y="775"/>
                      </a:cubicBezTo>
                      <a:cubicBezTo>
                        <a:pt x="4246" y="744"/>
                        <a:pt x="4246" y="744"/>
                        <a:pt x="4246" y="744"/>
                      </a:cubicBezTo>
                      <a:cubicBezTo>
                        <a:pt x="4216" y="744"/>
                        <a:pt x="4216" y="744"/>
                        <a:pt x="4216" y="744"/>
                      </a:cubicBezTo>
                      <a:cubicBezTo>
                        <a:pt x="4216" y="713"/>
                        <a:pt x="4216" y="713"/>
                        <a:pt x="4216" y="713"/>
                      </a:cubicBezTo>
                      <a:lnTo>
                        <a:pt x="4216" y="713"/>
                      </a:lnTo>
                      <a:cubicBezTo>
                        <a:pt x="4216" y="681"/>
                        <a:pt x="4216" y="681"/>
                        <a:pt x="4216" y="681"/>
                      </a:cubicBezTo>
                      <a:cubicBezTo>
                        <a:pt x="4185" y="681"/>
                        <a:pt x="4185" y="681"/>
                        <a:pt x="4185" y="651"/>
                      </a:cubicBezTo>
                      <a:lnTo>
                        <a:pt x="4185" y="651"/>
                      </a:lnTo>
                      <a:lnTo>
                        <a:pt x="4185" y="651"/>
                      </a:lnTo>
                      <a:cubicBezTo>
                        <a:pt x="4185" y="681"/>
                        <a:pt x="4185" y="713"/>
                        <a:pt x="4185" y="713"/>
                      </a:cubicBezTo>
                      <a:cubicBezTo>
                        <a:pt x="4185" y="713"/>
                        <a:pt x="4185" y="744"/>
                        <a:pt x="4154" y="744"/>
                      </a:cubicBezTo>
                      <a:lnTo>
                        <a:pt x="4154" y="744"/>
                      </a:lnTo>
                      <a:lnTo>
                        <a:pt x="4154" y="744"/>
                      </a:lnTo>
                      <a:lnTo>
                        <a:pt x="4154" y="744"/>
                      </a:lnTo>
                      <a:cubicBezTo>
                        <a:pt x="4122" y="805"/>
                        <a:pt x="4122" y="805"/>
                        <a:pt x="4122" y="805"/>
                      </a:cubicBezTo>
                      <a:cubicBezTo>
                        <a:pt x="4092" y="775"/>
                        <a:pt x="4092" y="775"/>
                        <a:pt x="4092" y="775"/>
                      </a:cubicBezTo>
                      <a:lnTo>
                        <a:pt x="4092" y="744"/>
                      </a:lnTo>
                      <a:lnTo>
                        <a:pt x="4061" y="744"/>
                      </a:lnTo>
                      <a:cubicBezTo>
                        <a:pt x="4061" y="775"/>
                        <a:pt x="4061" y="775"/>
                        <a:pt x="4061" y="775"/>
                      </a:cubicBezTo>
                      <a:lnTo>
                        <a:pt x="4061" y="775"/>
                      </a:lnTo>
                      <a:cubicBezTo>
                        <a:pt x="4030" y="837"/>
                        <a:pt x="4030" y="837"/>
                        <a:pt x="4030" y="837"/>
                      </a:cubicBezTo>
                      <a:cubicBezTo>
                        <a:pt x="3998" y="775"/>
                        <a:pt x="3998" y="775"/>
                        <a:pt x="3998" y="775"/>
                      </a:cubicBezTo>
                      <a:cubicBezTo>
                        <a:pt x="3998" y="805"/>
                        <a:pt x="3968" y="805"/>
                        <a:pt x="3968" y="805"/>
                      </a:cubicBezTo>
                      <a:lnTo>
                        <a:pt x="3937" y="805"/>
                      </a:lnTo>
                      <a:cubicBezTo>
                        <a:pt x="3874" y="775"/>
                        <a:pt x="3874" y="775"/>
                        <a:pt x="3874" y="775"/>
                      </a:cubicBezTo>
                      <a:cubicBezTo>
                        <a:pt x="3937" y="744"/>
                        <a:pt x="3937" y="744"/>
                        <a:pt x="3937" y="744"/>
                      </a:cubicBezTo>
                      <a:lnTo>
                        <a:pt x="3937" y="744"/>
                      </a:lnTo>
                      <a:lnTo>
                        <a:pt x="3906" y="713"/>
                      </a:lnTo>
                      <a:cubicBezTo>
                        <a:pt x="3874" y="713"/>
                        <a:pt x="3874" y="713"/>
                        <a:pt x="3874" y="713"/>
                      </a:cubicBezTo>
                      <a:cubicBezTo>
                        <a:pt x="3874" y="681"/>
                        <a:pt x="3874" y="681"/>
                        <a:pt x="3874" y="681"/>
                      </a:cubicBezTo>
                      <a:lnTo>
                        <a:pt x="3874" y="681"/>
                      </a:lnTo>
                      <a:cubicBezTo>
                        <a:pt x="3874" y="681"/>
                        <a:pt x="3874" y="681"/>
                        <a:pt x="3844" y="681"/>
                      </a:cubicBezTo>
                      <a:cubicBezTo>
                        <a:pt x="3844" y="620"/>
                        <a:pt x="3844" y="620"/>
                        <a:pt x="3844" y="620"/>
                      </a:cubicBezTo>
                      <a:cubicBezTo>
                        <a:pt x="3844" y="620"/>
                        <a:pt x="3874" y="620"/>
                        <a:pt x="3906" y="620"/>
                      </a:cubicBezTo>
                      <a:lnTo>
                        <a:pt x="3906" y="620"/>
                      </a:lnTo>
                      <a:cubicBezTo>
                        <a:pt x="3906" y="620"/>
                        <a:pt x="3906" y="620"/>
                        <a:pt x="3874" y="620"/>
                      </a:cubicBezTo>
                      <a:cubicBezTo>
                        <a:pt x="3874" y="589"/>
                        <a:pt x="3874" y="589"/>
                        <a:pt x="3844" y="589"/>
                      </a:cubicBezTo>
                      <a:lnTo>
                        <a:pt x="3844" y="589"/>
                      </a:lnTo>
                      <a:cubicBezTo>
                        <a:pt x="3813" y="589"/>
                        <a:pt x="3813" y="589"/>
                        <a:pt x="3813" y="589"/>
                      </a:cubicBezTo>
                      <a:cubicBezTo>
                        <a:pt x="3813" y="589"/>
                        <a:pt x="3782" y="589"/>
                        <a:pt x="3782" y="557"/>
                      </a:cubicBezTo>
                      <a:lnTo>
                        <a:pt x="3782" y="557"/>
                      </a:lnTo>
                      <a:lnTo>
                        <a:pt x="3782" y="557"/>
                      </a:lnTo>
                      <a:lnTo>
                        <a:pt x="3750" y="557"/>
                      </a:lnTo>
                      <a:lnTo>
                        <a:pt x="3689" y="527"/>
                      </a:lnTo>
                      <a:cubicBezTo>
                        <a:pt x="3689" y="527"/>
                        <a:pt x="3689" y="527"/>
                        <a:pt x="3658" y="527"/>
                      </a:cubicBezTo>
                      <a:lnTo>
                        <a:pt x="3658" y="527"/>
                      </a:lnTo>
                      <a:lnTo>
                        <a:pt x="3626" y="527"/>
                      </a:lnTo>
                      <a:lnTo>
                        <a:pt x="3596" y="527"/>
                      </a:lnTo>
                      <a:cubicBezTo>
                        <a:pt x="3565" y="527"/>
                        <a:pt x="3565" y="527"/>
                        <a:pt x="3565" y="527"/>
                      </a:cubicBezTo>
                      <a:lnTo>
                        <a:pt x="3565" y="527"/>
                      </a:lnTo>
                      <a:cubicBezTo>
                        <a:pt x="3565" y="527"/>
                        <a:pt x="3565" y="527"/>
                        <a:pt x="3534" y="527"/>
                      </a:cubicBezTo>
                      <a:lnTo>
                        <a:pt x="3534" y="527"/>
                      </a:lnTo>
                      <a:lnTo>
                        <a:pt x="3534" y="527"/>
                      </a:lnTo>
                      <a:lnTo>
                        <a:pt x="3503" y="527"/>
                      </a:lnTo>
                      <a:lnTo>
                        <a:pt x="3503" y="527"/>
                      </a:lnTo>
                      <a:cubicBezTo>
                        <a:pt x="3503" y="557"/>
                        <a:pt x="3503" y="557"/>
                        <a:pt x="3503" y="589"/>
                      </a:cubicBezTo>
                      <a:lnTo>
                        <a:pt x="3503" y="589"/>
                      </a:lnTo>
                      <a:lnTo>
                        <a:pt x="3503" y="620"/>
                      </a:lnTo>
                      <a:lnTo>
                        <a:pt x="3503" y="651"/>
                      </a:lnTo>
                      <a:cubicBezTo>
                        <a:pt x="3503" y="681"/>
                        <a:pt x="3503" y="681"/>
                        <a:pt x="3472" y="681"/>
                      </a:cubicBezTo>
                      <a:cubicBezTo>
                        <a:pt x="3472" y="713"/>
                        <a:pt x="3472" y="713"/>
                        <a:pt x="3472" y="713"/>
                      </a:cubicBezTo>
                      <a:cubicBezTo>
                        <a:pt x="3441" y="713"/>
                        <a:pt x="3441" y="713"/>
                        <a:pt x="3441" y="744"/>
                      </a:cubicBezTo>
                      <a:lnTo>
                        <a:pt x="3472" y="744"/>
                      </a:lnTo>
                      <a:lnTo>
                        <a:pt x="3472" y="744"/>
                      </a:lnTo>
                      <a:cubicBezTo>
                        <a:pt x="3503" y="744"/>
                        <a:pt x="3534" y="775"/>
                        <a:pt x="3534" y="805"/>
                      </a:cubicBezTo>
                      <a:cubicBezTo>
                        <a:pt x="3565" y="805"/>
                        <a:pt x="3565" y="837"/>
                        <a:pt x="3565" y="899"/>
                      </a:cubicBezTo>
                      <a:cubicBezTo>
                        <a:pt x="3565" y="929"/>
                        <a:pt x="3534" y="929"/>
                        <a:pt x="3534" y="929"/>
                      </a:cubicBezTo>
                      <a:cubicBezTo>
                        <a:pt x="3534" y="960"/>
                        <a:pt x="3534" y="960"/>
                        <a:pt x="3503" y="960"/>
                      </a:cubicBezTo>
                      <a:lnTo>
                        <a:pt x="3503" y="960"/>
                      </a:lnTo>
                      <a:cubicBezTo>
                        <a:pt x="3472" y="960"/>
                        <a:pt x="3441" y="992"/>
                        <a:pt x="3441" y="992"/>
                      </a:cubicBezTo>
                      <a:lnTo>
                        <a:pt x="3409" y="992"/>
                      </a:lnTo>
                      <a:cubicBezTo>
                        <a:pt x="3409" y="992"/>
                        <a:pt x="3409" y="992"/>
                        <a:pt x="3409" y="1023"/>
                      </a:cubicBezTo>
                      <a:lnTo>
                        <a:pt x="3409" y="1023"/>
                      </a:lnTo>
                      <a:cubicBezTo>
                        <a:pt x="3409" y="1023"/>
                        <a:pt x="3441" y="1053"/>
                        <a:pt x="3441" y="1116"/>
                      </a:cubicBezTo>
                      <a:cubicBezTo>
                        <a:pt x="3472" y="1177"/>
                        <a:pt x="3472" y="1177"/>
                        <a:pt x="3472" y="1177"/>
                      </a:cubicBezTo>
                      <a:cubicBezTo>
                        <a:pt x="3441" y="1177"/>
                        <a:pt x="3441" y="1177"/>
                        <a:pt x="3441" y="1177"/>
                      </a:cubicBezTo>
                      <a:cubicBezTo>
                        <a:pt x="3441" y="1177"/>
                        <a:pt x="3441" y="1177"/>
                        <a:pt x="3409" y="1177"/>
                      </a:cubicBezTo>
                      <a:lnTo>
                        <a:pt x="3441" y="1209"/>
                      </a:lnTo>
                      <a:cubicBezTo>
                        <a:pt x="3441" y="1271"/>
                        <a:pt x="3441" y="1271"/>
                        <a:pt x="3441" y="1271"/>
                      </a:cubicBezTo>
                      <a:cubicBezTo>
                        <a:pt x="3379" y="1240"/>
                        <a:pt x="3379" y="1240"/>
                        <a:pt x="3379" y="1240"/>
                      </a:cubicBezTo>
                      <a:lnTo>
                        <a:pt x="3379" y="1240"/>
                      </a:lnTo>
                      <a:cubicBezTo>
                        <a:pt x="3379" y="1271"/>
                        <a:pt x="3379" y="1271"/>
                        <a:pt x="3379" y="1271"/>
                      </a:cubicBezTo>
                      <a:cubicBezTo>
                        <a:pt x="3348" y="1271"/>
                        <a:pt x="3348" y="1240"/>
                        <a:pt x="3317" y="1240"/>
                      </a:cubicBezTo>
                      <a:lnTo>
                        <a:pt x="3317" y="1209"/>
                      </a:lnTo>
                      <a:cubicBezTo>
                        <a:pt x="3286" y="1209"/>
                        <a:pt x="3286" y="1209"/>
                        <a:pt x="3286" y="1209"/>
                      </a:cubicBezTo>
                      <a:lnTo>
                        <a:pt x="3286" y="1209"/>
                      </a:lnTo>
                      <a:cubicBezTo>
                        <a:pt x="3286" y="1209"/>
                        <a:pt x="3286" y="1209"/>
                        <a:pt x="3255" y="1209"/>
                      </a:cubicBezTo>
                      <a:cubicBezTo>
                        <a:pt x="3255" y="1177"/>
                        <a:pt x="3224" y="1177"/>
                        <a:pt x="3224" y="1177"/>
                      </a:cubicBezTo>
                      <a:cubicBezTo>
                        <a:pt x="3193" y="1147"/>
                        <a:pt x="3193" y="1147"/>
                        <a:pt x="3193" y="1116"/>
                      </a:cubicBezTo>
                      <a:lnTo>
                        <a:pt x="3193" y="1116"/>
                      </a:lnTo>
                      <a:lnTo>
                        <a:pt x="3193" y="1116"/>
                      </a:lnTo>
                      <a:cubicBezTo>
                        <a:pt x="3193" y="1085"/>
                        <a:pt x="3162" y="1053"/>
                        <a:pt x="3193" y="1053"/>
                      </a:cubicBezTo>
                      <a:lnTo>
                        <a:pt x="3193" y="1023"/>
                      </a:lnTo>
                      <a:lnTo>
                        <a:pt x="3193" y="1023"/>
                      </a:lnTo>
                      <a:lnTo>
                        <a:pt x="3193" y="992"/>
                      </a:lnTo>
                      <a:lnTo>
                        <a:pt x="3193" y="992"/>
                      </a:lnTo>
                      <a:cubicBezTo>
                        <a:pt x="3162" y="992"/>
                        <a:pt x="3162" y="992"/>
                        <a:pt x="3162" y="992"/>
                      </a:cubicBezTo>
                      <a:lnTo>
                        <a:pt x="3162" y="992"/>
                      </a:lnTo>
                      <a:cubicBezTo>
                        <a:pt x="3162" y="992"/>
                        <a:pt x="3100" y="960"/>
                        <a:pt x="3069" y="960"/>
                      </a:cubicBezTo>
                      <a:cubicBezTo>
                        <a:pt x="3038" y="992"/>
                        <a:pt x="3038" y="992"/>
                        <a:pt x="3038" y="992"/>
                      </a:cubicBezTo>
                      <a:cubicBezTo>
                        <a:pt x="3038" y="960"/>
                        <a:pt x="3038" y="960"/>
                        <a:pt x="3038" y="960"/>
                      </a:cubicBezTo>
                      <a:cubicBezTo>
                        <a:pt x="3007" y="960"/>
                        <a:pt x="2945" y="929"/>
                        <a:pt x="2914" y="929"/>
                      </a:cubicBezTo>
                      <a:cubicBezTo>
                        <a:pt x="2883" y="929"/>
                        <a:pt x="2883" y="899"/>
                        <a:pt x="2852" y="868"/>
                      </a:cubicBezTo>
                      <a:lnTo>
                        <a:pt x="2852" y="868"/>
                      </a:lnTo>
                      <a:lnTo>
                        <a:pt x="2852" y="868"/>
                      </a:lnTo>
                      <a:cubicBezTo>
                        <a:pt x="2821" y="868"/>
                        <a:pt x="2790" y="868"/>
                        <a:pt x="2759" y="868"/>
                      </a:cubicBezTo>
                      <a:lnTo>
                        <a:pt x="2759" y="868"/>
                      </a:lnTo>
                      <a:cubicBezTo>
                        <a:pt x="2728" y="868"/>
                        <a:pt x="2728" y="868"/>
                        <a:pt x="2728" y="868"/>
                      </a:cubicBezTo>
                      <a:cubicBezTo>
                        <a:pt x="2697" y="868"/>
                        <a:pt x="2666" y="868"/>
                        <a:pt x="2666" y="868"/>
                      </a:cubicBezTo>
                      <a:cubicBezTo>
                        <a:pt x="2635" y="868"/>
                        <a:pt x="2635" y="868"/>
                        <a:pt x="2635" y="868"/>
                      </a:cubicBezTo>
                      <a:cubicBezTo>
                        <a:pt x="2573" y="868"/>
                        <a:pt x="2573" y="868"/>
                        <a:pt x="2573" y="868"/>
                      </a:cubicBezTo>
                      <a:cubicBezTo>
                        <a:pt x="2635" y="805"/>
                        <a:pt x="2635" y="805"/>
                        <a:pt x="2635" y="805"/>
                      </a:cubicBezTo>
                      <a:cubicBezTo>
                        <a:pt x="2604" y="744"/>
                        <a:pt x="2604" y="744"/>
                        <a:pt x="2604" y="744"/>
                      </a:cubicBezTo>
                      <a:cubicBezTo>
                        <a:pt x="2573" y="744"/>
                        <a:pt x="2573" y="744"/>
                        <a:pt x="2573" y="744"/>
                      </a:cubicBezTo>
                      <a:cubicBezTo>
                        <a:pt x="2542" y="775"/>
                        <a:pt x="2542" y="775"/>
                        <a:pt x="2542" y="775"/>
                      </a:cubicBezTo>
                      <a:lnTo>
                        <a:pt x="2542" y="775"/>
                      </a:lnTo>
                      <a:cubicBezTo>
                        <a:pt x="2542" y="744"/>
                        <a:pt x="2511" y="744"/>
                        <a:pt x="2511" y="744"/>
                      </a:cubicBezTo>
                      <a:cubicBezTo>
                        <a:pt x="2511" y="744"/>
                        <a:pt x="2480" y="713"/>
                        <a:pt x="2480" y="681"/>
                      </a:cubicBezTo>
                      <a:lnTo>
                        <a:pt x="2480" y="651"/>
                      </a:lnTo>
                      <a:cubicBezTo>
                        <a:pt x="2480" y="620"/>
                        <a:pt x="2480" y="620"/>
                        <a:pt x="2480" y="620"/>
                      </a:cubicBezTo>
                      <a:cubicBezTo>
                        <a:pt x="2480" y="589"/>
                        <a:pt x="2511" y="589"/>
                        <a:pt x="2511" y="557"/>
                      </a:cubicBezTo>
                      <a:cubicBezTo>
                        <a:pt x="2542" y="557"/>
                        <a:pt x="2542" y="557"/>
                        <a:pt x="2542" y="557"/>
                      </a:cubicBezTo>
                      <a:lnTo>
                        <a:pt x="2542" y="557"/>
                      </a:lnTo>
                      <a:cubicBezTo>
                        <a:pt x="2573" y="527"/>
                        <a:pt x="2573" y="527"/>
                        <a:pt x="2573" y="527"/>
                      </a:cubicBezTo>
                      <a:cubicBezTo>
                        <a:pt x="2542" y="465"/>
                        <a:pt x="2542" y="465"/>
                        <a:pt x="2542" y="465"/>
                      </a:cubicBezTo>
                      <a:cubicBezTo>
                        <a:pt x="2604" y="496"/>
                        <a:pt x="2604" y="496"/>
                        <a:pt x="2604" y="496"/>
                      </a:cubicBezTo>
                      <a:cubicBezTo>
                        <a:pt x="2604" y="465"/>
                        <a:pt x="2604" y="465"/>
                        <a:pt x="2604" y="465"/>
                      </a:cubicBezTo>
                      <a:lnTo>
                        <a:pt x="2604" y="465"/>
                      </a:lnTo>
                      <a:cubicBezTo>
                        <a:pt x="2635" y="465"/>
                        <a:pt x="2666" y="433"/>
                        <a:pt x="2666" y="433"/>
                      </a:cubicBezTo>
                      <a:cubicBezTo>
                        <a:pt x="2697" y="433"/>
                        <a:pt x="2697" y="433"/>
                        <a:pt x="2697" y="433"/>
                      </a:cubicBezTo>
                      <a:lnTo>
                        <a:pt x="2697" y="433"/>
                      </a:lnTo>
                      <a:cubicBezTo>
                        <a:pt x="2697" y="433"/>
                        <a:pt x="2697" y="433"/>
                        <a:pt x="2666" y="433"/>
                      </a:cubicBezTo>
                      <a:cubicBezTo>
                        <a:pt x="2666" y="433"/>
                        <a:pt x="2666" y="433"/>
                        <a:pt x="2635" y="433"/>
                      </a:cubicBezTo>
                      <a:lnTo>
                        <a:pt x="2635" y="433"/>
                      </a:lnTo>
                      <a:cubicBezTo>
                        <a:pt x="2635" y="433"/>
                        <a:pt x="2604" y="403"/>
                        <a:pt x="2573" y="403"/>
                      </a:cubicBezTo>
                      <a:cubicBezTo>
                        <a:pt x="2511" y="372"/>
                        <a:pt x="2511" y="372"/>
                        <a:pt x="2511" y="372"/>
                      </a:cubicBezTo>
                      <a:cubicBezTo>
                        <a:pt x="2635" y="372"/>
                        <a:pt x="2635" y="372"/>
                        <a:pt x="2635" y="372"/>
                      </a:cubicBezTo>
                      <a:cubicBezTo>
                        <a:pt x="2635" y="372"/>
                        <a:pt x="2635" y="372"/>
                        <a:pt x="2666" y="372"/>
                      </a:cubicBezTo>
                      <a:lnTo>
                        <a:pt x="2666" y="372"/>
                      </a:lnTo>
                      <a:cubicBezTo>
                        <a:pt x="2697" y="372"/>
                        <a:pt x="2697" y="372"/>
                        <a:pt x="2697" y="372"/>
                      </a:cubicBezTo>
                      <a:cubicBezTo>
                        <a:pt x="2697" y="372"/>
                        <a:pt x="2728" y="372"/>
                        <a:pt x="2728" y="403"/>
                      </a:cubicBezTo>
                      <a:cubicBezTo>
                        <a:pt x="2728" y="403"/>
                        <a:pt x="2728" y="403"/>
                        <a:pt x="2759" y="403"/>
                      </a:cubicBezTo>
                      <a:lnTo>
                        <a:pt x="2759" y="403"/>
                      </a:lnTo>
                      <a:cubicBezTo>
                        <a:pt x="2759" y="403"/>
                        <a:pt x="2759" y="403"/>
                        <a:pt x="2759" y="372"/>
                      </a:cubicBezTo>
                      <a:cubicBezTo>
                        <a:pt x="2790" y="372"/>
                        <a:pt x="2790" y="372"/>
                        <a:pt x="2790" y="341"/>
                      </a:cubicBezTo>
                      <a:lnTo>
                        <a:pt x="2821" y="341"/>
                      </a:lnTo>
                      <a:cubicBezTo>
                        <a:pt x="2821" y="341"/>
                        <a:pt x="2821" y="372"/>
                        <a:pt x="2852" y="372"/>
                      </a:cubicBezTo>
                      <a:lnTo>
                        <a:pt x="2852" y="372"/>
                      </a:lnTo>
                      <a:lnTo>
                        <a:pt x="2852" y="372"/>
                      </a:lnTo>
                      <a:cubicBezTo>
                        <a:pt x="2852" y="372"/>
                        <a:pt x="2852" y="372"/>
                        <a:pt x="2883" y="372"/>
                      </a:cubicBezTo>
                      <a:lnTo>
                        <a:pt x="2883" y="372"/>
                      </a:lnTo>
                      <a:lnTo>
                        <a:pt x="2914" y="341"/>
                      </a:lnTo>
                      <a:cubicBezTo>
                        <a:pt x="2914" y="310"/>
                        <a:pt x="2914" y="310"/>
                        <a:pt x="2914" y="310"/>
                      </a:cubicBezTo>
                      <a:cubicBezTo>
                        <a:pt x="2914" y="279"/>
                        <a:pt x="2914" y="279"/>
                        <a:pt x="2914" y="279"/>
                      </a:cubicBezTo>
                      <a:lnTo>
                        <a:pt x="2945" y="248"/>
                      </a:lnTo>
                      <a:cubicBezTo>
                        <a:pt x="2945" y="248"/>
                        <a:pt x="2945" y="248"/>
                        <a:pt x="2945" y="217"/>
                      </a:cubicBezTo>
                      <a:lnTo>
                        <a:pt x="2945" y="217"/>
                      </a:lnTo>
                      <a:cubicBezTo>
                        <a:pt x="2883" y="186"/>
                        <a:pt x="2883" y="186"/>
                        <a:pt x="2883" y="186"/>
                      </a:cubicBezTo>
                      <a:lnTo>
                        <a:pt x="2945" y="186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8" name="Freeform 447"/>
                <p:cNvSpPr>
                  <a:spLocks noChangeArrowheads="1"/>
                </p:cNvSpPr>
                <p:nvPr/>
              </p:nvSpPr>
              <p:spPr bwMode="auto">
                <a:xfrm>
                  <a:off x="1760538" y="1000125"/>
                  <a:ext cx="44450" cy="33338"/>
                </a:xfrm>
                <a:custGeom>
                  <a:avLst/>
                  <a:gdLst>
                    <a:gd name="T0" fmla="*/ 124 w 125"/>
                    <a:gd name="T1" fmla="*/ 31 h 94"/>
                    <a:gd name="T2" fmla="*/ 124 w 125"/>
                    <a:gd name="T3" fmla="*/ 31 h 94"/>
                    <a:gd name="T4" fmla="*/ 93 w 125"/>
                    <a:gd name="T5" fmla="*/ 0 h 94"/>
                    <a:gd name="T6" fmla="*/ 62 w 125"/>
                    <a:gd name="T7" fmla="*/ 0 h 94"/>
                    <a:gd name="T8" fmla="*/ 31 w 125"/>
                    <a:gd name="T9" fmla="*/ 31 h 94"/>
                    <a:gd name="T10" fmla="*/ 0 w 125"/>
                    <a:gd name="T11" fmla="*/ 31 h 94"/>
                    <a:gd name="T12" fmla="*/ 31 w 125"/>
                    <a:gd name="T13" fmla="*/ 62 h 94"/>
                    <a:gd name="T14" fmla="*/ 0 w 125"/>
                    <a:gd name="T15" fmla="*/ 93 h 94"/>
                    <a:gd name="T16" fmla="*/ 0 w 125"/>
                    <a:gd name="T17" fmla="*/ 93 h 94"/>
                    <a:gd name="T18" fmla="*/ 0 w 125"/>
                    <a:gd name="T19" fmla="*/ 93 h 94"/>
                    <a:gd name="T20" fmla="*/ 0 w 125"/>
                    <a:gd name="T21" fmla="*/ 93 h 94"/>
                    <a:gd name="T22" fmla="*/ 31 w 125"/>
                    <a:gd name="T23" fmla="*/ 93 h 94"/>
                    <a:gd name="T24" fmla="*/ 93 w 125"/>
                    <a:gd name="T25" fmla="*/ 93 h 94"/>
                    <a:gd name="T26" fmla="*/ 124 w 125"/>
                    <a:gd name="T27" fmla="*/ 93 h 94"/>
                    <a:gd name="T28" fmla="*/ 124 w 125"/>
                    <a:gd name="T29" fmla="*/ 93 h 94"/>
                    <a:gd name="T30" fmla="*/ 124 w 125"/>
                    <a:gd name="T31" fmla="*/ 3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5" h="94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93" y="31"/>
                        <a:pt x="93" y="0"/>
                        <a:pt x="93" y="0"/>
                      </a:cubicBezTo>
                      <a:lnTo>
                        <a:pt x="62" y="0"/>
                      </a:lnTo>
                      <a:cubicBezTo>
                        <a:pt x="31" y="0"/>
                        <a:pt x="31" y="31"/>
                        <a:pt x="31" y="31"/>
                      </a:cubicBezTo>
                      <a:lnTo>
                        <a:pt x="0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93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49" name="Freeform 448"/>
                <p:cNvSpPr>
                  <a:spLocks noChangeArrowheads="1"/>
                </p:cNvSpPr>
                <p:nvPr/>
              </p:nvSpPr>
              <p:spPr bwMode="auto">
                <a:xfrm>
                  <a:off x="1951038" y="1044575"/>
                  <a:ext cx="77787" cy="66675"/>
                </a:xfrm>
                <a:custGeom>
                  <a:avLst/>
                  <a:gdLst>
                    <a:gd name="T0" fmla="*/ 186 w 218"/>
                    <a:gd name="T1" fmla="*/ 124 h 187"/>
                    <a:gd name="T2" fmla="*/ 186 w 218"/>
                    <a:gd name="T3" fmla="*/ 124 h 187"/>
                    <a:gd name="T4" fmla="*/ 186 w 218"/>
                    <a:gd name="T5" fmla="*/ 124 h 187"/>
                    <a:gd name="T6" fmla="*/ 186 w 218"/>
                    <a:gd name="T7" fmla="*/ 93 h 187"/>
                    <a:gd name="T8" fmla="*/ 186 w 218"/>
                    <a:gd name="T9" fmla="*/ 62 h 187"/>
                    <a:gd name="T10" fmla="*/ 186 w 218"/>
                    <a:gd name="T11" fmla="*/ 62 h 187"/>
                    <a:gd name="T12" fmla="*/ 124 w 218"/>
                    <a:gd name="T13" fmla="*/ 31 h 187"/>
                    <a:gd name="T14" fmla="*/ 186 w 218"/>
                    <a:gd name="T15" fmla="*/ 31 h 187"/>
                    <a:gd name="T16" fmla="*/ 62 w 218"/>
                    <a:gd name="T17" fmla="*/ 31 h 187"/>
                    <a:gd name="T18" fmla="*/ 31 w 218"/>
                    <a:gd name="T19" fmla="*/ 0 h 187"/>
                    <a:gd name="T20" fmla="*/ 31 w 218"/>
                    <a:gd name="T21" fmla="*/ 31 h 187"/>
                    <a:gd name="T22" fmla="*/ 31 w 218"/>
                    <a:gd name="T23" fmla="*/ 93 h 187"/>
                    <a:gd name="T24" fmla="*/ 0 w 218"/>
                    <a:gd name="T25" fmla="*/ 124 h 187"/>
                    <a:gd name="T26" fmla="*/ 0 w 218"/>
                    <a:gd name="T27" fmla="*/ 124 h 187"/>
                    <a:gd name="T28" fmla="*/ 0 w 218"/>
                    <a:gd name="T29" fmla="*/ 155 h 187"/>
                    <a:gd name="T30" fmla="*/ 0 w 218"/>
                    <a:gd name="T31" fmla="*/ 155 h 187"/>
                    <a:gd name="T32" fmla="*/ 62 w 218"/>
                    <a:gd name="T33" fmla="*/ 155 h 187"/>
                    <a:gd name="T34" fmla="*/ 93 w 218"/>
                    <a:gd name="T35" fmla="*/ 155 h 187"/>
                    <a:gd name="T36" fmla="*/ 155 w 218"/>
                    <a:gd name="T37" fmla="*/ 186 h 187"/>
                    <a:gd name="T38" fmla="*/ 155 w 218"/>
                    <a:gd name="T39" fmla="*/ 186 h 187"/>
                    <a:gd name="T40" fmla="*/ 186 w 218"/>
                    <a:gd name="T41" fmla="*/ 155 h 187"/>
                    <a:gd name="T42" fmla="*/ 186 w 218"/>
                    <a:gd name="T43" fmla="*/ 155 h 187"/>
                    <a:gd name="T44" fmla="*/ 217 w 218"/>
                    <a:gd name="T45" fmla="*/ 155 h 187"/>
                    <a:gd name="T46" fmla="*/ 217 w 218"/>
                    <a:gd name="T47" fmla="*/ 124 h 187"/>
                    <a:gd name="T48" fmla="*/ 217 w 218"/>
                    <a:gd name="T49" fmla="*/ 124 h 187"/>
                    <a:gd name="T50" fmla="*/ 186 w 218"/>
                    <a:gd name="T51" fmla="*/ 12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8" h="187">
                      <a:moveTo>
                        <a:pt x="186" y="124"/>
                      </a:move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93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86" y="31"/>
                        <a:pt x="186" y="31"/>
                        <a:pt x="186" y="31"/>
                      </a:cubicBezTo>
                      <a:cubicBezTo>
                        <a:pt x="155" y="31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31" y="0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cubicBezTo>
                        <a:pt x="31" y="93"/>
                        <a:pt x="31" y="124"/>
                        <a:pt x="0" y="124"/>
                      </a:cubicBez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93" y="155"/>
                      </a:lnTo>
                      <a:cubicBezTo>
                        <a:pt x="124" y="155"/>
                        <a:pt x="155" y="186"/>
                        <a:pt x="155" y="186"/>
                      </a:cubicBezTo>
                      <a:lnTo>
                        <a:pt x="155" y="186"/>
                      </a:lnTo>
                      <a:cubicBezTo>
                        <a:pt x="155" y="155"/>
                        <a:pt x="186" y="155"/>
                        <a:pt x="186" y="155"/>
                      </a:cubicBezTo>
                      <a:lnTo>
                        <a:pt x="186" y="155"/>
                      </a:lnTo>
                      <a:lnTo>
                        <a:pt x="217" y="155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cubicBezTo>
                        <a:pt x="217" y="124"/>
                        <a:pt x="217" y="124"/>
                        <a:pt x="186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0" name="Freeform 449"/>
                <p:cNvSpPr>
                  <a:spLocks noChangeArrowheads="1"/>
                </p:cNvSpPr>
                <p:nvPr/>
              </p:nvSpPr>
              <p:spPr bwMode="auto">
                <a:xfrm>
                  <a:off x="354013" y="1011238"/>
                  <a:ext cx="492125" cy="323850"/>
                </a:xfrm>
                <a:custGeom>
                  <a:avLst/>
                  <a:gdLst>
                    <a:gd name="T0" fmla="*/ 1272 w 1366"/>
                    <a:gd name="T1" fmla="*/ 93 h 900"/>
                    <a:gd name="T2" fmla="*/ 1148 w 1366"/>
                    <a:gd name="T3" fmla="*/ 93 h 900"/>
                    <a:gd name="T4" fmla="*/ 1085 w 1366"/>
                    <a:gd name="T5" fmla="*/ 93 h 900"/>
                    <a:gd name="T6" fmla="*/ 930 w 1366"/>
                    <a:gd name="T7" fmla="*/ 62 h 900"/>
                    <a:gd name="T8" fmla="*/ 806 w 1366"/>
                    <a:gd name="T9" fmla="*/ 62 h 900"/>
                    <a:gd name="T10" fmla="*/ 713 w 1366"/>
                    <a:gd name="T11" fmla="*/ 31 h 900"/>
                    <a:gd name="T12" fmla="*/ 682 w 1366"/>
                    <a:gd name="T13" fmla="*/ 31 h 900"/>
                    <a:gd name="T14" fmla="*/ 621 w 1366"/>
                    <a:gd name="T15" fmla="*/ 31 h 900"/>
                    <a:gd name="T16" fmla="*/ 558 w 1366"/>
                    <a:gd name="T17" fmla="*/ 0 h 900"/>
                    <a:gd name="T18" fmla="*/ 434 w 1366"/>
                    <a:gd name="T19" fmla="*/ 31 h 900"/>
                    <a:gd name="T20" fmla="*/ 341 w 1366"/>
                    <a:gd name="T21" fmla="*/ 62 h 900"/>
                    <a:gd name="T22" fmla="*/ 217 w 1366"/>
                    <a:gd name="T23" fmla="*/ 93 h 900"/>
                    <a:gd name="T24" fmla="*/ 156 w 1366"/>
                    <a:gd name="T25" fmla="*/ 155 h 900"/>
                    <a:gd name="T26" fmla="*/ 93 w 1366"/>
                    <a:gd name="T27" fmla="*/ 186 h 900"/>
                    <a:gd name="T28" fmla="*/ 156 w 1366"/>
                    <a:gd name="T29" fmla="*/ 217 h 900"/>
                    <a:gd name="T30" fmla="*/ 249 w 1366"/>
                    <a:gd name="T31" fmla="*/ 217 h 900"/>
                    <a:gd name="T32" fmla="*/ 341 w 1366"/>
                    <a:gd name="T33" fmla="*/ 279 h 900"/>
                    <a:gd name="T34" fmla="*/ 280 w 1366"/>
                    <a:gd name="T35" fmla="*/ 310 h 900"/>
                    <a:gd name="T36" fmla="*/ 186 w 1366"/>
                    <a:gd name="T37" fmla="*/ 341 h 900"/>
                    <a:gd name="T38" fmla="*/ 93 w 1366"/>
                    <a:gd name="T39" fmla="*/ 310 h 900"/>
                    <a:gd name="T40" fmla="*/ 0 w 1366"/>
                    <a:gd name="T41" fmla="*/ 372 h 900"/>
                    <a:gd name="T42" fmla="*/ 156 w 1366"/>
                    <a:gd name="T43" fmla="*/ 403 h 900"/>
                    <a:gd name="T44" fmla="*/ 186 w 1366"/>
                    <a:gd name="T45" fmla="*/ 403 h 900"/>
                    <a:gd name="T46" fmla="*/ 280 w 1366"/>
                    <a:gd name="T47" fmla="*/ 372 h 900"/>
                    <a:gd name="T48" fmla="*/ 310 w 1366"/>
                    <a:gd name="T49" fmla="*/ 495 h 900"/>
                    <a:gd name="T50" fmla="*/ 217 w 1366"/>
                    <a:gd name="T51" fmla="*/ 495 h 900"/>
                    <a:gd name="T52" fmla="*/ 124 w 1366"/>
                    <a:gd name="T53" fmla="*/ 527 h 900"/>
                    <a:gd name="T54" fmla="*/ 93 w 1366"/>
                    <a:gd name="T55" fmla="*/ 558 h 900"/>
                    <a:gd name="T56" fmla="*/ 93 w 1366"/>
                    <a:gd name="T57" fmla="*/ 589 h 900"/>
                    <a:gd name="T58" fmla="*/ 124 w 1366"/>
                    <a:gd name="T59" fmla="*/ 619 h 900"/>
                    <a:gd name="T60" fmla="*/ 186 w 1366"/>
                    <a:gd name="T61" fmla="*/ 682 h 900"/>
                    <a:gd name="T62" fmla="*/ 249 w 1366"/>
                    <a:gd name="T63" fmla="*/ 651 h 900"/>
                    <a:gd name="T64" fmla="*/ 280 w 1366"/>
                    <a:gd name="T65" fmla="*/ 743 h 900"/>
                    <a:gd name="T66" fmla="*/ 280 w 1366"/>
                    <a:gd name="T67" fmla="*/ 775 h 900"/>
                    <a:gd name="T68" fmla="*/ 310 w 1366"/>
                    <a:gd name="T69" fmla="*/ 743 h 900"/>
                    <a:gd name="T70" fmla="*/ 373 w 1366"/>
                    <a:gd name="T71" fmla="*/ 775 h 900"/>
                    <a:gd name="T72" fmla="*/ 434 w 1366"/>
                    <a:gd name="T73" fmla="*/ 775 h 900"/>
                    <a:gd name="T74" fmla="*/ 465 w 1366"/>
                    <a:gd name="T75" fmla="*/ 775 h 900"/>
                    <a:gd name="T76" fmla="*/ 528 w 1366"/>
                    <a:gd name="T77" fmla="*/ 806 h 900"/>
                    <a:gd name="T78" fmla="*/ 497 w 1366"/>
                    <a:gd name="T79" fmla="*/ 867 h 900"/>
                    <a:gd name="T80" fmla="*/ 528 w 1366"/>
                    <a:gd name="T81" fmla="*/ 867 h 900"/>
                    <a:gd name="T82" fmla="*/ 621 w 1366"/>
                    <a:gd name="T83" fmla="*/ 806 h 900"/>
                    <a:gd name="T84" fmla="*/ 652 w 1366"/>
                    <a:gd name="T85" fmla="*/ 806 h 900"/>
                    <a:gd name="T86" fmla="*/ 713 w 1366"/>
                    <a:gd name="T87" fmla="*/ 713 h 900"/>
                    <a:gd name="T88" fmla="*/ 776 w 1366"/>
                    <a:gd name="T89" fmla="*/ 651 h 900"/>
                    <a:gd name="T90" fmla="*/ 930 w 1366"/>
                    <a:gd name="T91" fmla="*/ 589 h 900"/>
                    <a:gd name="T92" fmla="*/ 961 w 1366"/>
                    <a:gd name="T93" fmla="*/ 619 h 900"/>
                    <a:gd name="T94" fmla="*/ 1054 w 1366"/>
                    <a:gd name="T95" fmla="*/ 619 h 900"/>
                    <a:gd name="T96" fmla="*/ 1117 w 1366"/>
                    <a:gd name="T97" fmla="*/ 651 h 900"/>
                    <a:gd name="T98" fmla="*/ 1148 w 1366"/>
                    <a:gd name="T99" fmla="*/ 651 h 900"/>
                    <a:gd name="T100" fmla="*/ 1272 w 1366"/>
                    <a:gd name="T101" fmla="*/ 589 h 900"/>
                    <a:gd name="T102" fmla="*/ 1241 w 1366"/>
                    <a:gd name="T103" fmla="*/ 682 h 900"/>
                    <a:gd name="T104" fmla="*/ 1302 w 1366"/>
                    <a:gd name="T105" fmla="*/ 682 h 900"/>
                    <a:gd name="T106" fmla="*/ 1333 w 1366"/>
                    <a:gd name="T107" fmla="*/ 682 h 900"/>
                    <a:gd name="T108" fmla="*/ 1365 w 1366"/>
                    <a:gd name="T109" fmla="*/ 682 h 900"/>
                    <a:gd name="T110" fmla="*/ 1365 w 1366"/>
                    <a:gd name="T111" fmla="*/ 682 h 900"/>
                    <a:gd name="T112" fmla="*/ 1302 w 1366"/>
                    <a:gd name="T113" fmla="*/ 93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66" h="900">
                      <a:moveTo>
                        <a:pt x="1302" y="93"/>
                      </a:moveTo>
                      <a:lnTo>
                        <a:pt x="1302" y="93"/>
                      </a:lnTo>
                      <a:lnTo>
                        <a:pt x="1272" y="93"/>
                      </a:lnTo>
                      <a:lnTo>
                        <a:pt x="1241" y="93"/>
                      </a:lnTo>
                      <a:cubicBezTo>
                        <a:pt x="1209" y="93"/>
                        <a:pt x="1209" y="93"/>
                        <a:pt x="1209" y="93"/>
                      </a:cubicBezTo>
                      <a:cubicBezTo>
                        <a:pt x="1178" y="93"/>
                        <a:pt x="1148" y="93"/>
                        <a:pt x="1148" y="93"/>
                      </a:cubicBezTo>
                      <a:lnTo>
                        <a:pt x="1148" y="93"/>
                      </a:lnTo>
                      <a:cubicBezTo>
                        <a:pt x="1148" y="93"/>
                        <a:pt x="1148" y="93"/>
                        <a:pt x="1117" y="93"/>
                      </a:cubicBezTo>
                      <a:cubicBezTo>
                        <a:pt x="1117" y="93"/>
                        <a:pt x="1117" y="93"/>
                        <a:pt x="1085" y="93"/>
                      </a:cubicBezTo>
                      <a:lnTo>
                        <a:pt x="1085" y="93"/>
                      </a:lnTo>
                      <a:cubicBezTo>
                        <a:pt x="1085" y="93"/>
                        <a:pt x="1054" y="93"/>
                        <a:pt x="1024" y="93"/>
                      </a:cubicBezTo>
                      <a:cubicBezTo>
                        <a:pt x="993" y="62"/>
                        <a:pt x="961" y="62"/>
                        <a:pt x="930" y="62"/>
                      </a:cubicBezTo>
                      <a:lnTo>
                        <a:pt x="930" y="62"/>
                      </a:lnTo>
                      <a:cubicBezTo>
                        <a:pt x="930" y="62"/>
                        <a:pt x="900" y="62"/>
                        <a:pt x="869" y="62"/>
                      </a:cubicBezTo>
                      <a:cubicBezTo>
                        <a:pt x="837" y="62"/>
                        <a:pt x="806" y="62"/>
                        <a:pt x="806" y="62"/>
                      </a:cubicBezTo>
                      <a:cubicBezTo>
                        <a:pt x="806" y="62"/>
                        <a:pt x="776" y="62"/>
                        <a:pt x="745" y="62"/>
                      </a:cubicBezTo>
                      <a:cubicBezTo>
                        <a:pt x="713" y="31"/>
                        <a:pt x="713" y="31"/>
                        <a:pt x="713" y="31"/>
                      </a:cubicBezTo>
                      <a:lnTo>
                        <a:pt x="713" y="31"/>
                      </a:lnTo>
                      <a:lnTo>
                        <a:pt x="713" y="31"/>
                      </a:lnTo>
                      <a:lnTo>
                        <a:pt x="682" y="31"/>
                      </a:lnTo>
                      <a:lnTo>
                        <a:pt x="682" y="31"/>
                      </a:lnTo>
                      <a:lnTo>
                        <a:pt x="652" y="31"/>
                      </a:lnTo>
                      <a:cubicBezTo>
                        <a:pt x="652" y="31"/>
                        <a:pt x="652" y="31"/>
                        <a:pt x="621" y="31"/>
                      </a:cubicBezTo>
                      <a:lnTo>
                        <a:pt x="621" y="31"/>
                      </a:lnTo>
                      <a:lnTo>
                        <a:pt x="621" y="31"/>
                      </a:lnTo>
                      <a:cubicBezTo>
                        <a:pt x="528" y="62"/>
                        <a:pt x="528" y="62"/>
                        <a:pt x="528" y="62"/>
                      </a:cubicBezTo>
                      <a:cubicBezTo>
                        <a:pt x="558" y="0"/>
                        <a:pt x="558" y="0"/>
                        <a:pt x="558" y="0"/>
                      </a:cubicBezTo>
                      <a:lnTo>
                        <a:pt x="558" y="0"/>
                      </a:lnTo>
                      <a:cubicBezTo>
                        <a:pt x="528" y="0"/>
                        <a:pt x="528" y="31"/>
                        <a:pt x="497" y="31"/>
                      </a:cubicBezTo>
                      <a:cubicBezTo>
                        <a:pt x="497" y="31"/>
                        <a:pt x="465" y="31"/>
                        <a:pt x="434" y="31"/>
                      </a:cubicBezTo>
                      <a:lnTo>
                        <a:pt x="434" y="62"/>
                      </a:lnTo>
                      <a:cubicBezTo>
                        <a:pt x="404" y="62"/>
                        <a:pt x="373" y="62"/>
                        <a:pt x="373" y="62"/>
                      </a:cubicBezTo>
                      <a:cubicBezTo>
                        <a:pt x="341" y="62"/>
                        <a:pt x="341" y="62"/>
                        <a:pt x="341" y="62"/>
                      </a:cubicBezTo>
                      <a:lnTo>
                        <a:pt x="341" y="62"/>
                      </a:lnTo>
                      <a:cubicBezTo>
                        <a:pt x="310" y="62"/>
                        <a:pt x="280" y="62"/>
                        <a:pt x="280" y="62"/>
                      </a:cubicBezTo>
                      <a:cubicBezTo>
                        <a:pt x="249" y="62"/>
                        <a:pt x="249" y="93"/>
                        <a:pt x="217" y="93"/>
                      </a:cubicBezTo>
                      <a:lnTo>
                        <a:pt x="186" y="124"/>
                      </a:lnTo>
                      <a:cubicBezTo>
                        <a:pt x="156" y="155"/>
                        <a:pt x="156" y="155"/>
                        <a:pt x="156" y="155"/>
                      </a:cubicBezTo>
                      <a:lnTo>
                        <a:pt x="156" y="155"/>
                      </a:lnTo>
                      <a:cubicBezTo>
                        <a:pt x="156" y="155"/>
                        <a:pt x="156" y="155"/>
                        <a:pt x="124" y="155"/>
                      </a:cubicBezTo>
                      <a:cubicBezTo>
                        <a:pt x="93" y="155"/>
                        <a:pt x="62" y="155"/>
                        <a:pt x="62" y="155"/>
                      </a:cubicBezTo>
                      <a:lnTo>
                        <a:pt x="93" y="186"/>
                      </a:lnTo>
                      <a:lnTo>
                        <a:pt x="93" y="186"/>
                      </a:lnTo>
                      <a:cubicBezTo>
                        <a:pt x="124" y="186"/>
                        <a:pt x="156" y="186"/>
                        <a:pt x="156" y="217"/>
                      </a:cubicBezTo>
                      <a:lnTo>
                        <a:pt x="156" y="217"/>
                      </a:lnTo>
                      <a:lnTo>
                        <a:pt x="186" y="217"/>
                      </a:lnTo>
                      <a:cubicBezTo>
                        <a:pt x="217" y="217"/>
                        <a:pt x="217" y="217"/>
                        <a:pt x="217" y="217"/>
                      </a:cubicBezTo>
                      <a:cubicBezTo>
                        <a:pt x="249" y="217"/>
                        <a:pt x="249" y="217"/>
                        <a:pt x="249" y="217"/>
                      </a:cubicBezTo>
                      <a:cubicBezTo>
                        <a:pt x="280" y="217"/>
                        <a:pt x="280" y="217"/>
                        <a:pt x="280" y="217"/>
                      </a:cubicBezTo>
                      <a:cubicBezTo>
                        <a:pt x="280" y="248"/>
                        <a:pt x="280" y="248"/>
                        <a:pt x="280" y="248"/>
                      </a:cubicBezTo>
                      <a:cubicBezTo>
                        <a:pt x="341" y="279"/>
                        <a:pt x="341" y="279"/>
                        <a:pt x="341" y="279"/>
                      </a:cubicBez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10" y="341"/>
                        <a:pt x="310" y="341"/>
                        <a:pt x="310" y="341"/>
                      </a:cubicBezTo>
                      <a:cubicBezTo>
                        <a:pt x="310" y="341"/>
                        <a:pt x="310" y="310"/>
                        <a:pt x="280" y="310"/>
                      </a:cubicBezTo>
                      <a:cubicBezTo>
                        <a:pt x="280" y="310"/>
                        <a:pt x="280" y="310"/>
                        <a:pt x="249" y="310"/>
                      </a:cubicBezTo>
                      <a:cubicBezTo>
                        <a:pt x="249" y="341"/>
                        <a:pt x="217" y="341"/>
                        <a:pt x="186" y="341"/>
                      </a:cubicBezTo>
                      <a:lnTo>
                        <a:pt x="186" y="341"/>
                      </a:lnTo>
                      <a:lnTo>
                        <a:pt x="124" y="341"/>
                      </a:lnTo>
                      <a:cubicBezTo>
                        <a:pt x="124" y="341"/>
                        <a:pt x="93" y="341"/>
                        <a:pt x="93" y="310"/>
                      </a:cubicBezTo>
                      <a:lnTo>
                        <a:pt x="93" y="310"/>
                      </a:lnTo>
                      <a:cubicBezTo>
                        <a:pt x="0" y="341"/>
                        <a:pt x="0" y="341"/>
                        <a:pt x="0" y="341"/>
                      </a:cubicBezTo>
                      <a:lnTo>
                        <a:pt x="0" y="372"/>
                      </a:lnTo>
                      <a:lnTo>
                        <a:pt x="0" y="372"/>
                      </a:lnTo>
                      <a:cubicBezTo>
                        <a:pt x="32" y="403"/>
                        <a:pt x="32" y="403"/>
                        <a:pt x="62" y="403"/>
                      </a:cubicBezTo>
                      <a:lnTo>
                        <a:pt x="62" y="403"/>
                      </a:lnTo>
                      <a:cubicBezTo>
                        <a:pt x="93" y="403"/>
                        <a:pt x="124" y="403"/>
                        <a:pt x="156" y="403"/>
                      </a:cubicBezTo>
                      <a:lnTo>
                        <a:pt x="156" y="403"/>
                      </a:lnTo>
                      <a:cubicBezTo>
                        <a:pt x="186" y="372"/>
                        <a:pt x="186" y="372"/>
                        <a:pt x="186" y="372"/>
                      </a:cubicBezTo>
                      <a:cubicBezTo>
                        <a:pt x="186" y="403"/>
                        <a:pt x="186" y="403"/>
                        <a:pt x="186" y="403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lnTo>
                        <a:pt x="280" y="372"/>
                      </a:lnTo>
                      <a:cubicBezTo>
                        <a:pt x="310" y="341"/>
                        <a:pt x="310" y="341"/>
                        <a:pt x="310" y="341"/>
                      </a:cubicBezTo>
                      <a:cubicBezTo>
                        <a:pt x="310" y="403"/>
                        <a:pt x="310" y="403"/>
                        <a:pt x="310" y="403"/>
                      </a:cubicBezTo>
                      <a:cubicBezTo>
                        <a:pt x="310" y="434"/>
                        <a:pt x="310" y="465"/>
                        <a:pt x="310" y="495"/>
                      </a:cubicBezTo>
                      <a:cubicBezTo>
                        <a:pt x="310" y="495"/>
                        <a:pt x="280" y="527"/>
                        <a:pt x="249" y="527"/>
                      </a:cubicBezTo>
                      <a:lnTo>
                        <a:pt x="249" y="527"/>
                      </a:lnTo>
                      <a:lnTo>
                        <a:pt x="217" y="495"/>
                      </a:lnTo>
                      <a:lnTo>
                        <a:pt x="217" y="495"/>
                      </a:lnTo>
                      <a:lnTo>
                        <a:pt x="186" y="527"/>
                      </a:lnTo>
                      <a:cubicBezTo>
                        <a:pt x="156" y="527"/>
                        <a:pt x="156" y="527"/>
                        <a:pt x="124" y="527"/>
                      </a:cubicBezTo>
                      <a:lnTo>
                        <a:pt x="124" y="527"/>
                      </a:lnTo>
                      <a:lnTo>
                        <a:pt x="124" y="527"/>
                      </a:lnTo>
                      <a:cubicBezTo>
                        <a:pt x="93" y="558"/>
                        <a:pt x="93" y="558"/>
                        <a:pt x="93" y="558"/>
                      </a:cubicBezTo>
                      <a:lnTo>
                        <a:pt x="93" y="558"/>
                      </a:lnTo>
                      <a:cubicBezTo>
                        <a:pt x="62" y="558"/>
                        <a:pt x="62" y="589"/>
                        <a:pt x="62" y="589"/>
                      </a:cubicBezTo>
                      <a:cubicBezTo>
                        <a:pt x="93" y="589"/>
                        <a:pt x="93" y="589"/>
                        <a:pt x="93" y="589"/>
                      </a:cubicBezTo>
                      <a:cubicBezTo>
                        <a:pt x="93" y="619"/>
                        <a:pt x="93" y="619"/>
                        <a:pt x="93" y="619"/>
                      </a:cubicBezTo>
                      <a:lnTo>
                        <a:pt x="93" y="619"/>
                      </a:lnTo>
                      <a:cubicBezTo>
                        <a:pt x="93" y="619"/>
                        <a:pt x="93" y="619"/>
                        <a:pt x="124" y="619"/>
                      </a:cubicBezTo>
                      <a:cubicBezTo>
                        <a:pt x="156" y="619"/>
                        <a:pt x="156" y="619"/>
                        <a:pt x="186" y="651"/>
                      </a:cubicBezTo>
                      <a:cubicBezTo>
                        <a:pt x="186" y="682"/>
                        <a:pt x="186" y="682"/>
                        <a:pt x="186" y="682"/>
                      </a:cubicBezTo>
                      <a:lnTo>
                        <a:pt x="186" y="682"/>
                      </a:lnTo>
                      <a:lnTo>
                        <a:pt x="186" y="682"/>
                      </a:lnTo>
                      <a:cubicBezTo>
                        <a:pt x="217" y="651"/>
                        <a:pt x="217" y="651"/>
                        <a:pt x="217" y="651"/>
                      </a:cubicBezTo>
                      <a:cubicBezTo>
                        <a:pt x="249" y="651"/>
                        <a:pt x="249" y="651"/>
                        <a:pt x="249" y="651"/>
                      </a:cubicBezTo>
                      <a:lnTo>
                        <a:pt x="249" y="651"/>
                      </a:lnTo>
                      <a:cubicBezTo>
                        <a:pt x="249" y="651"/>
                        <a:pt x="280" y="682"/>
                        <a:pt x="280" y="713"/>
                      </a:cubicBezTo>
                      <a:lnTo>
                        <a:pt x="280" y="743"/>
                      </a:lnTo>
                      <a:lnTo>
                        <a:pt x="280" y="743"/>
                      </a:lnTo>
                      <a:lnTo>
                        <a:pt x="280" y="743"/>
                      </a:lnTo>
                      <a:lnTo>
                        <a:pt x="280" y="775"/>
                      </a:lnTo>
                      <a:lnTo>
                        <a:pt x="280" y="775"/>
                      </a:lnTo>
                      <a:lnTo>
                        <a:pt x="280" y="775"/>
                      </a:lnTo>
                      <a:cubicBezTo>
                        <a:pt x="280" y="743"/>
                        <a:pt x="310" y="743"/>
                        <a:pt x="310" y="743"/>
                      </a:cubicBezTo>
                      <a:cubicBezTo>
                        <a:pt x="341" y="743"/>
                        <a:pt x="341" y="743"/>
                        <a:pt x="341" y="775"/>
                      </a:cubicBezTo>
                      <a:cubicBezTo>
                        <a:pt x="341" y="775"/>
                        <a:pt x="341" y="775"/>
                        <a:pt x="373" y="775"/>
                      </a:cubicBezTo>
                      <a:lnTo>
                        <a:pt x="373" y="775"/>
                      </a:lnTo>
                      <a:lnTo>
                        <a:pt x="404" y="775"/>
                      </a:lnTo>
                      <a:cubicBezTo>
                        <a:pt x="434" y="713"/>
                        <a:pt x="434" y="713"/>
                        <a:pt x="434" y="713"/>
                      </a:cubicBezTo>
                      <a:cubicBezTo>
                        <a:pt x="434" y="775"/>
                        <a:pt x="434" y="775"/>
                        <a:pt x="434" y="775"/>
                      </a:cubicBezTo>
                      <a:lnTo>
                        <a:pt x="434" y="775"/>
                      </a:lnTo>
                      <a:cubicBezTo>
                        <a:pt x="465" y="775"/>
                        <a:pt x="465" y="775"/>
                        <a:pt x="465" y="775"/>
                      </a:cubicBezTo>
                      <a:lnTo>
                        <a:pt x="465" y="775"/>
                      </a:lnTo>
                      <a:cubicBezTo>
                        <a:pt x="465" y="775"/>
                        <a:pt x="497" y="775"/>
                        <a:pt x="497" y="743"/>
                      </a:cubicBezTo>
                      <a:cubicBezTo>
                        <a:pt x="652" y="651"/>
                        <a:pt x="652" y="651"/>
                        <a:pt x="652" y="651"/>
                      </a:cubicBezTo>
                      <a:cubicBezTo>
                        <a:pt x="528" y="806"/>
                        <a:pt x="528" y="806"/>
                        <a:pt x="528" y="806"/>
                      </a:cubicBezTo>
                      <a:lnTo>
                        <a:pt x="497" y="837"/>
                      </a:lnTo>
                      <a:lnTo>
                        <a:pt x="497" y="837"/>
                      </a:lnTo>
                      <a:cubicBezTo>
                        <a:pt x="497" y="867"/>
                        <a:pt x="497" y="867"/>
                        <a:pt x="497" y="867"/>
                      </a:cubicBezTo>
                      <a:lnTo>
                        <a:pt x="497" y="899"/>
                      </a:lnTo>
                      <a:cubicBezTo>
                        <a:pt x="497" y="899"/>
                        <a:pt x="497" y="899"/>
                        <a:pt x="528" y="899"/>
                      </a:cubicBezTo>
                      <a:lnTo>
                        <a:pt x="528" y="867"/>
                      </a:lnTo>
                      <a:lnTo>
                        <a:pt x="528" y="867"/>
                      </a:lnTo>
                      <a:cubicBezTo>
                        <a:pt x="589" y="837"/>
                        <a:pt x="589" y="837"/>
                        <a:pt x="589" y="837"/>
                      </a:cubicBezTo>
                      <a:cubicBezTo>
                        <a:pt x="589" y="837"/>
                        <a:pt x="589" y="837"/>
                        <a:pt x="621" y="806"/>
                      </a:cubicBezTo>
                      <a:lnTo>
                        <a:pt x="621" y="806"/>
                      </a:lnTo>
                      <a:cubicBezTo>
                        <a:pt x="621" y="806"/>
                        <a:pt x="621" y="806"/>
                        <a:pt x="652" y="806"/>
                      </a:cubicBezTo>
                      <a:lnTo>
                        <a:pt x="652" y="806"/>
                      </a:lnTo>
                      <a:cubicBezTo>
                        <a:pt x="682" y="775"/>
                        <a:pt x="713" y="743"/>
                        <a:pt x="713" y="743"/>
                      </a:cubicBezTo>
                      <a:cubicBezTo>
                        <a:pt x="713" y="713"/>
                        <a:pt x="713" y="713"/>
                        <a:pt x="713" y="713"/>
                      </a:cubicBezTo>
                      <a:lnTo>
                        <a:pt x="713" y="713"/>
                      </a:lnTo>
                      <a:cubicBezTo>
                        <a:pt x="652" y="651"/>
                        <a:pt x="652" y="651"/>
                        <a:pt x="652" y="651"/>
                      </a:cubicBezTo>
                      <a:cubicBezTo>
                        <a:pt x="745" y="682"/>
                        <a:pt x="745" y="682"/>
                        <a:pt x="745" y="682"/>
                      </a:cubicBezTo>
                      <a:cubicBezTo>
                        <a:pt x="745" y="651"/>
                        <a:pt x="776" y="651"/>
                        <a:pt x="776" y="651"/>
                      </a:cubicBezTo>
                      <a:lnTo>
                        <a:pt x="776" y="619"/>
                      </a:lnTo>
                      <a:cubicBezTo>
                        <a:pt x="806" y="619"/>
                        <a:pt x="806" y="619"/>
                        <a:pt x="837" y="619"/>
                      </a:cubicBezTo>
                      <a:cubicBezTo>
                        <a:pt x="837" y="619"/>
                        <a:pt x="900" y="589"/>
                        <a:pt x="930" y="589"/>
                      </a:cubicBezTo>
                      <a:cubicBezTo>
                        <a:pt x="961" y="651"/>
                        <a:pt x="961" y="651"/>
                        <a:pt x="961" y="651"/>
                      </a:cubicBezTo>
                      <a:lnTo>
                        <a:pt x="961" y="651"/>
                      </a:lnTo>
                      <a:lnTo>
                        <a:pt x="961" y="619"/>
                      </a:lnTo>
                      <a:cubicBezTo>
                        <a:pt x="993" y="619"/>
                        <a:pt x="993" y="619"/>
                        <a:pt x="1024" y="619"/>
                      </a:cubicBezTo>
                      <a:lnTo>
                        <a:pt x="1024" y="619"/>
                      </a:lnTo>
                      <a:cubicBezTo>
                        <a:pt x="1054" y="619"/>
                        <a:pt x="1054" y="619"/>
                        <a:pt x="1054" y="619"/>
                      </a:cubicBezTo>
                      <a:lnTo>
                        <a:pt x="1085" y="651"/>
                      </a:lnTo>
                      <a:lnTo>
                        <a:pt x="1085" y="651"/>
                      </a:lnTo>
                      <a:cubicBezTo>
                        <a:pt x="1117" y="651"/>
                        <a:pt x="1117" y="651"/>
                        <a:pt x="1117" y="651"/>
                      </a:cubicBezTo>
                      <a:lnTo>
                        <a:pt x="1117" y="651"/>
                      </a:lnTo>
                      <a:lnTo>
                        <a:pt x="1117" y="651"/>
                      </a:lnTo>
                      <a:cubicBezTo>
                        <a:pt x="1148" y="651"/>
                        <a:pt x="1148" y="651"/>
                        <a:pt x="1148" y="651"/>
                      </a:cubicBezTo>
                      <a:lnTo>
                        <a:pt x="1148" y="651"/>
                      </a:lnTo>
                      <a:cubicBezTo>
                        <a:pt x="1178" y="651"/>
                        <a:pt x="1178" y="651"/>
                        <a:pt x="1178" y="651"/>
                      </a:cubicBezTo>
                      <a:cubicBezTo>
                        <a:pt x="1272" y="589"/>
                        <a:pt x="1272" y="589"/>
                        <a:pt x="1272" y="589"/>
                      </a:cubicBezTo>
                      <a:cubicBezTo>
                        <a:pt x="1209" y="682"/>
                        <a:pt x="1209" y="682"/>
                        <a:pt x="1209" y="682"/>
                      </a:cubicBezTo>
                      <a:lnTo>
                        <a:pt x="1209" y="682"/>
                      </a:lnTo>
                      <a:cubicBezTo>
                        <a:pt x="1241" y="682"/>
                        <a:pt x="1241" y="682"/>
                        <a:pt x="1241" y="682"/>
                      </a:cubicBezTo>
                      <a:lnTo>
                        <a:pt x="1272" y="682"/>
                      </a:lnTo>
                      <a:cubicBezTo>
                        <a:pt x="1272" y="682"/>
                        <a:pt x="1272" y="682"/>
                        <a:pt x="1302" y="682"/>
                      </a:cubicBezTo>
                      <a:lnTo>
                        <a:pt x="1302" y="682"/>
                      </a:lnTo>
                      <a:cubicBezTo>
                        <a:pt x="1333" y="682"/>
                        <a:pt x="1333" y="682"/>
                        <a:pt x="1333" y="682"/>
                      </a:cubicBezTo>
                      <a:lnTo>
                        <a:pt x="1333" y="682"/>
                      </a:lnTo>
                      <a:lnTo>
                        <a:pt x="1333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cubicBezTo>
                        <a:pt x="1365" y="124"/>
                        <a:pt x="1365" y="124"/>
                        <a:pt x="1365" y="124"/>
                      </a:cubicBezTo>
                      <a:cubicBezTo>
                        <a:pt x="1365" y="124"/>
                        <a:pt x="1365" y="93"/>
                        <a:pt x="1333" y="93"/>
                      </a:cubicBezTo>
                      <a:lnTo>
                        <a:pt x="1302" y="93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1" name="Freeform 450"/>
                <p:cNvSpPr>
                  <a:spLocks noChangeArrowheads="1"/>
                </p:cNvSpPr>
                <p:nvPr/>
              </p:nvSpPr>
              <p:spPr bwMode="auto">
                <a:xfrm>
                  <a:off x="1838325" y="2249488"/>
                  <a:ext cx="44450" cy="77787"/>
                </a:xfrm>
                <a:custGeom>
                  <a:avLst/>
                  <a:gdLst>
                    <a:gd name="T0" fmla="*/ 124 w 125"/>
                    <a:gd name="T1" fmla="*/ 186 h 217"/>
                    <a:gd name="T2" fmla="*/ 124 w 125"/>
                    <a:gd name="T3" fmla="*/ 186 h 217"/>
                    <a:gd name="T4" fmla="*/ 124 w 125"/>
                    <a:gd name="T5" fmla="*/ 154 h 217"/>
                    <a:gd name="T6" fmla="*/ 124 w 125"/>
                    <a:gd name="T7" fmla="*/ 124 h 217"/>
                    <a:gd name="T8" fmla="*/ 124 w 125"/>
                    <a:gd name="T9" fmla="*/ 124 h 217"/>
                    <a:gd name="T10" fmla="*/ 124 w 125"/>
                    <a:gd name="T11" fmla="*/ 93 h 217"/>
                    <a:gd name="T12" fmla="*/ 124 w 125"/>
                    <a:gd name="T13" fmla="*/ 31 h 217"/>
                    <a:gd name="T14" fmla="*/ 124 w 125"/>
                    <a:gd name="T15" fmla="*/ 0 h 217"/>
                    <a:gd name="T16" fmla="*/ 62 w 125"/>
                    <a:gd name="T17" fmla="*/ 0 h 217"/>
                    <a:gd name="T18" fmla="*/ 62 w 125"/>
                    <a:gd name="T19" fmla="*/ 0 h 217"/>
                    <a:gd name="T20" fmla="*/ 62 w 125"/>
                    <a:gd name="T21" fmla="*/ 0 h 217"/>
                    <a:gd name="T22" fmla="*/ 62 w 125"/>
                    <a:gd name="T23" fmla="*/ 0 h 217"/>
                    <a:gd name="T24" fmla="*/ 93 w 125"/>
                    <a:gd name="T25" fmla="*/ 31 h 217"/>
                    <a:gd name="T26" fmla="*/ 93 w 125"/>
                    <a:gd name="T27" fmla="*/ 31 h 217"/>
                    <a:gd name="T28" fmla="*/ 93 w 125"/>
                    <a:gd name="T29" fmla="*/ 63 h 217"/>
                    <a:gd name="T30" fmla="*/ 93 w 125"/>
                    <a:gd name="T31" fmla="*/ 63 h 217"/>
                    <a:gd name="T32" fmla="*/ 93 w 125"/>
                    <a:gd name="T33" fmla="*/ 63 h 217"/>
                    <a:gd name="T34" fmla="*/ 93 w 125"/>
                    <a:gd name="T35" fmla="*/ 93 h 217"/>
                    <a:gd name="T36" fmla="*/ 62 w 125"/>
                    <a:gd name="T37" fmla="*/ 124 h 217"/>
                    <a:gd name="T38" fmla="*/ 62 w 125"/>
                    <a:gd name="T39" fmla="*/ 124 h 217"/>
                    <a:gd name="T40" fmla="*/ 62 w 125"/>
                    <a:gd name="T41" fmla="*/ 124 h 217"/>
                    <a:gd name="T42" fmla="*/ 31 w 125"/>
                    <a:gd name="T43" fmla="*/ 124 h 217"/>
                    <a:gd name="T44" fmla="*/ 0 w 125"/>
                    <a:gd name="T45" fmla="*/ 124 h 217"/>
                    <a:gd name="T46" fmla="*/ 0 w 125"/>
                    <a:gd name="T47" fmla="*/ 124 h 217"/>
                    <a:gd name="T48" fmla="*/ 0 w 125"/>
                    <a:gd name="T49" fmla="*/ 124 h 217"/>
                    <a:gd name="T50" fmla="*/ 0 w 125"/>
                    <a:gd name="T51" fmla="*/ 124 h 217"/>
                    <a:gd name="T52" fmla="*/ 0 w 125"/>
                    <a:gd name="T53" fmla="*/ 154 h 217"/>
                    <a:gd name="T54" fmla="*/ 0 w 125"/>
                    <a:gd name="T55" fmla="*/ 154 h 217"/>
                    <a:gd name="T56" fmla="*/ 62 w 125"/>
                    <a:gd name="T57" fmla="*/ 216 h 217"/>
                    <a:gd name="T58" fmla="*/ 62 w 125"/>
                    <a:gd name="T59" fmla="*/ 216 h 217"/>
                    <a:gd name="T60" fmla="*/ 93 w 125"/>
                    <a:gd name="T61" fmla="*/ 186 h 217"/>
                    <a:gd name="T62" fmla="*/ 124 w 125"/>
                    <a:gd name="T63" fmla="*/ 18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5" h="217">
                      <a:moveTo>
                        <a:pt x="124" y="186"/>
                      </a:moveTo>
                      <a:lnTo>
                        <a:pt x="124" y="186"/>
                      </a:lnTo>
                      <a:lnTo>
                        <a:pt x="124" y="154"/>
                      </a:lnTo>
                      <a:cubicBezTo>
                        <a:pt x="124" y="154"/>
                        <a:pt x="124" y="154"/>
                        <a:pt x="124" y="124"/>
                      </a:cubicBezTo>
                      <a:lnTo>
                        <a:pt x="124" y="124"/>
                      </a:lnTo>
                      <a:cubicBezTo>
                        <a:pt x="124" y="93"/>
                        <a:pt x="124" y="93"/>
                        <a:pt x="124" y="93"/>
                      </a:cubicBezTo>
                      <a:cubicBezTo>
                        <a:pt x="124" y="93"/>
                        <a:pt x="124" y="63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93" y="0"/>
                        <a:pt x="93" y="31"/>
                      </a:cubicBezTo>
                      <a:lnTo>
                        <a:pt x="93" y="31"/>
                      </a:lnTo>
                      <a:cubicBezTo>
                        <a:pt x="93" y="63"/>
                        <a:pt x="93" y="6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63"/>
                        <a:pt x="93" y="63"/>
                        <a:pt x="93" y="93"/>
                      </a:cubicBezTo>
                      <a:cubicBezTo>
                        <a:pt x="93" y="93"/>
                        <a:pt x="93" y="93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54"/>
                      </a:lnTo>
                      <a:cubicBezTo>
                        <a:pt x="0" y="186"/>
                        <a:pt x="31" y="216"/>
                        <a:pt x="62" y="216"/>
                      </a:cubicBezTo>
                      <a:lnTo>
                        <a:pt x="62" y="216"/>
                      </a:lnTo>
                      <a:cubicBezTo>
                        <a:pt x="62" y="186"/>
                        <a:pt x="93" y="186"/>
                        <a:pt x="93" y="186"/>
                      </a:cubicBezTo>
                      <a:lnTo>
                        <a:pt x="124" y="186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2" name="Freeform 451"/>
                <p:cNvSpPr>
                  <a:spLocks noChangeArrowheads="1"/>
                </p:cNvSpPr>
                <p:nvPr/>
              </p:nvSpPr>
              <p:spPr bwMode="auto">
                <a:xfrm>
                  <a:off x="2239963" y="2205038"/>
                  <a:ext cx="33337" cy="23812"/>
                </a:xfrm>
                <a:custGeom>
                  <a:avLst/>
                  <a:gdLst>
                    <a:gd name="T0" fmla="*/ 31 w 94"/>
                    <a:gd name="T1" fmla="*/ 31 h 64"/>
                    <a:gd name="T2" fmla="*/ 31 w 94"/>
                    <a:gd name="T3" fmla="*/ 31 h 64"/>
                    <a:gd name="T4" fmla="*/ 61 w 94"/>
                    <a:gd name="T5" fmla="*/ 63 h 64"/>
                    <a:gd name="T6" fmla="*/ 93 w 94"/>
                    <a:gd name="T7" fmla="*/ 31 h 64"/>
                    <a:gd name="T8" fmla="*/ 93 w 94"/>
                    <a:gd name="T9" fmla="*/ 31 h 64"/>
                    <a:gd name="T10" fmla="*/ 61 w 94"/>
                    <a:gd name="T11" fmla="*/ 31 h 64"/>
                    <a:gd name="T12" fmla="*/ 61 w 94"/>
                    <a:gd name="T13" fmla="*/ 0 h 64"/>
                    <a:gd name="T14" fmla="*/ 61 w 94"/>
                    <a:gd name="T15" fmla="*/ 0 h 64"/>
                    <a:gd name="T16" fmla="*/ 31 w 94"/>
                    <a:gd name="T17" fmla="*/ 0 h 64"/>
                    <a:gd name="T18" fmla="*/ 31 w 94"/>
                    <a:gd name="T19" fmla="*/ 0 h 64"/>
                    <a:gd name="T20" fmla="*/ 0 w 94"/>
                    <a:gd name="T21" fmla="*/ 31 h 64"/>
                    <a:gd name="T22" fmla="*/ 31 w 94"/>
                    <a:gd name="T23" fmla="*/ 3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64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1" y="63"/>
                      </a:lnTo>
                      <a:cubicBezTo>
                        <a:pt x="61" y="31"/>
                        <a:pt x="93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31"/>
                        <a:pt x="93" y="31"/>
                        <a:pt x="61" y="31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3" name="Freeform 452"/>
                <p:cNvSpPr>
                  <a:spLocks noChangeArrowheads="1"/>
                </p:cNvSpPr>
                <p:nvPr/>
              </p:nvSpPr>
              <p:spPr bwMode="auto">
                <a:xfrm>
                  <a:off x="1169988" y="942975"/>
                  <a:ext cx="168275" cy="55563"/>
                </a:xfrm>
                <a:custGeom>
                  <a:avLst/>
                  <a:gdLst>
                    <a:gd name="T0" fmla="*/ 466 w 467"/>
                    <a:gd name="T1" fmla="*/ 31 h 156"/>
                    <a:gd name="T2" fmla="*/ 466 w 467"/>
                    <a:gd name="T3" fmla="*/ 31 h 156"/>
                    <a:gd name="T4" fmla="*/ 434 w 467"/>
                    <a:gd name="T5" fmla="*/ 0 h 156"/>
                    <a:gd name="T6" fmla="*/ 403 w 467"/>
                    <a:gd name="T7" fmla="*/ 0 h 156"/>
                    <a:gd name="T8" fmla="*/ 342 w 467"/>
                    <a:gd name="T9" fmla="*/ 31 h 156"/>
                    <a:gd name="T10" fmla="*/ 310 w 467"/>
                    <a:gd name="T11" fmla="*/ 31 h 156"/>
                    <a:gd name="T12" fmla="*/ 248 w 467"/>
                    <a:gd name="T13" fmla="*/ 0 h 156"/>
                    <a:gd name="T14" fmla="*/ 186 w 467"/>
                    <a:gd name="T15" fmla="*/ 0 h 156"/>
                    <a:gd name="T16" fmla="*/ 186 w 467"/>
                    <a:gd name="T17" fmla="*/ 0 h 156"/>
                    <a:gd name="T18" fmla="*/ 94 w 467"/>
                    <a:gd name="T19" fmla="*/ 0 h 156"/>
                    <a:gd name="T20" fmla="*/ 94 w 467"/>
                    <a:gd name="T21" fmla="*/ 31 h 156"/>
                    <a:gd name="T22" fmla="*/ 94 w 467"/>
                    <a:gd name="T23" fmla="*/ 62 h 156"/>
                    <a:gd name="T24" fmla="*/ 94 w 467"/>
                    <a:gd name="T25" fmla="*/ 62 h 156"/>
                    <a:gd name="T26" fmla="*/ 62 w 467"/>
                    <a:gd name="T27" fmla="*/ 93 h 156"/>
                    <a:gd name="T28" fmla="*/ 31 w 467"/>
                    <a:gd name="T29" fmla="*/ 93 h 156"/>
                    <a:gd name="T30" fmla="*/ 31 w 467"/>
                    <a:gd name="T31" fmla="*/ 93 h 156"/>
                    <a:gd name="T32" fmla="*/ 0 w 467"/>
                    <a:gd name="T33" fmla="*/ 93 h 156"/>
                    <a:gd name="T34" fmla="*/ 31 w 467"/>
                    <a:gd name="T35" fmla="*/ 93 h 156"/>
                    <a:gd name="T36" fmla="*/ 62 w 467"/>
                    <a:gd name="T37" fmla="*/ 124 h 156"/>
                    <a:gd name="T38" fmla="*/ 94 w 467"/>
                    <a:gd name="T39" fmla="*/ 155 h 156"/>
                    <a:gd name="T40" fmla="*/ 124 w 467"/>
                    <a:gd name="T41" fmla="*/ 155 h 156"/>
                    <a:gd name="T42" fmla="*/ 124 w 467"/>
                    <a:gd name="T43" fmla="*/ 155 h 156"/>
                    <a:gd name="T44" fmla="*/ 248 w 467"/>
                    <a:gd name="T45" fmla="*/ 124 h 156"/>
                    <a:gd name="T46" fmla="*/ 248 w 467"/>
                    <a:gd name="T47" fmla="*/ 124 h 156"/>
                    <a:gd name="T48" fmla="*/ 248 w 467"/>
                    <a:gd name="T49" fmla="*/ 93 h 156"/>
                    <a:gd name="T50" fmla="*/ 310 w 467"/>
                    <a:gd name="T51" fmla="*/ 62 h 156"/>
                    <a:gd name="T52" fmla="*/ 310 w 467"/>
                    <a:gd name="T53" fmla="*/ 62 h 156"/>
                    <a:gd name="T54" fmla="*/ 310 w 467"/>
                    <a:gd name="T55" fmla="*/ 62 h 156"/>
                    <a:gd name="T56" fmla="*/ 310 w 467"/>
                    <a:gd name="T57" fmla="*/ 62 h 156"/>
                    <a:gd name="T58" fmla="*/ 342 w 467"/>
                    <a:gd name="T59" fmla="*/ 62 h 156"/>
                    <a:gd name="T60" fmla="*/ 403 w 467"/>
                    <a:gd name="T61" fmla="*/ 31 h 156"/>
                    <a:gd name="T62" fmla="*/ 466 w 467"/>
                    <a:gd name="T63" fmla="*/ 3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67" h="156">
                      <a:moveTo>
                        <a:pt x="466" y="31"/>
                      </a:moveTo>
                      <a:lnTo>
                        <a:pt x="466" y="31"/>
                      </a:lnTo>
                      <a:cubicBezTo>
                        <a:pt x="466" y="31"/>
                        <a:pt x="434" y="31"/>
                        <a:pt x="434" y="0"/>
                      </a:cubicBezTo>
                      <a:lnTo>
                        <a:pt x="403" y="0"/>
                      </a:lnTo>
                      <a:cubicBezTo>
                        <a:pt x="372" y="0"/>
                        <a:pt x="372" y="0"/>
                        <a:pt x="342" y="31"/>
                      </a:cubicBezTo>
                      <a:cubicBezTo>
                        <a:pt x="342" y="31"/>
                        <a:pt x="342" y="31"/>
                        <a:pt x="310" y="31"/>
                      </a:cubicBezTo>
                      <a:cubicBezTo>
                        <a:pt x="279" y="31"/>
                        <a:pt x="279" y="31"/>
                        <a:pt x="248" y="0"/>
                      </a:cubicBezTo>
                      <a:cubicBezTo>
                        <a:pt x="218" y="0"/>
                        <a:pt x="218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24" y="0"/>
                        <a:pt x="94" y="0"/>
                      </a:cubicBezTo>
                      <a:cubicBezTo>
                        <a:pt x="94" y="0"/>
                        <a:pt x="94" y="0"/>
                        <a:pt x="94" y="31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62" y="62"/>
                        <a:pt x="62" y="62"/>
                        <a:pt x="62" y="93"/>
                      </a:cubicBezTo>
                      <a:cubicBezTo>
                        <a:pt x="62" y="93"/>
                        <a:pt x="62" y="93"/>
                        <a:pt x="31" y="93"/>
                      </a:cubicBez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62" y="124"/>
                      </a:cubicBezTo>
                      <a:cubicBezTo>
                        <a:pt x="62" y="124"/>
                        <a:pt x="94" y="124"/>
                        <a:pt x="9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218" y="124"/>
                        <a:pt x="248" y="124"/>
                      </a:cubicBezTo>
                      <a:lnTo>
                        <a:pt x="248" y="124"/>
                      </a:lnTo>
                      <a:lnTo>
                        <a:pt x="248" y="93"/>
                      </a:lnTo>
                      <a:cubicBezTo>
                        <a:pt x="248" y="62"/>
                        <a:pt x="279" y="62"/>
                        <a:pt x="310" y="62"/>
                      </a:cubicBez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72" y="62"/>
                        <a:pt x="372" y="31"/>
                        <a:pt x="403" y="31"/>
                      </a:cubicBezTo>
                      <a:cubicBezTo>
                        <a:pt x="403" y="31"/>
                        <a:pt x="434" y="31"/>
                        <a:pt x="466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4" name="Freeform 453"/>
                <p:cNvSpPr>
                  <a:spLocks noChangeArrowheads="1"/>
                </p:cNvSpPr>
                <p:nvPr/>
              </p:nvSpPr>
              <p:spPr bwMode="auto">
                <a:xfrm>
                  <a:off x="1984375" y="754063"/>
                  <a:ext cx="22225" cy="11112"/>
                </a:xfrm>
                <a:custGeom>
                  <a:avLst/>
                  <a:gdLst>
                    <a:gd name="T0" fmla="*/ 0 w 63"/>
                    <a:gd name="T1" fmla="*/ 0 h 32"/>
                    <a:gd name="T2" fmla="*/ 0 w 63"/>
                    <a:gd name="T3" fmla="*/ 0 h 32"/>
                    <a:gd name="T4" fmla="*/ 0 w 63"/>
                    <a:gd name="T5" fmla="*/ 31 h 32"/>
                    <a:gd name="T6" fmla="*/ 62 w 63"/>
                    <a:gd name="T7" fmla="*/ 31 h 32"/>
                    <a:gd name="T8" fmla="*/ 31 w 63"/>
                    <a:gd name="T9" fmla="*/ 31 h 32"/>
                    <a:gd name="T10" fmla="*/ 0 w 63"/>
                    <a:gd name="T1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31" y="31"/>
                        <a:pt x="31" y="31"/>
                        <a:pt x="62" y="31"/>
                      </a:cubicBezTo>
                      <a:cubicBezTo>
                        <a:pt x="62" y="31"/>
                        <a:pt x="62" y="31"/>
                        <a:pt x="31" y="31"/>
                      </a:cubicBezTo>
                      <a:cubicBezTo>
                        <a:pt x="31" y="31"/>
                        <a:pt x="31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5" name="Freeform 454"/>
                <p:cNvSpPr>
                  <a:spLocks noChangeArrowheads="1"/>
                </p:cNvSpPr>
                <p:nvPr/>
              </p:nvSpPr>
              <p:spPr bwMode="auto">
                <a:xfrm>
                  <a:off x="1893888" y="865188"/>
                  <a:ext cx="123825" cy="11112"/>
                </a:xfrm>
                <a:custGeom>
                  <a:avLst/>
                  <a:gdLst>
                    <a:gd name="T0" fmla="*/ 279 w 342"/>
                    <a:gd name="T1" fmla="*/ 31 h 32"/>
                    <a:gd name="T2" fmla="*/ 279 w 342"/>
                    <a:gd name="T3" fmla="*/ 31 h 32"/>
                    <a:gd name="T4" fmla="*/ 248 w 342"/>
                    <a:gd name="T5" fmla="*/ 31 h 32"/>
                    <a:gd name="T6" fmla="*/ 248 w 342"/>
                    <a:gd name="T7" fmla="*/ 31 h 32"/>
                    <a:gd name="T8" fmla="*/ 217 w 342"/>
                    <a:gd name="T9" fmla="*/ 31 h 32"/>
                    <a:gd name="T10" fmla="*/ 186 w 342"/>
                    <a:gd name="T11" fmla="*/ 31 h 32"/>
                    <a:gd name="T12" fmla="*/ 155 w 342"/>
                    <a:gd name="T13" fmla="*/ 31 h 32"/>
                    <a:gd name="T14" fmla="*/ 124 w 342"/>
                    <a:gd name="T15" fmla="*/ 0 h 32"/>
                    <a:gd name="T16" fmla="*/ 124 w 342"/>
                    <a:gd name="T17" fmla="*/ 0 h 32"/>
                    <a:gd name="T18" fmla="*/ 93 w 342"/>
                    <a:gd name="T19" fmla="*/ 0 h 32"/>
                    <a:gd name="T20" fmla="*/ 62 w 342"/>
                    <a:gd name="T21" fmla="*/ 0 h 32"/>
                    <a:gd name="T22" fmla="*/ 31 w 342"/>
                    <a:gd name="T23" fmla="*/ 0 h 32"/>
                    <a:gd name="T24" fmla="*/ 31 w 342"/>
                    <a:gd name="T25" fmla="*/ 0 h 32"/>
                    <a:gd name="T26" fmla="*/ 0 w 342"/>
                    <a:gd name="T27" fmla="*/ 31 h 32"/>
                    <a:gd name="T28" fmla="*/ 0 w 342"/>
                    <a:gd name="T29" fmla="*/ 31 h 32"/>
                    <a:gd name="T30" fmla="*/ 31 w 342"/>
                    <a:gd name="T31" fmla="*/ 31 h 32"/>
                    <a:gd name="T32" fmla="*/ 62 w 342"/>
                    <a:gd name="T33" fmla="*/ 31 h 32"/>
                    <a:gd name="T34" fmla="*/ 93 w 342"/>
                    <a:gd name="T35" fmla="*/ 0 h 32"/>
                    <a:gd name="T36" fmla="*/ 93 w 342"/>
                    <a:gd name="T37" fmla="*/ 31 h 32"/>
                    <a:gd name="T38" fmla="*/ 93 w 342"/>
                    <a:gd name="T39" fmla="*/ 31 h 32"/>
                    <a:gd name="T40" fmla="*/ 124 w 342"/>
                    <a:gd name="T41" fmla="*/ 31 h 32"/>
                    <a:gd name="T42" fmla="*/ 155 w 342"/>
                    <a:gd name="T43" fmla="*/ 31 h 32"/>
                    <a:gd name="T44" fmla="*/ 155 w 342"/>
                    <a:gd name="T45" fmla="*/ 31 h 32"/>
                    <a:gd name="T46" fmla="*/ 186 w 342"/>
                    <a:gd name="T47" fmla="*/ 31 h 32"/>
                    <a:gd name="T48" fmla="*/ 186 w 342"/>
                    <a:gd name="T49" fmla="*/ 31 h 32"/>
                    <a:gd name="T50" fmla="*/ 186 w 342"/>
                    <a:gd name="T51" fmla="*/ 31 h 32"/>
                    <a:gd name="T52" fmla="*/ 279 w 342"/>
                    <a:gd name="T53" fmla="*/ 31 h 32"/>
                    <a:gd name="T54" fmla="*/ 279 w 342"/>
                    <a:gd name="T55" fmla="*/ 31 h 32"/>
                    <a:gd name="T56" fmla="*/ 310 w 342"/>
                    <a:gd name="T57" fmla="*/ 31 h 32"/>
                    <a:gd name="T58" fmla="*/ 310 w 342"/>
                    <a:gd name="T59" fmla="*/ 31 h 32"/>
                    <a:gd name="T60" fmla="*/ 341 w 342"/>
                    <a:gd name="T61" fmla="*/ 31 h 32"/>
                    <a:gd name="T62" fmla="*/ 341 w 342"/>
                    <a:gd name="T63" fmla="*/ 31 h 32"/>
                    <a:gd name="T64" fmla="*/ 341 w 342"/>
                    <a:gd name="T65" fmla="*/ 0 h 32"/>
                    <a:gd name="T66" fmla="*/ 341 w 342"/>
                    <a:gd name="T67" fmla="*/ 0 h 32"/>
                    <a:gd name="T68" fmla="*/ 341 w 342"/>
                    <a:gd name="T69" fmla="*/ 0 h 32"/>
                    <a:gd name="T70" fmla="*/ 279 w 342"/>
                    <a:gd name="T7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42" h="32">
                      <a:moveTo>
                        <a:pt x="279" y="31"/>
                      </a:moveTo>
                      <a:lnTo>
                        <a:pt x="279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17" y="31"/>
                      </a:ln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31"/>
                        <a:pt x="0" y="31"/>
                      </a:cubicBezTo>
                      <a:lnTo>
                        <a:pt x="0" y="31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0"/>
                        <a:pt x="93" y="0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lnTo>
                        <a:pt x="155" y="31"/>
                      </a:ln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217" y="31"/>
                        <a:pt x="248" y="31"/>
                        <a:pt x="279" y="31"/>
                      </a:cubicBezTo>
                      <a:lnTo>
                        <a:pt x="279" y="31"/>
                      </a:lnTo>
                      <a:cubicBezTo>
                        <a:pt x="279" y="31"/>
                        <a:pt x="279" y="31"/>
                        <a:pt x="310" y="31"/>
                      </a:cubicBezTo>
                      <a:lnTo>
                        <a:pt x="310" y="31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lnTo>
                        <a:pt x="341" y="0"/>
                      </a:lnTo>
                      <a:lnTo>
                        <a:pt x="341" y="0"/>
                      </a:lnTo>
                      <a:lnTo>
                        <a:pt x="341" y="0"/>
                      </a:lnTo>
                      <a:cubicBezTo>
                        <a:pt x="341" y="0"/>
                        <a:pt x="310" y="31"/>
                        <a:pt x="279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6" name="Freeform 455"/>
                <p:cNvSpPr>
                  <a:spLocks noChangeArrowheads="1"/>
                </p:cNvSpPr>
                <p:nvPr/>
              </p:nvSpPr>
              <p:spPr bwMode="auto">
                <a:xfrm>
                  <a:off x="1995488" y="842963"/>
                  <a:ext cx="22225" cy="1587"/>
                </a:xfrm>
                <a:custGeom>
                  <a:avLst/>
                  <a:gdLst>
                    <a:gd name="T0" fmla="*/ 0 w 63"/>
                    <a:gd name="T1" fmla="*/ 0 h 1"/>
                    <a:gd name="T2" fmla="*/ 0 w 63"/>
                    <a:gd name="T3" fmla="*/ 0 h 1"/>
                    <a:gd name="T4" fmla="*/ 0 w 63"/>
                    <a:gd name="T5" fmla="*/ 0 h 1"/>
                    <a:gd name="T6" fmla="*/ 0 w 63"/>
                    <a:gd name="T7" fmla="*/ 0 h 1"/>
                    <a:gd name="T8" fmla="*/ 62 w 63"/>
                    <a:gd name="T9" fmla="*/ 0 h 1"/>
                    <a:gd name="T10" fmla="*/ 31 w 63"/>
                    <a:gd name="T11" fmla="*/ 0 h 1"/>
                    <a:gd name="T12" fmla="*/ 0 w 63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7" name="Freeform 456"/>
                <p:cNvSpPr>
                  <a:spLocks noChangeArrowheads="1"/>
                </p:cNvSpPr>
                <p:nvPr/>
              </p:nvSpPr>
              <p:spPr bwMode="auto">
                <a:xfrm>
                  <a:off x="2062163" y="742950"/>
                  <a:ext cx="77787" cy="22225"/>
                </a:xfrm>
                <a:custGeom>
                  <a:avLst/>
                  <a:gdLst>
                    <a:gd name="T0" fmla="*/ 186 w 218"/>
                    <a:gd name="T1" fmla="*/ 0 h 63"/>
                    <a:gd name="T2" fmla="*/ 186 w 218"/>
                    <a:gd name="T3" fmla="*/ 0 h 63"/>
                    <a:gd name="T4" fmla="*/ 186 w 218"/>
                    <a:gd name="T5" fmla="*/ 0 h 63"/>
                    <a:gd name="T6" fmla="*/ 124 w 218"/>
                    <a:gd name="T7" fmla="*/ 0 h 63"/>
                    <a:gd name="T8" fmla="*/ 92 w 218"/>
                    <a:gd name="T9" fmla="*/ 0 h 63"/>
                    <a:gd name="T10" fmla="*/ 62 w 218"/>
                    <a:gd name="T11" fmla="*/ 31 h 63"/>
                    <a:gd name="T12" fmla="*/ 62 w 218"/>
                    <a:gd name="T13" fmla="*/ 31 h 63"/>
                    <a:gd name="T14" fmla="*/ 0 w 218"/>
                    <a:gd name="T15" fmla="*/ 0 h 63"/>
                    <a:gd name="T16" fmla="*/ 0 w 218"/>
                    <a:gd name="T17" fmla="*/ 0 h 63"/>
                    <a:gd name="T18" fmla="*/ 0 w 218"/>
                    <a:gd name="T19" fmla="*/ 0 h 63"/>
                    <a:gd name="T20" fmla="*/ 0 w 218"/>
                    <a:gd name="T21" fmla="*/ 31 h 63"/>
                    <a:gd name="T22" fmla="*/ 62 w 218"/>
                    <a:gd name="T23" fmla="*/ 31 h 63"/>
                    <a:gd name="T24" fmla="*/ 62 w 218"/>
                    <a:gd name="T25" fmla="*/ 62 h 63"/>
                    <a:gd name="T26" fmla="*/ 62 w 218"/>
                    <a:gd name="T27" fmla="*/ 62 h 63"/>
                    <a:gd name="T28" fmla="*/ 62 w 218"/>
                    <a:gd name="T29" fmla="*/ 62 h 63"/>
                    <a:gd name="T30" fmla="*/ 92 w 218"/>
                    <a:gd name="T31" fmla="*/ 62 h 63"/>
                    <a:gd name="T32" fmla="*/ 92 w 218"/>
                    <a:gd name="T33" fmla="*/ 62 h 63"/>
                    <a:gd name="T34" fmla="*/ 124 w 218"/>
                    <a:gd name="T35" fmla="*/ 62 h 63"/>
                    <a:gd name="T36" fmla="*/ 186 w 218"/>
                    <a:gd name="T37" fmla="*/ 31 h 63"/>
                    <a:gd name="T38" fmla="*/ 217 w 218"/>
                    <a:gd name="T39" fmla="*/ 31 h 63"/>
                    <a:gd name="T40" fmla="*/ 186 w 218"/>
                    <a:gd name="T4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8" h="63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5" y="0"/>
                        <a:pt x="155" y="0"/>
                        <a:pt x="124" y="0"/>
                      </a:cubicBezTo>
                      <a:lnTo>
                        <a:pt x="92" y="0"/>
                      </a:lnTo>
                      <a:cubicBezTo>
                        <a:pt x="9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31" y="31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31" y="31"/>
                        <a:pt x="62" y="31"/>
                        <a:pt x="62" y="31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2" y="62"/>
                      </a:lnTo>
                      <a:lnTo>
                        <a:pt x="92" y="62"/>
                      </a:lnTo>
                      <a:cubicBezTo>
                        <a:pt x="92" y="62"/>
                        <a:pt x="92" y="62"/>
                        <a:pt x="124" y="62"/>
                      </a:cubicBezTo>
                      <a:cubicBezTo>
                        <a:pt x="155" y="62"/>
                        <a:pt x="186" y="31"/>
                        <a:pt x="186" y="31"/>
                      </a:cubicBezTo>
                      <a:lnTo>
                        <a:pt x="217" y="31"/>
                      </a:lnTo>
                      <a:cubicBezTo>
                        <a:pt x="186" y="0"/>
                        <a:pt x="186" y="0"/>
                        <a:pt x="186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8" name="Freeform 457"/>
                <p:cNvSpPr>
                  <a:spLocks noChangeArrowheads="1"/>
                </p:cNvSpPr>
                <p:nvPr/>
              </p:nvSpPr>
              <p:spPr bwMode="auto">
                <a:xfrm>
                  <a:off x="2039938" y="776288"/>
                  <a:ext cx="33337" cy="1587"/>
                </a:xfrm>
                <a:custGeom>
                  <a:avLst/>
                  <a:gdLst>
                    <a:gd name="T0" fmla="*/ 0 w 94"/>
                    <a:gd name="T1" fmla="*/ 0 h 1"/>
                    <a:gd name="T2" fmla="*/ 0 w 94"/>
                    <a:gd name="T3" fmla="*/ 0 h 1"/>
                    <a:gd name="T4" fmla="*/ 31 w 94"/>
                    <a:gd name="T5" fmla="*/ 0 h 1"/>
                    <a:gd name="T6" fmla="*/ 62 w 94"/>
                    <a:gd name="T7" fmla="*/ 0 h 1"/>
                    <a:gd name="T8" fmla="*/ 93 w 94"/>
                    <a:gd name="T9" fmla="*/ 0 h 1"/>
                    <a:gd name="T10" fmla="*/ 93 w 94"/>
                    <a:gd name="T11" fmla="*/ 0 h 1"/>
                    <a:gd name="T12" fmla="*/ 62 w 94"/>
                    <a:gd name="T13" fmla="*/ 0 h 1"/>
                    <a:gd name="T14" fmla="*/ 0 w 94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59" name="Freeform 458"/>
                <p:cNvSpPr>
                  <a:spLocks noChangeArrowheads="1"/>
                </p:cNvSpPr>
                <p:nvPr/>
              </p:nvSpPr>
              <p:spPr bwMode="auto">
                <a:xfrm>
                  <a:off x="2039938" y="742950"/>
                  <a:ext cx="368300" cy="112713"/>
                </a:xfrm>
                <a:custGeom>
                  <a:avLst/>
                  <a:gdLst>
                    <a:gd name="T0" fmla="*/ 930 w 1024"/>
                    <a:gd name="T1" fmla="*/ 62 h 311"/>
                    <a:gd name="T2" fmla="*/ 961 w 1024"/>
                    <a:gd name="T3" fmla="*/ 31 h 311"/>
                    <a:gd name="T4" fmla="*/ 991 w 1024"/>
                    <a:gd name="T5" fmla="*/ 31 h 311"/>
                    <a:gd name="T6" fmla="*/ 1023 w 1024"/>
                    <a:gd name="T7" fmla="*/ 31 h 311"/>
                    <a:gd name="T8" fmla="*/ 991 w 1024"/>
                    <a:gd name="T9" fmla="*/ 0 h 311"/>
                    <a:gd name="T10" fmla="*/ 930 w 1024"/>
                    <a:gd name="T11" fmla="*/ 0 h 311"/>
                    <a:gd name="T12" fmla="*/ 899 w 1024"/>
                    <a:gd name="T13" fmla="*/ 0 h 311"/>
                    <a:gd name="T14" fmla="*/ 806 w 1024"/>
                    <a:gd name="T15" fmla="*/ 31 h 311"/>
                    <a:gd name="T16" fmla="*/ 743 w 1024"/>
                    <a:gd name="T17" fmla="*/ 31 h 311"/>
                    <a:gd name="T18" fmla="*/ 713 w 1024"/>
                    <a:gd name="T19" fmla="*/ 0 h 311"/>
                    <a:gd name="T20" fmla="*/ 682 w 1024"/>
                    <a:gd name="T21" fmla="*/ 0 h 311"/>
                    <a:gd name="T22" fmla="*/ 651 w 1024"/>
                    <a:gd name="T23" fmla="*/ 0 h 311"/>
                    <a:gd name="T24" fmla="*/ 589 w 1024"/>
                    <a:gd name="T25" fmla="*/ 0 h 311"/>
                    <a:gd name="T26" fmla="*/ 558 w 1024"/>
                    <a:gd name="T27" fmla="*/ 0 h 311"/>
                    <a:gd name="T28" fmla="*/ 495 w 1024"/>
                    <a:gd name="T29" fmla="*/ 0 h 311"/>
                    <a:gd name="T30" fmla="*/ 434 w 1024"/>
                    <a:gd name="T31" fmla="*/ 31 h 311"/>
                    <a:gd name="T32" fmla="*/ 310 w 1024"/>
                    <a:gd name="T33" fmla="*/ 0 h 311"/>
                    <a:gd name="T34" fmla="*/ 310 w 1024"/>
                    <a:gd name="T35" fmla="*/ 124 h 311"/>
                    <a:gd name="T36" fmla="*/ 248 w 1024"/>
                    <a:gd name="T37" fmla="*/ 124 h 311"/>
                    <a:gd name="T38" fmla="*/ 217 w 1024"/>
                    <a:gd name="T39" fmla="*/ 155 h 311"/>
                    <a:gd name="T40" fmla="*/ 154 w 1024"/>
                    <a:gd name="T41" fmla="*/ 155 h 311"/>
                    <a:gd name="T42" fmla="*/ 93 w 1024"/>
                    <a:gd name="T43" fmla="*/ 186 h 311"/>
                    <a:gd name="T44" fmla="*/ 31 w 1024"/>
                    <a:gd name="T45" fmla="*/ 217 h 311"/>
                    <a:gd name="T46" fmla="*/ 31 w 1024"/>
                    <a:gd name="T47" fmla="*/ 217 h 311"/>
                    <a:gd name="T48" fmla="*/ 0 w 1024"/>
                    <a:gd name="T49" fmla="*/ 248 h 311"/>
                    <a:gd name="T50" fmla="*/ 0 w 1024"/>
                    <a:gd name="T51" fmla="*/ 310 h 311"/>
                    <a:gd name="T52" fmla="*/ 31 w 1024"/>
                    <a:gd name="T53" fmla="*/ 310 h 311"/>
                    <a:gd name="T54" fmla="*/ 93 w 1024"/>
                    <a:gd name="T55" fmla="*/ 310 h 311"/>
                    <a:gd name="T56" fmla="*/ 186 w 1024"/>
                    <a:gd name="T57" fmla="*/ 310 h 311"/>
                    <a:gd name="T58" fmla="*/ 217 w 1024"/>
                    <a:gd name="T59" fmla="*/ 279 h 311"/>
                    <a:gd name="T60" fmla="*/ 248 w 1024"/>
                    <a:gd name="T61" fmla="*/ 279 h 311"/>
                    <a:gd name="T62" fmla="*/ 279 w 1024"/>
                    <a:gd name="T63" fmla="*/ 248 h 311"/>
                    <a:gd name="T64" fmla="*/ 217 w 1024"/>
                    <a:gd name="T65" fmla="*/ 248 h 311"/>
                    <a:gd name="T66" fmla="*/ 154 w 1024"/>
                    <a:gd name="T67" fmla="*/ 217 h 311"/>
                    <a:gd name="T68" fmla="*/ 217 w 1024"/>
                    <a:gd name="T69" fmla="*/ 186 h 311"/>
                    <a:gd name="T70" fmla="*/ 279 w 1024"/>
                    <a:gd name="T71" fmla="*/ 186 h 311"/>
                    <a:gd name="T72" fmla="*/ 341 w 1024"/>
                    <a:gd name="T73" fmla="*/ 186 h 311"/>
                    <a:gd name="T74" fmla="*/ 371 w 1024"/>
                    <a:gd name="T75" fmla="*/ 186 h 311"/>
                    <a:gd name="T76" fmla="*/ 403 w 1024"/>
                    <a:gd name="T77" fmla="*/ 155 h 311"/>
                    <a:gd name="T78" fmla="*/ 495 w 1024"/>
                    <a:gd name="T79" fmla="*/ 155 h 311"/>
                    <a:gd name="T80" fmla="*/ 527 w 1024"/>
                    <a:gd name="T81" fmla="*/ 155 h 311"/>
                    <a:gd name="T82" fmla="*/ 558 w 1024"/>
                    <a:gd name="T83" fmla="*/ 155 h 311"/>
                    <a:gd name="T84" fmla="*/ 558 w 1024"/>
                    <a:gd name="T85" fmla="*/ 93 h 311"/>
                    <a:gd name="T86" fmla="*/ 651 w 1024"/>
                    <a:gd name="T87" fmla="*/ 124 h 311"/>
                    <a:gd name="T88" fmla="*/ 775 w 1024"/>
                    <a:gd name="T89" fmla="*/ 93 h 311"/>
                    <a:gd name="T90" fmla="*/ 775 w 1024"/>
                    <a:gd name="T91" fmla="*/ 93 h 311"/>
                    <a:gd name="T92" fmla="*/ 899 w 1024"/>
                    <a:gd name="T93" fmla="*/ 62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24" h="311">
                      <a:moveTo>
                        <a:pt x="930" y="62"/>
                      </a:moveTo>
                      <a:lnTo>
                        <a:pt x="930" y="62"/>
                      </a:lnTo>
                      <a:cubicBezTo>
                        <a:pt x="930" y="62"/>
                        <a:pt x="930" y="62"/>
                        <a:pt x="930" y="31"/>
                      </a:cubicBezTo>
                      <a:cubicBezTo>
                        <a:pt x="961" y="31"/>
                        <a:pt x="961" y="31"/>
                        <a:pt x="961" y="31"/>
                      </a:cubicBezTo>
                      <a:lnTo>
                        <a:pt x="991" y="31"/>
                      </a:lnTo>
                      <a:lnTo>
                        <a:pt x="991" y="31"/>
                      </a:lnTo>
                      <a:cubicBezTo>
                        <a:pt x="1023" y="31"/>
                        <a:pt x="1023" y="31"/>
                        <a:pt x="1023" y="31"/>
                      </a:cubicBezTo>
                      <a:lnTo>
                        <a:pt x="1023" y="31"/>
                      </a:lnTo>
                      <a:lnTo>
                        <a:pt x="1023" y="31"/>
                      </a:lnTo>
                      <a:cubicBezTo>
                        <a:pt x="991" y="31"/>
                        <a:pt x="991" y="31"/>
                        <a:pt x="991" y="0"/>
                      </a:cubicBezTo>
                      <a:lnTo>
                        <a:pt x="961" y="0"/>
                      </a:lnTo>
                      <a:cubicBezTo>
                        <a:pt x="961" y="0"/>
                        <a:pt x="961" y="0"/>
                        <a:pt x="930" y="0"/>
                      </a:cubicBezTo>
                      <a:cubicBezTo>
                        <a:pt x="930" y="0"/>
                        <a:pt x="930" y="0"/>
                        <a:pt x="899" y="0"/>
                      </a:cubicBezTo>
                      <a:lnTo>
                        <a:pt x="899" y="0"/>
                      </a:lnTo>
                      <a:lnTo>
                        <a:pt x="867" y="0"/>
                      </a:lnTo>
                      <a:cubicBezTo>
                        <a:pt x="867" y="0"/>
                        <a:pt x="837" y="0"/>
                        <a:pt x="806" y="31"/>
                      </a:cubicBezTo>
                      <a:lnTo>
                        <a:pt x="806" y="31"/>
                      </a:lnTo>
                      <a:cubicBezTo>
                        <a:pt x="775" y="31"/>
                        <a:pt x="775" y="31"/>
                        <a:pt x="743" y="31"/>
                      </a:cubicBezTo>
                      <a:lnTo>
                        <a:pt x="743" y="31"/>
                      </a:lnTo>
                      <a:cubicBezTo>
                        <a:pt x="743" y="0"/>
                        <a:pt x="713" y="0"/>
                        <a:pt x="713" y="0"/>
                      </a:cubicBezTo>
                      <a:lnTo>
                        <a:pt x="713" y="0"/>
                      </a:lnTo>
                      <a:cubicBezTo>
                        <a:pt x="713" y="0"/>
                        <a:pt x="713" y="0"/>
                        <a:pt x="682" y="0"/>
                      </a:cubicBezTo>
                      <a:lnTo>
                        <a:pt x="682" y="0"/>
                      </a:lnTo>
                      <a:lnTo>
                        <a:pt x="651" y="0"/>
                      </a:lnTo>
                      <a:lnTo>
                        <a:pt x="651" y="0"/>
                      </a:lnTo>
                      <a:cubicBezTo>
                        <a:pt x="619" y="0"/>
                        <a:pt x="589" y="0"/>
                        <a:pt x="589" y="0"/>
                      </a:cubicBezTo>
                      <a:lnTo>
                        <a:pt x="558" y="0"/>
                      </a:lnTo>
                      <a:lnTo>
                        <a:pt x="558" y="0"/>
                      </a:lnTo>
                      <a:cubicBezTo>
                        <a:pt x="527" y="0"/>
                        <a:pt x="527" y="0"/>
                        <a:pt x="495" y="0"/>
                      </a:cubicBezTo>
                      <a:lnTo>
                        <a:pt x="495" y="0"/>
                      </a:lnTo>
                      <a:cubicBezTo>
                        <a:pt x="495" y="31"/>
                        <a:pt x="495" y="31"/>
                        <a:pt x="465" y="31"/>
                      </a:cubicBezTo>
                      <a:cubicBezTo>
                        <a:pt x="465" y="31"/>
                        <a:pt x="465" y="31"/>
                        <a:pt x="434" y="31"/>
                      </a:cubicBezTo>
                      <a:cubicBezTo>
                        <a:pt x="403" y="0"/>
                        <a:pt x="371" y="0"/>
                        <a:pt x="341" y="0"/>
                      </a:cubicBezTo>
                      <a:lnTo>
                        <a:pt x="310" y="0"/>
                      </a:lnTo>
                      <a:cubicBezTo>
                        <a:pt x="310" y="124"/>
                        <a:pt x="310" y="124"/>
                        <a:pt x="310" y="124"/>
                      </a:cubicBezTo>
                      <a:lnTo>
                        <a:pt x="310" y="124"/>
                      </a:lnTo>
                      <a:lnTo>
                        <a:pt x="279" y="124"/>
                      </a:lnTo>
                      <a:lnTo>
                        <a:pt x="248" y="124"/>
                      </a:lnTo>
                      <a:lnTo>
                        <a:pt x="217" y="124"/>
                      </a:lnTo>
                      <a:lnTo>
                        <a:pt x="217" y="155"/>
                      </a:lnTo>
                      <a:cubicBezTo>
                        <a:pt x="217" y="155"/>
                        <a:pt x="217" y="155"/>
                        <a:pt x="186" y="155"/>
                      </a:cubicBezTo>
                      <a:cubicBezTo>
                        <a:pt x="186" y="155"/>
                        <a:pt x="186" y="155"/>
                        <a:pt x="154" y="155"/>
                      </a:cubicBezTo>
                      <a:cubicBezTo>
                        <a:pt x="154" y="155"/>
                        <a:pt x="124" y="155"/>
                        <a:pt x="62" y="155"/>
                      </a:cubicBez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93" y="186"/>
                        <a:pt x="93" y="217"/>
                        <a:pt x="62" y="217"/>
                      </a:cubicBezTo>
                      <a:cubicBezTo>
                        <a:pt x="62" y="217"/>
                        <a:pt x="62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17"/>
                        <a:pt x="31" y="248"/>
                        <a:pt x="0" y="248"/>
                      </a:cubicBezTo>
                      <a:lnTo>
                        <a:pt x="0" y="248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lnTo>
                        <a:pt x="0" y="310"/>
                      </a:lnTo>
                      <a:cubicBezTo>
                        <a:pt x="31" y="310"/>
                        <a:pt x="31" y="310"/>
                        <a:pt x="31" y="310"/>
                      </a:cubicBezTo>
                      <a:cubicBezTo>
                        <a:pt x="62" y="310"/>
                        <a:pt x="62" y="310"/>
                        <a:pt x="62" y="310"/>
                      </a:cubicBezTo>
                      <a:cubicBezTo>
                        <a:pt x="62" y="310"/>
                        <a:pt x="62" y="310"/>
                        <a:pt x="93" y="310"/>
                      </a:cubicBezTo>
                      <a:cubicBezTo>
                        <a:pt x="93" y="310"/>
                        <a:pt x="124" y="310"/>
                        <a:pt x="154" y="310"/>
                      </a:cubicBezTo>
                      <a:cubicBezTo>
                        <a:pt x="154" y="310"/>
                        <a:pt x="154" y="310"/>
                        <a:pt x="186" y="310"/>
                      </a:cubicBezTo>
                      <a:cubicBezTo>
                        <a:pt x="186" y="310"/>
                        <a:pt x="154" y="310"/>
                        <a:pt x="186" y="279"/>
                      </a:cubicBezTo>
                      <a:cubicBezTo>
                        <a:pt x="186" y="279"/>
                        <a:pt x="186" y="279"/>
                        <a:pt x="217" y="279"/>
                      </a:cubicBezTo>
                      <a:lnTo>
                        <a:pt x="217" y="279"/>
                      </a:lnTo>
                      <a:lnTo>
                        <a:pt x="248" y="279"/>
                      </a:lnTo>
                      <a:lnTo>
                        <a:pt x="279" y="279"/>
                      </a:lnTo>
                      <a:lnTo>
                        <a:pt x="279" y="248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cubicBezTo>
                        <a:pt x="248" y="248"/>
                        <a:pt x="248" y="248"/>
                        <a:pt x="217" y="248"/>
                      </a:cubicBezTo>
                      <a:lnTo>
                        <a:pt x="186" y="248"/>
                      </a:lnTo>
                      <a:cubicBezTo>
                        <a:pt x="186" y="248"/>
                        <a:pt x="154" y="248"/>
                        <a:pt x="154" y="217"/>
                      </a:cubicBezTo>
                      <a:cubicBezTo>
                        <a:pt x="154" y="217"/>
                        <a:pt x="154" y="186"/>
                        <a:pt x="186" y="186"/>
                      </a:cubicBezTo>
                      <a:lnTo>
                        <a:pt x="217" y="186"/>
                      </a:lnTo>
                      <a:cubicBezTo>
                        <a:pt x="248" y="186"/>
                        <a:pt x="248" y="186"/>
                        <a:pt x="248" y="186"/>
                      </a:cubicBezTo>
                      <a:cubicBezTo>
                        <a:pt x="279" y="186"/>
                        <a:pt x="279" y="186"/>
                        <a:pt x="279" y="186"/>
                      </a:cubicBezTo>
                      <a:cubicBezTo>
                        <a:pt x="310" y="186"/>
                        <a:pt x="310" y="186"/>
                        <a:pt x="310" y="186"/>
                      </a:cubicBezTo>
                      <a:cubicBezTo>
                        <a:pt x="341" y="186"/>
                        <a:pt x="341" y="186"/>
                        <a:pt x="341" y="186"/>
                      </a:cubicBezTo>
                      <a:lnTo>
                        <a:pt x="371" y="186"/>
                      </a:lnTo>
                      <a:lnTo>
                        <a:pt x="371" y="186"/>
                      </a:lnTo>
                      <a:cubicBezTo>
                        <a:pt x="371" y="155"/>
                        <a:pt x="371" y="155"/>
                        <a:pt x="403" y="155"/>
                      </a:cubicBezTo>
                      <a:lnTo>
                        <a:pt x="403" y="155"/>
                      </a:lnTo>
                      <a:lnTo>
                        <a:pt x="434" y="155"/>
                      </a:lnTo>
                      <a:cubicBezTo>
                        <a:pt x="465" y="155"/>
                        <a:pt x="465" y="155"/>
                        <a:pt x="495" y="155"/>
                      </a:cubicBezTo>
                      <a:lnTo>
                        <a:pt x="495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cubicBezTo>
                        <a:pt x="558" y="155"/>
                        <a:pt x="558" y="155"/>
                        <a:pt x="558" y="155"/>
                      </a:cubicBezTo>
                      <a:lnTo>
                        <a:pt x="558" y="124"/>
                      </a:lnTo>
                      <a:cubicBezTo>
                        <a:pt x="558" y="93"/>
                        <a:pt x="558" y="93"/>
                        <a:pt x="558" y="93"/>
                      </a:cubicBezTo>
                      <a:cubicBezTo>
                        <a:pt x="589" y="124"/>
                        <a:pt x="589" y="124"/>
                        <a:pt x="589" y="124"/>
                      </a:cubicBezTo>
                      <a:cubicBezTo>
                        <a:pt x="589" y="124"/>
                        <a:pt x="619" y="124"/>
                        <a:pt x="651" y="124"/>
                      </a:cubicBezTo>
                      <a:lnTo>
                        <a:pt x="651" y="124"/>
                      </a:lnTo>
                      <a:cubicBezTo>
                        <a:pt x="682" y="93"/>
                        <a:pt x="743" y="93"/>
                        <a:pt x="775" y="93"/>
                      </a:cubicBezTo>
                      <a:lnTo>
                        <a:pt x="775" y="93"/>
                      </a:lnTo>
                      <a:lnTo>
                        <a:pt x="775" y="93"/>
                      </a:lnTo>
                      <a:cubicBezTo>
                        <a:pt x="775" y="93"/>
                        <a:pt x="806" y="93"/>
                        <a:pt x="837" y="93"/>
                      </a:cubicBezTo>
                      <a:cubicBezTo>
                        <a:pt x="837" y="62"/>
                        <a:pt x="867" y="62"/>
                        <a:pt x="899" y="62"/>
                      </a:cubicBezTo>
                      <a:lnTo>
                        <a:pt x="930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0" name="Freeform 459"/>
                <p:cNvSpPr>
                  <a:spLocks noChangeArrowheads="1"/>
                </p:cNvSpPr>
                <p:nvPr/>
              </p:nvSpPr>
              <p:spPr bwMode="auto">
                <a:xfrm>
                  <a:off x="1973263" y="809625"/>
                  <a:ext cx="55562" cy="11113"/>
                </a:xfrm>
                <a:custGeom>
                  <a:avLst/>
                  <a:gdLst>
                    <a:gd name="T0" fmla="*/ 124 w 156"/>
                    <a:gd name="T1" fmla="*/ 31 h 32"/>
                    <a:gd name="T2" fmla="*/ 124 w 156"/>
                    <a:gd name="T3" fmla="*/ 31 h 32"/>
                    <a:gd name="T4" fmla="*/ 62 w 156"/>
                    <a:gd name="T5" fmla="*/ 0 h 32"/>
                    <a:gd name="T6" fmla="*/ 0 w 156"/>
                    <a:gd name="T7" fmla="*/ 0 h 32"/>
                    <a:gd name="T8" fmla="*/ 31 w 156"/>
                    <a:gd name="T9" fmla="*/ 0 h 32"/>
                    <a:gd name="T10" fmla="*/ 31 w 156"/>
                    <a:gd name="T11" fmla="*/ 0 h 32"/>
                    <a:gd name="T12" fmla="*/ 31 w 156"/>
                    <a:gd name="T13" fmla="*/ 0 h 32"/>
                    <a:gd name="T14" fmla="*/ 62 w 156"/>
                    <a:gd name="T15" fmla="*/ 0 h 32"/>
                    <a:gd name="T16" fmla="*/ 124 w 156"/>
                    <a:gd name="T17" fmla="*/ 31 h 32"/>
                    <a:gd name="T18" fmla="*/ 124 w 156"/>
                    <a:gd name="T19" fmla="*/ 31 h 32"/>
                    <a:gd name="T20" fmla="*/ 155 w 156"/>
                    <a:gd name="T21" fmla="*/ 31 h 32"/>
                    <a:gd name="T22" fmla="*/ 155 w 156"/>
                    <a:gd name="T23" fmla="*/ 31 h 32"/>
                    <a:gd name="T24" fmla="*/ 124 w 156"/>
                    <a:gd name="T25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6" h="32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31" y="0"/>
                        <a:pt x="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62" y="0"/>
                      </a:cubicBezTo>
                      <a:cubicBezTo>
                        <a:pt x="93" y="0"/>
                        <a:pt x="93" y="31"/>
                        <a:pt x="124" y="31"/>
                      </a:cubicBezTo>
                      <a:lnTo>
                        <a:pt x="124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24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1" name="Freeform 460"/>
                <p:cNvSpPr>
                  <a:spLocks noChangeArrowheads="1"/>
                </p:cNvSpPr>
                <p:nvPr/>
              </p:nvSpPr>
              <p:spPr bwMode="auto">
                <a:xfrm>
                  <a:off x="2062163" y="876300"/>
                  <a:ext cx="22225" cy="11113"/>
                </a:xfrm>
                <a:custGeom>
                  <a:avLst/>
                  <a:gdLst>
                    <a:gd name="T0" fmla="*/ 62 w 63"/>
                    <a:gd name="T1" fmla="*/ 0 h 32"/>
                    <a:gd name="T2" fmla="*/ 62 w 63"/>
                    <a:gd name="T3" fmla="*/ 0 h 32"/>
                    <a:gd name="T4" fmla="*/ 62 w 63"/>
                    <a:gd name="T5" fmla="*/ 0 h 32"/>
                    <a:gd name="T6" fmla="*/ 62 w 63"/>
                    <a:gd name="T7" fmla="*/ 0 h 32"/>
                    <a:gd name="T8" fmla="*/ 31 w 63"/>
                    <a:gd name="T9" fmla="*/ 0 h 32"/>
                    <a:gd name="T10" fmla="*/ 0 w 63"/>
                    <a:gd name="T11" fmla="*/ 0 h 32"/>
                    <a:gd name="T12" fmla="*/ 0 w 63"/>
                    <a:gd name="T13" fmla="*/ 0 h 32"/>
                    <a:gd name="T14" fmla="*/ 0 w 63"/>
                    <a:gd name="T15" fmla="*/ 31 h 32"/>
                    <a:gd name="T16" fmla="*/ 62 w 63"/>
                    <a:gd name="T1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32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cubicBezTo>
                        <a:pt x="31" y="31"/>
                        <a:pt x="31" y="31"/>
                        <a:pt x="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2" name="Freeform 461"/>
                <p:cNvSpPr>
                  <a:spLocks noChangeArrowheads="1"/>
                </p:cNvSpPr>
                <p:nvPr/>
              </p:nvSpPr>
              <p:spPr bwMode="auto">
                <a:xfrm>
                  <a:off x="1882775" y="765175"/>
                  <a:ext cx="66675" cy="11113"/>
                </a:xfrm>
                <a:custGeom>
                  <a:avLst/>
                  <a:gdLst>
                    <a:gd name="T0" fmla="*/ 155 w 187"/>
                    <a:gd name="T1" fmla="*/ 0 h 32"/>
                    <a:gd name="T2" fmla="*/ 155 w 187"/>
                    <a:gd name="T3" fmla="*/ 0 h 32"/>
                    <a:gd name="T4" fmla="*/ 93 w 187"/>
                    <a:gd name="T5" fmla="*/ 0 h 32"/>
                    <a:gd name="T6" fmla="*/ 31 w 187"/>
                    <a:gd name="T7" fmla="*/ 0 h 32"/>
                    <a:gd name="T8" fmla="*/ 0 w 187"/>
                    <a:gd name="T9" fmla="*/ 31 h 32"/>
                    <a:gd name="T10" fmla="*/ 31 w 187"/>
                    <a:gd name="T11" fmla="*/ 31 h 32"/>
                    <a:gd name="T12" fmla="*/ 62 w 187"/>
                    <a:gd name="T13" fmla="*/ 31 h 32"/>
                    <a:gd name="T14" fmla="*/ 93 w 187"/>
                    <a:gd name="T15" fmla="*/ 31 h 32"/>
                    <a:gd name="T16" fmla="*/ 155 w 187"/>
                    <a:gd name="T17" fmla="*/ 31 h 32"/>
                    <a:gd name="T18" fmla="*/ 155 w 187"/>
                    <a:gd name="T19" fmla="*/ 0 h 32"/>
                    <a:gd name="T20" fmla="*/ 186 w 187"/>
                    <a:gd name="T21" fmla="*/ 0 h 32"/>
                    <a:gd name="T22" fmla="*/ 155 w 187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7" h="32">
                      <a:moveTo>
                        <a:pt x="155" y="0"/>
                      </a:move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0"/>
                      </a:cubicBezTo>
                      <a:cubicBezTo>
                        <a:pt x="93" y="0"/>
                        <a:pt x="62" y="0"/>
                        <a:pt x="31" y="0"/>
                      </a:cubicBezTo>
                      <a:cubicBezTo>
                        <a:pt x="31" y="31"/>
                        <a:pt x="0" y="31"/>
                        <a:pt x="0" y="31"/>
                      </a:cubicBezTo>
                      <a:lnTo>
                        <a:pt x="31" y="31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cubicBezTo>
                        <a:pt x="93" y="31"/>
                        <a:pt x="124" y="31"/>
                        <a:pt x="155" y="31"/>
                      </a:cubicBezTo>
                      <a:lnTo>
                        <a:pt x="155" y="0"/>
                      </a:lnTo>
                      <a:lnTo>
                        <a:pt x="186" y="0"/>
                      </a:lnTo>
                      <a:lnTo>
                        <a:pt x="155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3" name="Freeform 462"/>
                <p:cNvSpPr>
                  <a:spLocks noChangeArrowheads="1"/>
                </p:cNvSpPr>
                <p:nvPr/>
              </p:nvSpPr>
              <p:spPr bwMode="auto">
                <a:xfrm>
                  <a:off x="2017713" y="1166813"/>
                  <a:ext cx="11112" cy="11112"/>
                </a:xfrm>
                <a:custGeom>
                  <a:avLst/>
                  <a:gdLst>
                    <a:gd name="T0" fmla="*/ 31 w 32"/>
                    <a:gd name="T1" fmla="*/ 31 h 32"/>
                    <a:gd name="T2" fmla="*/ 31 w 32"/>
                    <a:gd name="T3" fmla="*/ 31 h 32"/>
                    <a:gd name="T4" fmla="*/ 31 w 32"/>
                    <a:gd name="T5" fmla="*/ 0 h 32"/>
                    <a:gd name="T6" fmla="*/ 0 w 32"/>
                    <a:gd name="T7" fmla="*/ 0 h 32"/>
                    <a:gd name="T8" fmla="*/ 0 w 32"/>
                    <a:gd name="T9" fmla="*/ 0 h 32"/>
                    <a:gd name="T10" fmla="*/ 31 w 32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31" y="31"/>
                      </a:moveTo>
                      <a:lnTo>
                        <a:pt x="31" y="31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31" y="0"/>
                        <a:pt x="31" y="31"/>
                        <a:pt x="31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4" name="Freeform 463"/>
                <p:cNvSpPr>
                  <a:spLocks noChangeArrowheads="1"/>
                </p:cNvSpPr>
                <p:nvPr/>
              </p:nvSpPr>
              <p:spPr bwMode="auto">
                <a:xfrm>
                  <a:off x="1951038" y="1144588"/>
                  <a:ext cx="55562" cy="33337"/>
                </a:xfrm>
                <a:custGeom>
                  <a:avLst/>
                  <a:gdLst>
                    <a:gd name="T0" fmla="*/ 62 w 156"/>
                    <a:gd name="T1" fmla="*/ 31 h 94"/>
                    <a:gd name="T2" fmla="*/ 62 w 156"/>
                    <a:gd name="T3" fmla="*/ 31 h 94"/>
                    <a:gd name="T4" fmla="*/ 62 w 156"/>
                    <a:gd name="T5" fmla="*/ 62 h 94"/>
                    <a:gd name="T6" fmla="*/ 31 w 156"/>
                    <a:gd name="T7" fmla="*/ 0 h 94"/>
                    <a:gd name="T8" fmla="*/ 0 w 156"/>
                    <a:gd name="T9" fmla="*/ 0 h 94"/>
                    <a:gd name="T10" fmla="*/ 0 w 156"/>
                    <a:gd name="T11" fmla="*/ 0 h 94"/>
                    <a:gd name="T12" fmla="*/ 0 w 156"/>
                    <a:gd name="T13" fmla="*/ 31 h 94"/>
                    <a:gd name="T14" fmla="*/ 0 w 156"/>
                    <a:gd name="T15" fmla="*/ 31 h 94"/>
                    <a:gd name="T16" fmla="*/ 0 w 156"/>
                    <a:gd name="T17" fmla="*/ 62 h 94"/>
                    <a:gd name="T18" fmla="*/ 0 w 156"/>
                    <a:gd name="T19" fmla="*/ 62 h 94"/>
                    <a:gd name="T20" fmla="*/ 31 w 156"/>
                    <a:gd name="T21" fmla="*/ 93 h 94"/>
                    <a:gd name="T22" fmla="*/ 62 w 156"/>
                    <a:gd name="T23" fmla="*/ 93 h 94"/>
                    <a:gd name="T24" fmla="*/ 93 w 156"/>
                    <a:gd name="T25" fmla="*/ 93 h 94"/>
                    <a:gd name="T26" fmla="*/ 124 w 156"/>
                    <a:gd name="T27" fmla="*/ 62 h 94"/>
                    <a:gd name="T28" fmla="*/ 124 w 156"/>
                    <a:gd name="T29" fmla="*/ 62 h 94"/>
                    <a:gd name="T30" fmla="*/ 155 w 156"/>
                    <a:gd name="T31" fmla="*/ 62 h 94"/>
                    <a:gd name="T32" fmla="*/ 155 w 156"/>
                    <a:gd name="T33" fmla="*/ 62 h 94"/>
                    <a:gd name="T34" fmla="*/ 124 w 156"/>
                    <a:gd name="T35" fmla="*/ 31 h 94"/>
                    <a:gd name="T36" fmla="*/ 93 w 156"/>
                    <a:gd name="T37" fmla="*/ 31 h 94"/>
                    <a:gd name="T38" fmla="*/ 93 w 156"/>
                    <a:gd name="T39" fmla="*/ 31 h 94"/>
                    <a:gd name="T40" fmla="*/ 62 w 156"/>
                    <a:gd name="T41" fmla="*/ 3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94">
                      <a:moveTo>
                        <a:pt x="62" y="31"/>
                      </a:moveTo>
                      <a:lnTo>
                        <a:pt x="62" y="31"/>
                      </a:ln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31" y="62"/>
                        <a:pt x="31" y="93"/>
                        <a:pt x="31" y="93"/>
                      </a:cubicBezTo>
                      <a:lnTo>
                        <a:pt x="62" y="93"/>
                      </a:lnTo>
                      <a:lnTo>
                        <a:pt x="93" y="93"/>
                      </a:lnTo>
                      <a:cubicBezTo>
                        <a:pt x="93" y="62"/>
                        <a:pt x="124" y="62"/>
                        <a:pt x="124" y="62"/>
                      </a:cubicBezTo>
                      <a:lnTo>
                        <a:pt x="124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62" y="31"/>
                        <a:pt x="62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5" name="Freeform 464"/>
                <p:cNvSpPr>
                  <a:spLocks noChangeArrowheads="1"/>
                </p:cNvSpPr>
                <p:nvPr/>
              </p:nvSpPr>
              <p:spPr bwMode="auto">
                <a:xfrm>
                  <a:off x="2419350" y="1122363"/>
                  <a:ext cx="1588" cy="11112"/>
                </a:xfrm>
                <a:custGeom>
                  <a:avLst/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0 h 32"/>
                    <a:gd name="T6" fmla="*/ 0 w 1"/>
                    <a:gd name="T7" fmla="*/ 0 h 32"/>
                    <a:gd name="T8" fmla="*/ 0 w 1"/>
                    <a:gd name="T9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6" name="Freeform 465"/>
                <p:cNvSpPr>
                  <a:spLocks noChangeArrowheads="1"/>
                </p:cNvSpPr>
                <p:nvPr/>
              </p:nvSpPr>
              <p:spPr bwMode="auto">
                <a:xfrm>
                  <a:off x="2017713" y="987425"/>
                  <a:ext cx="401637" cy="223838"/>
                </a:xfrm>
                <a:custGeom>
                  <a:avLst/>
                  <a:gdLst>
                    <a:gd name="T0" fmla="*/ 248 w 1117"/>
                    <a:gd name="T1" fmla="*/ 31 h 621"/>
                    <a:gd name="T2" fmla="*/ 186 w 1117"/>
                    <a:gd name="T3" fmla="*/ 31 h 621"/>
                    <a:gd name="T4" fmla="*/ 155 w 1117"/>
                    <a:gd name="T5" fmla="*/ 0 h 621"/>
                    <a:gd name="T6" fmla="*/ 0 w 1117"/>
                    <a:gd name="T7" fmla="*/ 62 h 621"/>
                    <a:gd name="T8" fmla="*/ 31 w 1117"/>
                    <a:gd name="T9" fmla="*/ 93 h 621"/>
                    <a:gd name="T10" fmla="*/ 62 w 1117"/>
                    <a:gd name="T11" fmla="*/ 93 h 621"/>
                    <a:gd name="T12" fmla="*/ 124 w 1117"/>
                    <a:gd name="T13" fmla="*/ 124 h 621"/>
                    <a:gd name="T14" fmla="*/ 186 w 1117"/>
                    <a:gd name="T15" fmla="*/ 93 h 621"/>
                    <a:gd name="T16" fmla="*/ 248 w 1117"/>
                    <a:gd name="T17" fmla="*/ 93 h 621"/>
                    <a:gd name="T18" fmla="*/ 341 w 1117"/>
                    <a:gd name="T19" fmla="*/ 93 h 621"/>
                    <a:gd name="T20" fmla="*/ 372 w 1117"/>
                    <a:gd name="T21" fmla="*/ 155 h 621"/>
                    <a:gd name="T22" fmla="*/ 433 w 1117"/>
                    <a:gd name="T23" fmla="*/ 155 h 621"/>
                    <a:gd name="T24" fmla="*/ 433 w 1117"/>
                    <a:gd name="T25" fmla="*/ 186 h 621"/>
                    <a:gd name="T26" fmla="*/ 496 w 1117"/>
                    <a:gd name="T27" fmla="*/ 217 h 621"/>
                    <a:gd name="T28" fmla="*/ 557 w 1117"/>
                    <a:gd name="T29" fmla="*/ 248 h 621"/>
                    <a:gd name="T30" fmla="*/ 589 w 1117"/>
                    <a:gd name="T31" fmla="*/ 341 h 621"/>
                    <a:gd name="T32" fmla="*/ 496 w 1117"/>
                    <a:gd name="T33" fmla="*/ 372 h 621"/>
                    <a:gd name="T34" fmla="*/ 527 w 1117"/>
                    <a:gd name="T35" fmla="*/ 465 h 621"/>
                    <a:gd name="T36" fmla="*/ 589 w 1117"/>
                    <a:gd name="T37" fmla="*/ 527 h 621"/>
                    <a:gd name="T38" fmla="*/ 651 w 1117"/>
                    <a:gd name="T39" fmla="*/ 557 h 621"/>
                    <a:gd name="T40" fmla="*/ 713 w 1117"/>
                    <a:gd name="T41" fmla="*/ 557 h 621"/>
                    <a:gd name="T42" fmla="*/ 805 w 1117"/>
                    <a:gd name="T43" fmla="*/ 620 h 621"/>
                    <a:gd name="T44" fmla="*/ 899 w 1117"/>
                    <a:gd name="T45" fmla="*/ 620 h 621"/>
                    <a:gd name="T46" fmla="*/ 929 w 1117"/>
                    <a:gd name="T47" fmla="*/ 620 h 621"/>
                    <a:gd name="T48" fmla="*/ 992 w 1117"/>
                    <a:gd name="T49" fmla="*/ 557 h 621"/>
                    <a:gd name="T50" fmla="*/ 992 w 1117"/>
                    <a:gd name="T51" fmla="*/ 527 h 621"/>
                    <a:gd name="T52" fmla="*/ 929 w 1117"/>
                    <a:gd name="T53" fmla="*/ 496 h 621"/>
                    <a:gd name="T54" fmla="*/ 899 w 1117"/>
                    <a:gd name="T55" fmla="*/ 496 h 621"/>
                    <a:gd name="T56" fmla="*/ 837 w 1117"/>
                    <a:gd name="T57" fmla="*/ 465 h 621"/>
                    <a:gd name="T58" fmla="*/ 744 w 1117"/>
                    <a:gd name="T59" fmla="*/ 403 h 621"/>
                    <a:gd name="T60" fmla="*/ 837 w 1117"/>
                    <a:gd name="T61" fmla="*/ 310 h 621"/>
                    <a:gd name="T62" fmla="*/ 929 w 1117"/>
                    <a:gd name="T63" fmla="*/ 341 h 621"/>
                    <a:gd name="T64" fmla="*/ 961 w 1117"/>
                    <a:gd name="T65" fmla="*/ 310 h 621"/>
                    <a:gd name="T66" fmla="*/ 1023 w 1117"/>
                    <a:gd name="T67" fmla="*/ 341 h 621"/>
                    <a:gd name="T68" fmla="*/ 1053 w 1117"/>
                    <a:gd name="T69" fmla="*/ 403 h 621"/>
                    <a:gd name="T70" fmla="*/ 1116 w 1117"/>
                    <a:gd name="T71" fmla="*/ 372 h 621"/>
                    <a:gd name="T72" fmla="*/ 1116 w 1117"/>
                    <a:gd name="T73" fmla="*/ 372 h 621"/>
                    <a:gd name="T74" fmla="*/ 1085 w 1117"/>
                    <a:gd name="T75" fmla="*/ 341 h 621"/>
                    <a:gd name="T76" fmla="*/ 1053 w 1117"/>
                    <a:gd name="T77" fmla="*/ 341 h 621"/>
                    <a:gd name="T78" fmla="*/ 1023 w 1117"/>
                    <a:gd name="T79" fmla="*/ 310 h 621"/>
                    <a:gd name="T80" fmla="*/ 961 w 1117"/>
                    <a:gd name="T81" fmla="*/ 279 h 621"/>
                    <a:gd name="T82" fmla="*/ 929 w 1117"/>
                    <a:gd name="T83" fmla="*/ 279 h 621"/>
                    <a:gd name="T84" fmla="*/ 899 w 1117"/>
                    <a:gd name="T85" fmla="*/ 279 h 621"/>
                    <a:gd name="T86" fmla="*/ 868 w 1117"/>
                    <a:gd name="T87" fmla="*/ 279 h 621"/>
                    <a:gd name="T88" fmla="*/ 775 w 1117"/>
                    <a:gd name="T89" fmla="*/ 217 h 621"/>
                    <a:gd name="T90" fmla="*/ 713 w 1117"/>
                    <a:gd name="T91" fmla="*/ 155 h 621"/>
                    <a:gd name="T92" fmla="*/ 713 w 1117"/>
                    <a:gd name="T93" fmla="*/ 93 h 621"/>
                    <a:gd name="T94" fmla="*/ 651 w 1117"/>
                    <a:gd name="T95" fmla="*/ 124 h 621"/>
                    <a:gd name="T96" fmla="*/ 620 w 1117"/>
                    <a:gd name="T97" fmla="*/ 155 h 621"/>
                    <a:gd name="T98" fmla="*/ 527 w 1117"/>
                    <a:gd name="T99" fmla="*/ 93 h 621"/>
                    <a:gd name="T100" fmla="*/ 527 w 1117"/>
                    <a:gd name="T101" fmla="*/ 93 h 621"/>
                    <a:gd name="T102" fmla="*/ 433 w 1117"/>
                    <a:gd name="T103" fmla="*/ 62 h 621"/>
                    <a:gd name="T104" fmla="*/ 403 w 1117"/>
                    <a:gd name="T105" fmla="*/ 62 h 621"/>
                    <a:gd name="T106" fmla="*/ 403 w 1117"/>
                    <a:gd name="T107" fmla="*/ 0 h 621"/>
                    <a:gd name="T108" fmla="*/ 310 w 1117"/>
                    <a:gd name="T109" fmla="*/ 0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17" h="621">
                      <a:moveTo>
                        <a:pt x="279" y="31"/>
                      </a:moveTo>
                      <a:lnTo>
                        <a:pt x="279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6" y="31"/>
                        <a:pt x="216" y="31"/>
                        <a:pt x="216" y="31"/>
                      </a:cubicBezTo>
                      <a:lnTo>
                        <a:pt x="21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55" y="3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55" y="0"/>
                        <a:pt x="124" y="0"/>
                        <a:pt x="124" y="31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124"/>
                        <a:pt x="93" y="124"/>
                      </a:cubicBezTo>
                      <a:lnTo>
                        <a:pt x="93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86" y="93"/>
                        <a:pt x="186" y="93"/>
                        <a:pt x="186" y="93"/>
                      </a:cubicBezTo>
                      <a:cubicBezTo>
                        <a:pt x="186" y="93"/>
                        <a:pt x="186" y="62"/>
                        <a:pt x="216" y="62"/>
                      </a:cubicBezTo>
                      <a:cubicBezTo>
                        <a:pt x="216" y="62"/>
                        <a:pt x="216" y="62"/>
                        <a:pt x="248" y="62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48" y="93"/>
                      </a:lnTo>
                      <a:cubicBezTo>
                        <a:pt x="279" y="93"/>
                        <a:pt x="279" y="93"/>
                        <a:pt x="310" y="124"/>
                      </a:cubicBezTo>
                      <a:cubicBezTo>
                        <a:pt x="341" y="93"/>
                        <a:pt x="341" y="93"/>
                        <a:pt x="341" y="93"/>
                      </a:cubicBezTo>
                      <a:cubicBezTo>
                        <a:pt x="341" y="155"/>
                        <a:pt x="341" y="155"/>
                        <a:pt x="341" y="155"/>
                      </a:cubicBezTo>
                      <a:cubicBezTo>
                        <a:pt x="341" y="155"/>
                        <a:pt x="341" y="155"/>
                        <a:pt x="372" y="155"/>
                      </a:cubicBezTo>
                      <a:lnTo>
                        <a:pt x="372" y="155"/>
                      </a:lnTo>
                      <a:cubicBezTo>
                        <a:pt x="372" y="155"/>
                        <a:pt x="372" y="155"/>
                        <a:pt x="372" y="186"/>
                      </a:cubicBezTo>
                      <a:cubicBezTo>
                        <a:pt x="403" y="186"/>
                        <a:pt x="403" y="186"/>
                        <a:pt x="403" y="186"/>
                      </a:cubicBezTo>
                      <a:cubicBezTo>
                        <a:pt x="433" y="155"/>
                        <a:pt x="433" y="155"/>
                        <a:pt x="433" y="155"/>
                      </a:cubicBezTo>
                      <a:cubicBezTo>
                        <a:pt x="433" y="186"/>
                        <a:pt x="433" y="186"/>
                        <a:pt x="433" y="186"/>
                      </a:cubicBezTo>
                      <a:lnTo>
                        <a:pt x="433" y="186"/>
                      </a:lnTo>
                      <a:lnTo>
                        <a:pt x="433" y="186"/>
                      </a:lnTo>
                      <a:lnTo>
                        <a:pt x="465" y="186"/>
                      </a:lnTo>
                      <a:cubicBezTo>
                        <a:pt x="496" y="186"/>
                        <a:pt x="496" y="186"/>
                        <a:pt x="496" y="217"/>
                      </a:cubicBezTo>
                      <a:lnTo>
                        <a:pt x="496" y="217"/>
                      </a:lnTo>
                      <a:cubicBezTo>
                        <a:pt x="496" y="217"/>
                        <a:pt x="496" y="217"/>
                        <a:pt x="527" y="217"/>
                      </a:cubicBezTo>
                      <a:lnTo>
                        <a:pt x="527" y="217"/>
                      </a:lnTo>
                      <a:cubicBezTo>
                        <a:pt x="557" y="217"/>
                        <a:pt x="557" y="217"/>
                        <a:pt x="557" y="248"/>
                      </a:cubicBezTo>
                      <a:lnTo>
                        <a:pt x="589" y="279"/>
                      </a:lnTo>
                      <a:lnTo>
                        <a:pt x="589" y="279"/>
                      </a:lnTo>
                      <a:cubicBezTo>
                        <a:pt x="589" y="341"/>
                        <a:pt x="589" y="341"/>
                        <a:pt x="589" y="341"/>
                      </a:cubicBezTo>
                      <a:lnTo>
                        <a:pt x="589" y="341"/>
                      </a:lnTo>
                      <a:cubicBezTo>
                        <a:pt x="557" y="341"/>
                        <a:pt x="527" y="372"/>
                        <a:pt x="496" y="372"/>
                      </a:cubicBezTo>
                      <a:lnTo>
                        <a:pt x="496" y="372"/>
                      </a:lnTo>
                      <a:cubicBezTo>
                        <a:pt x="496" y="403"/>
                        <a:pt x="527" y="403"/>
                        <a:pt x="527" y="403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lnTo>
                        <a:pt x="527" y="465"/>
                      </a:lnTo>
                      <a:lnTo>
                        <a:pt x="527" y="465"/>
                      </a:lnTo>
                      <a:cubicBezTo>
                        <a:pt x="557" y="465"/>
                        <a:pt x="557" y="465"/>
                        <a:pt x="557" y="496"/>
                      </a:cubicBezTo>
                      <a:cubicBezTo>
                        <a:pt x="589" y="496"/>
                        <a:pt x="589" y="496"/>
                        <a:pt x="589" y="527"/>
                      </a:cubicBezTo>
                      <a:cubicBezTo>
                        <a:pt x="713" y="527"/>
                        <a:pt x="713" y="527"/>
                        <a:pt x="713" y="527"/>
                      </a:cubicBezTo>
                      <a:cubicBezTo>
                        <a:pt x="651" y="557"/>
                        <a:pt x="651" y="557"/>
                        <a:pt x="651" y="557"/>
                      </a:cubicBezTo>
                      <a:lnTo>
                        <a:pt x="651" y="557"/>
                      </a:lnTo>
                      <a:cubicBezTo>
                        <a:pt x="651" y="557"/>
                        <a:pt x="681" y="557"/>
                        <a:pt x="681" y="589"/>
                      </a:cubicBezTo>
                      <a:cubicBezTo>
                        <a:pt x="681" y="557"/>
                        <a:pt x="713" y="557"/>
                        <a:pt x="713" y="557"/>
                      </a:cubicBezTo>
                      <a:lnTo>
                        <a:pt x="713" y="557"/>
                      </a:lnTo>
                      <a:cubicBezTo>
                        <a:pt x="744" y="557"/>
                        <a:pt x="775" y="589"/>
                        <a:pt x="775" y="589"/>
                      </a:cubicBezTo>
                      <a:lnTo>
                        <a:pt x="805" y="589"/>
                      </a:lnTo>
                      <a:cubicBezTo>
                        <a:pt x="805" y="620"/>
                        <a:pt x="805" y="620"/>
                        <a:pt x="805" y="620"/>
                      </a:cubicBezTo>
                      <a:cubicBezTo>
                        <a:pt x="805" y="620"/>
                        <a:pt x="805" y="620"/>
                        <a:pt x="837" y="620"/>
                      </a:cubicBezTo>
                      <a:lnTo>
                        <a:pt x="837" y="620"/>
                      </a:lnTo>
                      <a:cubicBezTo>
                        <a:pt x="868" y="620"/>
                        <a:pt x="868" y="620"/>
                        <a:pt x="899" y="620"/>
                      </a:cubicBezTo>
                      <a:lnTo>
                        <a:pt x="899" y="620"/>
                      </a:lnTo>
                      <a:lnTo>
                        <a:pt x="899" y="620"/>
                      </a:lnTo>
                      <a:cubicBezTo>
                        <a:pt x="899" y="620"/>
                        <a:pt x="899" y="620"/>
                        <a:pt x="929" y="620"/>
                      </a:cubicBezTo>
                      <a:cubicBezTo>
                        <a:pt x="929" y="620"/>
                        <a:pt x="929" y="620"/>
                        <a:pt x="929" y="589"/>
                      </a:cubicBezTo>
                      <a:cubicBezTo>
                        <a:pt x="929" y="589"/>
                        <a:pt x="929" y="557"/>
                        <a:pt x="961" y="557"/>
                      </a:cubicBezTo>
                      <a:cubicBezTo>
                        <a:pt x="961" y="557"/>
                        <a:pt x="961" y="557"/>
                        <a:pt x="992" y="557"/>
                      </a:cubicBezTo>
                      <a:lnTo>
                        <a:pt x="992" y="557"/>
                      </a:lnTo>
                      <a:lnTo>
                        <a:pt x="992" y="527"/>
                      </a:lnTo>
                      <a:lnTo>
                        <a:pt x="992" y="527"/>
                      </a:lnTo>
                      <a:cubicBezTo>
                        <a:pt x="961" y="527"/>
                        <a:pt x="961" y="527"/>
                        <a:pt x="961" y="527"/>
                      </a:cubicBezTo>
                      <a:lnTo>
                        <a:pt x="929" y="496"/>
                      </a:lnTo>
                      <a:lnTo>
                        <a:pt x="929" y="496"/>
                      </a:lnTo>
                      <a:lnTo>
                        <a:pt x="929" y="496"/>
                      </a:lnTo>
                      <a:lnTo>
                        <a:pt x="899" y="496"/>
                      </a:lnTo>
                      <a:lnTo>
                        <a:pt x="899" y="496"/>
                      </a:lnTo>
                      <a:cubicBezTo>
                        <a:pt x="899" y="496"/>
                        <a:pt x="899" y="496"/>
                        <a:pt x="868" y="496"/>
                      </a:cubicBezTo>
                      <a:lnTo>
                        <a:pt x="868" y="496"/>
                      </a:lnTo>
                      <a:cubicBezTo>
                        <a:pt x="868" y="465"/>
                        <a:pt x="837" y="465"/>
                        <a:pt x="837" y="465"/>
                      </a:cubicBezTo>
                      <a:cubicBezTo>
                        <a:pt x="837" y="434"/>
                        <a:pt x="805" y="434"/>
                        <a:pt x="805" y="403"/>
                      </a:cubicBezTo>
                      <a:lnTo>
                        <a:pt x="775" y="403"/>
                      </a:lnTo>
                      <a:cubicBezTo>
                        <a:pt x="744" y="403"/>
                        <a:pt x="744" y="403"/>
                        <a:pt x="744" y="403"/>
                      </a:cubicBezTo>
                      <a:cubicBezTo>
                        <a:pt x="775" y="341"/>
                        <a:pt x="775" y="341"/>
                        <a:pt x="775" y="341"/>
                      </a:cubicBezTo>
                      <a:cubicBezTo>
                        <a:pt x="775" y="341"/>
                        <a:pt x="805" y="310"/>
                        <a:pt x="837" y="310"/>
                      </a:cubicBezTo>
                      <a:lnTo>
                        <a:pt x="837" y="310"/>
                      </a:lnTo>
                      <a:cubicBezTo>
                        <a:pt x="868" y="310"/>
                        <a:pt x="868" y="310"/>
                        <a:pt x="868" y="310"/>
                      </a:cubicBezTo>
                      <a:cubicBezTo>
                        <a:pt x="868" y="310"/>
                        <a:pt x="899" y="310"/>
                        <a:pt x="899" y="341"/>
                      </a:cubicBezTo>
                      <a:lnTo>
                        <a:pt x="929" y="341"/>
                      </a:lnTo>
                      <a:lnTo>
                        <a:pt x="929" y="341"/>
                      </a:lnTo>
                      <a:lnTo>
                        <a:pt x="929" y="341"/>
                      </a:lnTo>
                      <a:cubicBezTo>
                        <a:pt x="961" y="310"/>
                        <a:pt x="961" y="310"/>
                        <a:pt x="961" y="310"/>
                      </a:cubicBezTo>
                      <a:cubicBezTo>
                        <a:pt x="961" y="341"/>
                        <a:pt x="961" y="341"/>
                        <a:pt x="961" y="341"/>
                      </a:cubicBezTo>
                      <a:cubicBezTo>
                        <a:pt x="992" y="341"/>
                        <a:pt x="1023" y="341"/>
                        <a:pt x="1023" y="341"/>
                      </a:cubicBezTo>
                      <a:lnTo>
                        <a:pt x="1023" y="341"/>
                      </a:lnTo>
                      <a:cubicBezTo>
                        <a:pt x="1023" y="341"/>
                        <a:pt x="1053" y="372"/>
                        <a:pt x="1053" y="403"/>
                      </a:cubicBezTo>
                      <a:lnTo>
                        <a:pt x="1053" y="403"/>
                      </a:lnTo>
                      <a:lnTo>
                        <a:pt x="1053" y="403"/>
                      </a:lnTo>
                      <a:lnTo>
                        <a:pt x="1053" y="372"/>
                      </a:lnTo>
                      <a:lnTo>
                        <a:pt x="1053" y="372"/>
                      </a:lnTo>
                      <a:cubicBezTo>
                        <a:pt x="1116" y="372"/>
                        <a:pt x="1116" y="372"/>
                        <a:pt x="1116" y="372"/>
                      </a:cubicBezTo>
                      <a:lnTo>
                        <a:pt x="1116" y="372"/>
                      </a:lnTo>
                      <a:lnTo>
                        <a:pt x="1116" y="372"/>
                      </a:lnTo>
                      <a:lnTo>
                        <a:pt x="1116" y="372"/>
                      </a:lnTo>
                      <a:cubicBezTo>
                        <a:pt x="1116" y="341"/>
                        <a:pt x="1116" y="341"/>
                        <a:pt x="1085" y="341"/>
                      </a:cubicBezTo>
                      <a:lnTo>
                        <a:pt x="1085" y="341"/>
                      </a:lnTo>
                      <a:lnTo>
                        <a:pt x="1085" y="341"/>
                      </a:lnTo>
                      <a:lnTo>
                        <a:pt x="1085" y="341"/>
                      </a:lnTo>
                      <a:cubicBezTo>
                        <a:pt x="1053" y="341"/>
                        <a:pt x="1053" y="341"/>
                        <a:pt x="1053" y="341"/>
                      </a:cubicBezTo>
                      <a:lnTo>
                        <a:pt x="1053" y="341"/>
                      </a:lnTo>
                      <a:cubicBezTo>
                        <a:pt x="1053" y="310"/>
                        <a:pt x="1023" y="310"/>
                        <a:pt x="1023" y="310"/>
                      </a:cubicBezTo>
                      <a:lnTo>
                        <a:pt x="1023" y="310"/>
                      </a:lnTo>
                      <a:lnTo>
                        <a:pt x="1023" y="310"/>
                      </a:lnTo>
                      <a:lnTo>
                        <a:pt x="992" y="279"/>
                      </a:lnTo>
                      <a:cubicBezTo>
                        <a:pt x="992" y="279"/>
                        <a:pt x="992" y="279"/>
                        <a:pt x="961" y="279"/>
                      </a:cubicBezTo>
                      <a:lnTo>
                        <a:pt x="961" y="279"/>
                      </a:lnTo>
                      <a:lnTo>
                        <a:pt x="961" y="279"/>
                      </a:lnTo>
                      <a:lnTo>
                        <a:pt x="961" y="279"/>
                      </a:lnTo>
                      <a:cubicBezTo>
                        <a:pt x="929" y="279"/>
                        <a:pt x="929" y="279"/>
                        <a:pt x="929" y="279"/>
                      </a:cubicBezTo>
                      <a:cubicBezTo>
                        <a:pt x="929" y="279"/>
                        <a:pt x="929" y="279"/>
                        <a:pt x="899" y="279"/>
                      </a:cubicBezTo>
                      <a:lnTo>
                        <a:pt x="899" y="279"/>
                      </a:lnTo>
                      <a:lnTo>
                        <a:pt x="899" y="279"/>
                      </a:lnTo>
                      <a:lnTo>
                        <a:pt x="899" y="279"/>
                      </a:lnTo>
                      <a:cubicBezTo>
                        <a:pt x="868" y="279"/>
                        <a:pt x="868" y="279"/>
                        <a:pt x="868" y="279"/>
                      </a:cubicBezTo>
                      <a:lnTo>
                        <a:pt x="868" y="279"/>
                      </a:lnTo>
                      <a:cubicBezTo>
                        <a:pt x="868" y="279"/>
                        <a:pt x="837" y="279"/>
                        <a:pt x="837" y="248"/>
                      </a:cubicBezTo>
                      <a:lnTo>
                        <a:pt x="805" y="248"/>
                      </a:lnTo>
                      <a:cubicBezTo>
                        <a:pt x="775" y="248"/>
                        <a:pt x="775" y="248"/>
                        <a:pt x="775" y="217"/>
                      </a:cubicBezTo>
                      <a:cubicBezTo>
                        <a:pt x="744" y="217"/>
                        <a:pt x="713" y="217"/>
                        <a:pt x="713" y="186"/>
                      </a:cubicBezTo>
                      <a:cubicBezTo>
                        <a:pt x="713" y="186"/>
                        <a:pt x="713" y="186"/>
                        <a:pt x="744" y="155"/>
                      </a:cubicBezTo>
                      <a:cubicBezTo>
                        <a:pt x="713" y="155"/>
                        <a:pt x="713" y="155"/>
                        <a:pt x="713" y="155"/>
                      </a:cubicBezTo>
                      <a:cubicBezTo>
                        <a:pt x="713" y="155"/>
                        <a:pt x="713" y="124"/>
                        <a:pt x="744" y="124"/>
                      </a:cubicBezTo>
                      <a:lnTo>
                        <a:pt x="713" y="124"/>
                      </a:lnTo>
                      <a:cubicBezTo>
                        <a:pt x="713" y="93"/>
                        <a:pt x="713" y="93"/>
                        <a:pt x="713" y="93"/>
                      </a:cubicBezTo>
                      <a:lnTo>
                        <a:pt x="713" y="93"/>
                      </a:lnTo>
                      <a:cubicBezTo>
                        <a:pt x="681" y="93"/>
                        <a:pt x="681" y="93"/>
                        <a:pt x="681" y="93"/>
                      </a:cubicBezTo>
                      <a:lnTo>
                        <a:pt x="651" y="124"/>
                      </a:lnTo>
                      <a:lnTo>
                        <a:pt x="651" y="124"/>
                      </a:lnTo>
                      <a:lnTo>
                        <a:pt x="651" y="124"/>
                      </a:lnTo>
                      <a:lnTo>
                        <a:pt x="620" y="155"/>
                      </a:lnTo>
                      <a:cubicBezTo>
                        <a:pt x="589" y="155"/>
                        <a:pt x="589" y="155"/>
                        <a:pt x="589" y="124"/>
                      </a:cubicBezTo>
                      <a:cubicBezTo>
                        <a:pt x="557" y="124"/>
                        <a:pt x="557" y="124"/>
                        <a:pt x="557" y="124"/>
                      </a:cubicBezTo>
                      <a:cubicBezTo>
                        <a:pt x="527" y="93"/>
                        <a:pt x="527" y="93"/>
                        <a:pt x="527" y="93"/>
                      </a:cubicBezTo>
                      <a:lnTo>
                        <a:pt x="527" y="93"/>
                      </a:lnTo>
                      <a:cubicBezTo>
                        <a:pt x="527" y="62"/>
                        <a:pt x="557" y="62"/>
                        <a:pt x="557" y="62"/>
                      </a:cubicBezTo>
                      <a:cubicBezTo>
                        <a:pt x="527" y="62"/>
                        <a:pt x="527" y="62"/>
                        <a:pt x="527" y="93"/>
                      </a:cubicBezTo>
                      <a:cubicBezTo>
                        <a:pt x="496" y="93"/>
                        <a:pt x="496" y="93"/>
                        <a:pt x="496" y="93"/>
                      </a:cubicBezTo>
                      <a:cubicBezTo>
                        <a:pt x="465" y="62"/>
                        <a:pt x="465" y="62"/>
                        <a:pt x="465" y="62"/>
                      </a:cubicBezTo>
                      <a:cubicBezTo>
                        <a:pt x="433" y="62"/>
                        <a:pt x="433" y="62"/>
                        <a:pt x="433" y="62"/>
                      </a:cubicBezTo>
                      <a:lnTo>
                        <a:pt x="433" y="62"/>
                      </a:lnTo>
                      <a:lnTo>
                        <a:pt x="433" y="62"/>
                      </a:lnTo>
                      <a:cubicBezTo>
                        <a:pt x="403" y="62"/>
                        <a:pt x="403" y="62"/>
                        <a:pt x="403" y="62"/>
                      </a:cubicBezTo>
                      <a:lnTo>
                        <a:pt x="403" y="31"/>
                      </a:lnTo>
                      <a:lnTo>
                        <a:pt x="403" y="0"/>
                      </a:lnTo>
                      <a:lnTo>
                        <a:pt x="403" y="0"/>
                      </a:lnTo>
                      <a:lnTo>
                        <a:pt x="403" y="0"/>
                      </a:lnTo>
                      <a:cubicBezTo>
                        <a:pt x="372" y="0"/>
                        <a:pt x="372" y="0"/>
                        <a:pt x="372" y="0"/>
                      </a:cubicBezTo>
                      <a:cubicBezTo>
                        <a:pt x="341" y="0"/>
                        <a:pt x="341" y="0"/>
                        <a:pt x="310" y="0"/>
                      </a:cubicBezTo>
                      <a:lnTo>
                        <a:pt x="310" y="0"/>
                      </a:lnTo>
                      <a:cubicBezTo>
                        <a:pt x="310" y="31"/>
                        <a:pt x="279" y="31"/>
                        <a:pt x="279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7" name="Freeform 466"/>
                <p:cNvSpPr>
                  <a:spLocks noChangeArrowheads="1"/>
                </p:cNvSpPr>
                <p:nvPr/>
              </p:nvSpPr>
              <p:spPr bwMode="auto">
                <a:xfrm>
                  <a:off x="1882775" y="954088"/>
                  <a:ext cx="55563" cy="66675"/>
                </a:xfrm>
                <a:custGeom>
                  <a:avLst/>
                  <a:gdLst>
                    <a:gd name="T0" fmla="*/ 124 w 156"/>
                    <a:gd name="T1" fmla="*/ 124 h 187"/>
                    <a:gd name="T2" fmla="*/ 124 w 156"/>
                    <a:gd name="T3" fmla="*/ 124 h 187"/>
                    <a:gd name="T4" fmla="*/ 124 w 156"/>
                    <a:gd name="T5" fmla="*/ 124 h 187"/>
                    <a:gd name="T6" fmla="*/ 124 w 156"/>
                    <a:gd name="T7" fmla="*/ 124 h 187"/>
                    <a:gd name="T8" fmla="*/ 124 w 156"/>
                    <a:gd name="T9" fmla="*/ 93 h 187"/>
                    <a:gd name="T10" fmla="*/ 124 w 156"/>
                    <a:gd name="T11" fmla="*/ 93 h 187"/>
                    <a:gd name="T12" fmla="*/ 124 w 156"/>
                    <a:gd name="T13" fmla="*/ 31 h 187"/>
                    <a:gd name="T14" fmla="*/ 155 w 156"/>
                    <a:gd name="T15" fmla="*/ 31 h 187"/>
                    <a:gd name="T16" fmla="*/ 155 w 156"/>
                    <a:gd name="T17" fmla="*/ 0 h 187"/>
                    <a:gd name="T18" fmla="*/ 155 w 156"/>
                    <a:gd name="T19" fmla="*/ 0 h 187"/>
                    <a:gd name="T20" fmla="*/ 124 w 156"/>
                    <a:gd name="T21" fmla="*/ 0 h 187"/>
                    <a:gd name="T22" fmla="*/ 31 w 156"/>
                    <a:gd name="T23" fmla="*/ 31 h 187"/>
                    <a:gd name="T24" fmla="*/ 31 w 156"/>
                    <a:gd name="T25" fmla="*/ 62 h 187"/>
                    <a:gd name="T26" fmla="*/ 31 w 156"/>
                    <a:gd name="T27" fmla="*/ 93 h 187"/>
                    <a:gd name="T28" fmla="*/ 0 w 156"/>
                    <a:gd name="T29" fmla="*/ 124 h 187"/>
                    <a:gd name="T30" fmla="*/ 0 w 156"/>
                    <a:gd name="T31" fmla="*/ 124 h 187"/>
                    <a:gd name="T32" fmla="*/ 0 w 156"/>
                    <a:gd name="T33" fmla="*/ 124 h 187"/>
                    <a:gd name="T34" fmla="*/ 31 w 156"/>
                    <a:gd name="T35" fmla="*/ 186 h 187"/>
                    <a:gd name="T36" fmla="*/ 62 w 156"/>
                    <a:gd name="T37" fmla="*/ 186 h 187"/>
                    <a:gd name="T38" fmla="*/ 93 w 156"/>
                    <a:gd name="T39" fmla="*/ 186 h 187"/>
                    <a:gd name="T40" fmla="*/ 124 w 156"/>
                    <a:gd name="T41" fmla="*/ 186 h 187"/>
                    <a:gd name="T42" fmla="*/ 124 w 156"/>
                    <a:gd name="T43" fmla="*/ 186 h 187"/>
                    <a:gd name="T44" fmla="*/ 155 w 156"/>
                    <a:gd name="T45" fmla="*/ 186 h 187"/>
                    <a:gd name="T46" fmla="*/ 124 w 156"/>
                    <a:gd name="T47" fmla="*/ 186 h 187"/>
                    <a:gd name="T48" fmla="*/ 124 w 156"/>
                    <a:gd name="T49" fmla="*/ 12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87">
                      <a:moveTo>
                        <a:pt x="124" y="124"/>
                      </a:move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124"/>
                        <a:pt x="155" y="93"/>
                        <a:pt x="124" y="93"/>
                      </a:cubicBezTo>
                      <a:lnTo>
                        <a:pt x="124" y="93"/>
                      </a:lnTo>
                      <a:cubicBezTo>
                        <a:pt x="124" y="62"/>
                        <a:pt x="124" y="62"/>
                        <a:pt x="124" y="31"/>
                      </a:cubicBezTo>
                      <a:cubicBezTo>
                        <a:pt x="124" y="31"/>
                        <a:pt x="124" y="31"/>
                        <a:pt x="155" y="3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24" y="0"/>
                      </a:lnTo>
                      <a:cubicBezTo>
                        <a:pt x="93" y="31"/>
                        <a:pt x="62" y="31"/>
                        <a:pt x="31" y="3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93"/>
                      </a:lnTo>
                      <a:cubicBezTo>
                        <a:pt x="0" y="93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62" y="186"/>
                      </a:lnTo>
                      <a:lnTo>
                        <a:pt x="93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cubicBezTo>
                        <a:pt x="124" y="186"/>
                        <a:pt x="124" y="186"/>
                        <a:pt x="155" y="186"/>
                      </a:cubicBezTo>
                      <a:cubicBezTo>
                        <a:pt x="155" y="186"/>
                        <a:pt x="155" y="186"/>
                        <a:pt x="124" y="186"/>
                      </a:cubicBezTo>
                      <a:cubicBezTo>
                        <a:pt x="124" y="186"/>
                        <a:pt x="124" y="155"/>
                        <a:pt x="124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8" name="Freeform 467"/>
                <p:cNvSpPr>
                  <a:spLocks noChangeArrowheads="1"/>
                </p:cNvSpPr>
                <p:nvPr/>
              </p:nvSpPr>
              <p:spPr bwMode="auto">
                <a:xfrm>
                  <a:off x="2173288" y="1144588"/>
                  <a:ext cx="23812" cy="11112"/>
                </a:xfrm>
                <a:custGeom>
                  <a:avLst/>
                  <a:gdLst>
                    <a:gd name="T0" fmla="*/ 0 w 64"/>
                    <a:gd name="T1" fmla="*/ 31 h 32"/>
                    <a:gd name="T2" fmla="*/ 0 w 64"/>
                    <a:gd name="T3" fmla="*/ 31 h 32"/>
                    <a:gd name="T4" fmla="*/ 0 w 64"/>
                    <a:gd name="T5" fmla="*/ 31 h 32"/>
                    <a:gd name="T6" fmla="*/ 32 w 64"/>
                    <a:gd name="T7" fmla="*/ 31 h 32"/>
                    <a:gd name="T8" fmla="*/ 63 w 64"/>
                    <a:gd name="T9" fmla="*/ 31 h 32"/>
                    <a:gd name="T10" fmla="*/ 63 w 64"/>
                    <a:gd name="T11" fmla="*/ 31 h 32"/>
                    <a:gd name="T12" fmla="*/ 63 w 64"/>
                    <a:gd name="T13" fmla="*/ 0 h 32"/>
                    <a:gd name="T14" fmla="*/ 0 w 64"/>
                    <a:gd name="T15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63" y="31"/>
                      </a:lnTo>
                      <a:lnTo>
                        <a:pt x="63" y="31"/>
                      </a:ln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2" y="0"/>
                        <a:pt x="32" y="31"/>
                        <a:pt x="0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69" name="Freeform 468"/>
                <p:cNvSpPr>
                  <a:spLocks noChangeArrowheads="1"/>
                </p:cNvSpPr>
                <p:nvPr/>
              </p:nvSpPr>
              <p:spPr bwMode="auto">
                <a:xfrm>
                  <a:off x="1962150" y="954088"/>
                  <a:ext cx="88900" cy="66675"/>
                </a:xfrm>
                <a:custGeom>
                  <a:avLst/>
                  <a:gdLst>
                    <a:gd name="T0" fmla="*/ 248 w 249"/>
                    <a:gd name="T1" fmla="*/ 62 h 187"/>
                    <a:gd name="T2" fmla="*/ 248 w 249"/>
                    <a:gd name="T3" fmla="*/ 62 h 187"/>
                    <a:gd name="T4" fmla="*/ 186 w 249"/>
                    <a:gd name="T5" fmla="*/ 0 h 187"/>
                    <a:gd name="T6" fmla="*/ 186 w 249"/>
                    <a:gd name="T7" fmla="*/ 0 h 187"/>
                    <a:gd name="T8" fmla="*/ 124 w 249"/>
                    <a:gd name="T9" fmla="*/ 31 h 187"/>
                    <a:gd name="T10" fmla="*/ 93 w 249"/>
                    <a:gd name="T11" fmla="*/ 31 h 187"/>
                    <a:gd name="T12" fmla="*/ 62 w 249"/>
                    <a:gd name="T13" fmla="*/ 31 h 187"/>
                    <a:gd name="T14" fmla="*/ 62 w 249"/>
                    <a:gd name="T15" fmla="*/ 31 h 187"/>
                    <a:gd name="T16" fmla="*/ 62 w 249"/>
                    <a:gd name="T17" fmla="*/ 31 h 187"/>
                    <a:gd name="T18" fmla="*/ 0 w 249"/>
                    <a:gd name="T19" fmla="*/ 62 h 187"/>
                    <a:gd name="T20" fmla="*/ 0 w 249"/>
                    <a:gd name="T21" fmla="*/ 93 h 187"/>
                    <a:gd name="T22" fmla="*/ 0 w 249"/>
                    <a:gd name="T23" fmla="*/ 93 h 187"/>
                    <a:gd name="T24" fmla="*/ 31 w 249"/>
                    <a:gd name="T25" fmla="*/ 93 h 187"/>
                    <a:gd name="T26" fmla="*/ 62 w 249"/>
                    <a:gd name="T27" fmla="*/ 93 h 187"/>
                    <a:gd name="T28" fmla="*/ 62 w 249"/>
                    <a:gd name="T29" fmla="*/ 155 h 187"/>
                    <a:gd name="T30" fmla="*/ 62 w 249"/>
                    <a:gd name="T31" fmla="*/ 155 h 187"/>
                    <a:gd name="T32" fmla="*/ 62 w 249"/>
                    <a:gd name="T33" fmla="*/ 186 h 187"/>
                    <a:gd name="T34" fmla="*/ 31 w 249"/>
                    <a:gd name="T35" fmla="*/ 186 h 187"/>
                    <a:gd name="T36" fmla="*/ 0 w 249"/>
                    <a:gd name="T37" fmla="*/ 186 h 187"/>
                    <a:gd name="T38" fmla="*/ 0 w 249"/>
                    <a:gd name="T39" fmla="*/ 186 h 187"/>
                    <a:gd name="T40" fmla="*/ 0 w 249"/>
                    <a:gd name="T41" fmla="*/ 186 h 187"/>
                    <a:gd name="T42" fmla="*/ 0 w 249"/>
                    <a:gd name="T43" fmla="*/ 186 h 187"/>
                    <a:gd name="T44" fmla="*/ 0 w 249"/>
                    <a:gd name="T45" fmla="*/ 186 h 187"/>
                    <a:gd name="T46" fmla="*/ 31 w 249"/>
                    <a:gd name="T47" fmla="*/ 186 h 187"/>
                    <a:gd name="T48" fmla="*/ 62 w 249"/>
                    <a:gd name="T49" fmla="*/ 186 h 187"/>
                    <a:gd name="T50" fmla="*/ 93 w 249"/>
                    <a:gd name="T51" fmla="*/ 186 h 187"/>
                    <a:gd name="T52" fmla="*/ 124 w 249"/>
                    <a:gd name="T53" fmla="*/ 186 h 187"/>
                    <a:gd name="T54" fmla="*/ 124 w 249"/>
                    <a:gd name="T55" fmla="*/ 186 h 187"/>
                    <a:gd name="T56" fmla="*/ 124 w 249"/>
                    <a:gd name="T57" fmla="*/ 186 h 187"/>
                    <a:gd name="T58" fmla="*/ 93 w 249"/>
                    <a:gd name="T59" fmla="*/ 186 h 187"/>
                    <a:gd name="T60" fmla="*/ 248 w 249"/>
                    <a:gd name="T61" fmla="*/ 6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9" h="187">
                      <a:moveTo>
                        <a:pt x="248" y="62"/>
                      </a:moveTo>
                      <a:lnTo>
                        <a:pt x="248" y="62"/>
                      </a:lnTo>
                      <a:cubicBezTo>
                        <a:pt x="248" y="31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24" y="31"/>
                        <a:pt x="124" y="31"/>
                      </a:cubicBez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31" y="31"/>
                        <a:pt x="0" y="62"/>
                        <a:pt x="0" y="62"/>
                      </a:cubicBez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124"/>
                        <a:pt x="62" y="124"/>
                        <a:pt x="62" y="155"/>
                      </a:cubicBezTo>
                      <a:lnTo>
                        <a:pt x="62" y="155"/>
                      </a:ln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31" y="186"/>
                        <a:pt x="31" y="186"/>
                        <a:pt x="31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186"/>
                      </a:lnTo>
                      <a:lnTo>
                        <a:pt x="62" y="186"/>
                      </a:lnTo>
                      <a:lnTo>
                        <a:pt x="93" y="186"/>
                      </a:lnTo>
                      <a:cubicBezTo>
                        <a:pt x="124" y="186"/>
                        <a:pt x="124" y="186"/>
                        <a:pt x="124" y="186"/>
                      </a:cubicBezTo>
                      <a:lnTo>
                        <a:pt x="124" y="186"/>
                      </a:lnTo>
                      <a:lnTo>
                        <a:pt x="124" y="186"/>
                      </a:ln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248" y="62"/>
                        <a:pt x="248" y="62"/>
                        <a:pt x="248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0" name="Freeform 469"/>
                <p:cNvSpPr>
                  <a:spLocks noChangeArrowheads="1"/>
                </p:cNvSpPr>
                <p:nvPr/>
              </p:nvSpPr>
              <p:spPr bwMode="auto">
                <a:xfrm>
                  <a:off x="1771650" y="954088"/>
                  <a:ext cx="77788" cy="22225"/>
                </a:xfrm>
                <a:custGeom>
                  <a:avLst/>
                  <a:gdLst>
                    <a:gd name="T0" fmla="*/ 0 w 218"/>
                    <a:gd name="T1" fmla="*/ 62 h 63"/>
                    <a:gd name="T2" fmla="*/ 0 w 218"/>
                    <a:gd name="T3" fmla="*/ 62 h 63"/>
                    <a:gd name="T4" fmla="*/ 0 w 218"/>
                    <a:gd name="T5" fmla="*/ 62 h 63"/>
                    <a:gd name="T6" fmla="*/ 31 w 218"/>
                    <a:gd name="T7" fmla="*/ 62 h 63"/>
                    <a:gd name="T8" fmla="*/ 31 w 218"/>
                    <a:gd name="T9" fmla="*/ 31 h 63"/>
                    <a:gd name="T10" fmla="*/ 31 w 218"/>
                    <a:gd name="T11" fmla="*/ 0 h 63"/>
                    <a:gd name="T12" fmla="*/ 62 w 218"/>
                    <a:gd name="T13" fmla="*/ 0 h 63"/>
                    <a:gd name="T14" fmla="*/ 124 w 218"/>
                    <a:gd name="T15" fmla="*/ 31 h 63"/>
                    <a:gd name="T16" fmla="*/ 155 w 218"/>
                    <a:gd name="T17" fmla="*/ 31 h 63"/>
                    <a:gd name="T18" fmla="*/ 155 w 218"/>
                    <a:gd name="T19" fmla="*/ 31 h 63"/>
                    <a:gd name="T20" fmla="*/ 155 w 218"/>
                    <a:gd name="T21" fmla="*/ 31 h 63"/>
                    <a:gd name="T22" fmla="*/ 186 w 218"/>
                    <a:gd name="T23" fmla="*/ 0 h 63"/>
                    <a:gd name="T24" fmla="*/ 217 w 218"/>
                    <a:gd name="T25" fmla="*/ 0 h 63"/>
                    <a:gd name="T26" fmla="*/ 217 w 218"/>
                    <a:gd name="T27" fmla="*/ 0 h 63"/>
                    <a:gd name="T28" fmla="*/ 186 w 218"/>
                    <a:gd name="T29" fmla="*/ 0 h 63"/>
                    <a:gd name="T30" fmla="*/ 155 w 218"/>
                    <a:gd name="T31" fmla="*/ 0 h 63"/>
                    <a:gd name="T32" fmla="*/ 155 w 218"/>
                    <a:gd name="T33" fmla="*/ 0 h 63"/>
                    <a:gd name="T34" fmla="*/ 124 w 218"/>
                    <a:gd name="T35" fmla="*/ 0 h 63"/>
                    <a:gd name="T36" fmla="*/ 93 w 218"/>
                    <a:gd name="T37" fmla="*/ 0 h 63"/>
                    <a:gd name="T38" fmla="*/ 93 w 218"/>
                    <a:gd name="T39" fmla="*/ 0 h 63"/>
                    <a:gd name="T40" fmla="*/ 93 w 218"/>
                    <a:gd name="T41" fmla="*/ 0 h 63"/>
                    <a:gd name="T42" fmla="*/ 62 w 218"/>
                    <a:gd name="T43" fmla="*/ 0 h 63"/>
                    <a:gd name="T44" fmla="*/ 31 w 218"/>
                    <a:gd name="T45" fmla="*/ 0 h 63"/>
                    <a:gd name="T46" fmla="*/ 0 w 218"/>
                    <a:gd name="T47" fmla="*/ 0 h 63"/>
                    <a:gd name="T48" fmla="*/ 0 w 218"/>
                    <a:gd name="T49" fmla="*/ 0 h 63"/>
                    <a:gd name="T50" fmla="*/ 0 w 218"/>
                    <a:gd name="T51" fmla="*/ 0 h 63"/>
                    <a:gd name="T52" fmla="*/ 0 w 218"/>
                    <a:gd name="T53" fmla="*/ 31 h 63"/>
                    <a:gd name="T54" fmla="*/ 0 w 218"/>
                    <a:gd name="T55" fmla="*/ 6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8" h="63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cubicBezTo>
                        <a:pt x="31" y="62"/>
                        <a:pt x="31" y="62"/>
                        <a:pt x="31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62" y="0"/>
                      </a:lnTo>
                      <a:cubicBezTo>
                        <a:pt x="62" y="0"/>
                        <a:pt x="93" y="31"/>
                        <a:pt x="124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0"/>
                        <a:pt x="186" y="0"/>
                        <a:pt x="186" y="0"/>
                      </a:cubicBezTo>
                      <a:cubicBezTo>
                        <a:pt x="186" y="0"/>
                        <a:pt x="186" y="0"/>
                        <a:pt x="217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2"/>
                        <a:pt x="0" y="62"/>
                        <a:pt x="0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1" name="Freeform 470"/>
                <p:cNvSpPr>
                  <a:spLocks noChangeArrowheads="1"/>
                </p:cNvSpPr>
                <p:nvPr/>
              </p:nvSpPr>
              <p:spPr bwMode="auto">
                <a:xfrm>
                  <a:off x="1325563" y="965200"/>
                  <a:ext cx="312737" cy="100013"/>
                </a:xfrm>
                <a:custGeom>
                  <a:avLst/>
                  <a:gdLst>
                    <a:gd name="T0" fmla="*/ 62 w 869"/>
                    <a:gd name="T1" fmla="*/ 124 h 280"/>
                    <a:gd name="T2" fmla="*/ 186 w 869"/>
                    <a:gd name="T3" fmla="*/ 124 h 280"/>
                    <a:gd name="T4" fmla="*/ 310 w 869"/>
                    <a:gd name="T5" fmla="*/ 124 h 280"/>
                    <a:gd name="T6" fmla="*/ 341 w 869"/>
                    <a:gd name="T7" fmla="*/ 155 h 280"/>
                    <a:gd name="T8" fmla="*/ 280 w 869"/>
                    <a:gd name="T9" fmla="*/ 217 h 280"/>
                    <a:gd name="T10" fmla="*/ 186 w 869"/>
                    <a:gd name="T11" fmla="*/ 186 h 280"/>
                    <a:gd name="T12" fmla="*/ 93 w 869"/>
                    <a:gd name="T13" fmla="*/ 217 h 280"/>
                    <a:gd name="T14" fmla="*/ 156 w 869"/>
                    <a:gd name="T15" fmla="*/ 217 h 280"/>
                    <a:gd name="T16" fmla="*/ 186 w 869"/>
                    <a:gd name="T17" fmla="*/ 217 h 280"/>
                    <a:gd name="T18" fmla="*/ 248 w 869"/>
                    <a:gd name="T19" fmla="*/ 279 h 280"/>
                    <a:gd name="T20" fmla="*/ 248 w 869"/>
                    <a:gd name="T21" fmla="*/ 279 h 280"/>
                    <a:gd name="T22" fmla="*/ 310 w 869"/>
                    <a:gd name="T23" fmla="*/ 279 h 280"/>
                    <a:gd name="T24" fmla="*/ 341 w 869"/>
                    <a:gd name="T25" fmla="*/ 279 h 280"/>
                    <a:gd name="T26" fmla="*/ 404 w 869"/>
                    <a:gd name="T27" fmla="*/ 248 h 280"/>
                    <a:gd name="T28" fmla="*/ 465 w 869"/>
                    <a:gd name="T29" fmla="*/ 248 h 280"/>
                    <a:gd name="T30" fmla="*/ 558 w 869"/>
                    <a:gd name="T31" fmla="*/ 217 h 280"/>
                    <a:gd name="T32" fmla="*/ 620 w 869"/>
                    <a:gd name="T33" fmla="*/ 186 h 280"/>
                    <a:gd name="T34" fmla="*/ 620 w 869"/>
                    <a:gd name="T35" fmla="*/ 217 h 280"/>
                    <a:gd name="T36" fmla="*/ 682 w 869"/>
                    <a:gd name="T37" fmla="*/ 248 h 280"/>
                    <a:gd name="T38" fmla="*/ 806 w 869"/>
                    <a:gd name="T39" fmla="*/ 248 h 280"/>
                    <a:gd name="T40" fmla="*/ 868 w 869"/>
                    <a:gd name="T41" fmla="*/ 186 h 280"/>
                    <a:gd name="T42" fmla="*/ 806 w 869"/>
                    <a:gd name="T43" fmla="*/ 155 h 280"/>
                    <a:gd name="T44" fmla="*/ 775 w 869"/>
                    <a:gd name="T45" fmla="*/ 186 h 280"/>
                    <a:gd name="T46" fmla="*/ 713 w 869"/>
                    <a:gd name="T47" fmla="*/ 155 h 280"/>
                    <a:gd name="T48" fmla="*/ 651 w 869"/>
                    <a:gd name="T49" fmla="*/ 31 h 280"/>
                    <a:gd name="T50" fmla="*/ 589 w 869"/>
                    <a:gd name="T51" fmla="*/ 0 h 280"/>
                    <a:gd name="T52" fmla="*/ 558 w 869"/>
                    <a:gd name="T53" fmla="*/ 31 h 280"/>
                    <a:gd name="T54" fmla="*/ 589 w 869"/>
                    <a:gd name="T55" fmla="*/ 62 h 280"/>
                    <a:gd name="T56" fmla="*/ 528 w 869"/>
                    <a:gd name="T57" fmla="*/ 124 h 280"/>
                    <a:gd name="T58" fmla="*/ 496 w 869"/>
                    <a:gd name="T59" fmla="*/ 93 h 280"/>
                    <a:gd name="T60" fmla="*/ 496 w 869"/>
                    <a:gd name="T61" fmla="*/ 62 h 280"/>
                    <a:gd name="T62" fmla="*/ 465 w 869"/>
                    <a:gd name="T63" fmla="*/ 62 h 280"/>
                    <a:gd name="T64" fmla="*/ 372 w 869"/>
                    <a:gd name="T65" fmla="*/ 62 h 280"/>
                    <a:gd name="T66" fmla="*/ 341 w 869"/>
                    <a:gd name="T67" fmla="*/ 62 h 280"/>
                    <a:gd name="T68" fmla="*/ 310 w 869"/>
                    <a:gd name="T69" fmla="*/ 93 h 280"/>
                    <a:gd name="T70" fmla="*/ 310 w 869"/>
                    <a:gd name="T71" fmla="*/ 62 h 280"/>
                    <a:gd name="T72" fmla="*/ 280 w 869"/>
                    <a:gd name="T73" fmla="*/ 31 h 280"/>
                    <a:gd name="T74" fmla="*/ 248 w 869"/>
                    <a:gd name="T75" fmla="*/ 31 h 280"/>
                    <a:gd name="T76" fmla="*/ 186 w 869"/>
                    <a:gd name="T77" fmla="*/ 62 h 280"/>
                    <a:gd name="T78" fmla="*/ 156 w 869"/>
                    <a:gd name="T79" fmla="*/ 31 h 280"/>
                    <a:gd name="T80" fmla="*/ 156 w 869"/>
                    <a:gd name="T81" fmla="*/ 0 h 280"/>
                    <a:gd name="T82" fmla="*/ 93 w 869"/>
                    <a:gd name="T83" fmla="*/ 0 h 280"/>
                    <a:gd name="T84" fmla="*/ 93 w 869"/>
                    <a:gd name="T85" fmla="*/ 0 h 280"/>
                    <a:gd name="T86" fmla="*/ 32 w 869"/>
                    <a:gd name="T87" fmla="*/ 31 h 280"/>
                    <a:gd name="T88" fmla="*/ 0 w 869"/>
                    <a:gd name="T89" fmla="*/ 62 h 280"/>
                    <a:gd name="T90" fmla="*/ 0 w 869"/>
                    <a:gd name="T91" fmla="*/ 124 h 280"/>
                    <a:gd name="T92" fmla="*/ 0 w 869"/>
                    <a:gd name="T93" fmla="*/ 124 h 280"/>
                    <a:gd name="T94" fmla="*/ 32 w 869"/>
                    <a:gd name="T95" fmla="*/ 124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69" h="280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62" y="124"/>
                        <a:pt x="93" y="124"/>
                        <a:pt x="124" y="124"/>
                      </a:cubicBezTo>
                      <a:cubicBezTo>
                        <a:pt x="156" y="124"/>
                        <a:pt x="186" y="124"/>
                        <a:pt x="186" y="124"/>
                      </a:cubicBezTo>
                      <a:cubicBezTo>
                        <a:pt x="186" y="124"/>
                        <a:pt x="217" y="124"/>
                        <a:pt x="248" y="124"/>
                      </a:cubicBezTo>
                      <a:cubicBezTo>
                        <a:pt x="280" y="124"/>
                        <a:pt x="310" y="124"/>
                        <a:pt x="310" y="124"/>
                      </a:cubicBezTo>
                      <a:cubicBezTo>
                        <a:pt x="310" y="124"/>
                        <a:pt x="310" y="124"/>
                        <a:pt x="341" y="124"/>
                      </a:cubicBezTo>
                      <a:lnTo>
                        <a:pt x="341" y="155"/>
                      </a:lnTo>
                      <a:cubicBezTo>
                        <a:pt x="341" y="186"/>
                        <a:pt x="341" y="186"/>
                        <a:pt x="310" y="186"/>
                      </a:cubicBezTo>
                      <a:cubicBezTo>
                        <a:pt x="310" y="217"/>
                        <a:pt x="280" y="217"/>
                        <a:pt x="280" y="217"/>
                      </a:cubicBezTo>
                      <a:cubicBezTo>
                        <a:pt x="248" y="217"/>
                        <a:pt x="248" y="217"/>
                        <a:pt x="217" y="217"/>
                      </a:cubicBezTo>
                      <a:cubicBezTo>
                        <a:pt x="217" y="186"/>
                        <a:pt x="217" y="186"/>
                        <a:pt x="186" y="186"/>
                      </a:cubicBezTo>
                      <a:lnTo>
                        <a:pt x="186" y="186"/>
                      </a:lnTo>
                      <a:cubicBezTo>
                        <a:pt x="156" y="186"/>
                        <a:pt x="124" y="217"/>
                        <a:pt x="93" y="217"/>
                      </a:cubicBezTo>
                      <a:lnTo>
                        <a:pt x="93" y="217"/>
                      </a:lnTo>
                      <a:cubicBezTo>
                        <a:pt x="124" y="217"/>
                        <a:pt x="156" y="217"/>
                        <a:pt x="156" y="217"/>
                      </a:cubicBezTo>
                      <a:lnTo>
                        <a:pt x="186" y="217"/>
                      </a:lnTo>
                      <a:lnTo>
                        <a:pt x="186" y="217"/>
                      </a:lnTo>
                      <a:cubicBezTo>
                        <a:pt x="217" y="217"/>
                        <a:pt x="217" y="248"/>
                        <a:pt x="248" y="248"/>
                      </a:cubicBezTo>
                      <a:cubicBezTo>
                        <a:pt x="248" y="248"/>
                        <a:pt x="248" y="248"/>
                        <a:pt x="248" y="279"/>
                      </a:cubicBez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80" y="279"/>
                        <a:pt x="280" y="279"/>
                        <a:pt x="310" y="279"/>
                      </a:cubicBezTo>
                      <a:cubicBezTo>
                        <a:pt x="310" y="279"/>
                        <a:pt x="310" y="279"/>
                        <a:pt x="341" y="279"/>
                      </a:cubicBezTo>
                      <a:lnTo>
                        <a:pt x="341" y="279"/>
                      </a:lnTo>
                      <a:lnTo>
                        <a:pt x="341" y="279"/>
                      </a:lnTo>
                      <a:cubicBezTo>
                        <a:pt x="372" y="279"/>
                        <a:pt x="372" y="248"/>
                        <a:pt x="404" y="248"/>
                      </a:cubicBezTo>
                      <a:cubicBezTo>
                        <a:pt x="434" y="248"/>
                        <a:pt x="434" y="248"/>
                        <a:pt x="465" y="248"/>
                      </a:cubicBezTo>
                      <a:lnTo>
                        <a:pt x="465" y="248"/>
                      </a:lnTo>
                      <a:cubicBezTo>
                        <a:pt x="465" y="248"/>
                        <a:pt x="496" y="217"/>
                        <a:pt x="528" y="217"/>
                      </a:cubicBezTo>
                      <a:cubicBezTo>
                        <a:pt x="528" y="217"/>
                        <a:pt x="528" y="217"/>
                        <a:pt x="558" y="217"/>
                      </a:cubicBezTo>
                      <a:cubicBezTo>
                        <a:pt x="558" y="217"/>
                        <a:pt x="558" y="217"/>
                        <a:pt x="589" y="217"/>
                      </a:cubicBezTo>
                      <a:cubicBezTo>
                        <a:pt x="620" y="186"/>
                        <a:pt x="620" y="186"/>
                        <a:pt x="620" y="186"/>
                      </a:cubicBezTo>
                      <a:cubicBezTo>
                        <a:pt x="620" y="217"/>
                        <a:pt x="620" y="217"/>
                        <a:pt x="620" y="217"/>
                      </a:cubicBezTo>
                      <a:lnTo>
                        <a:pt x="620" y="217"/>
                      </a:lnTo>
                      <a:lnTo>
                        <a:pt x="620" y="217"/>
                      </a:lnTo>
                      <a:cubicBezTo>
                        <a:pt x="651" y="217"/>
                        <a:pt x="682" y="217"/>
                        <a:pt x="682" y="248"/>
                      </a:cubicBezTo>
                      <a:cubicBezTo>
                        <a:pt x="682" y="248"/>
                        <a:pt x="713" y="248"/>
                        <a:pt x="775" y="248"/>
                      </a:cubicBezTo>
                      <a:lnTo>
                        <a:pt x="806" y="248"/>
                      </a:lnTo>
                      <a:cubicBezTo>
                        <a:pt x="837" y="217"/>
                        <a:pt x="868" y="217"/>
                        <a:pt x="868" y="186"/>
                      </a:cubicBezTo>
                      <a:lnTo>
                        <a:pt x="868" y="186"/>
                      </a:lnTo>
                      <a:lnTo>
                        <a:pt x="806" y="155"/>
                      </a:lnTo>
                      <a:lnTo>
                        <a:pt x="806" y="155"/>
                      </a:lnTo>
                      <a:lnTo>
                        <a:pt x="806" y="155"/>
                      </a:lnTo>
                      <a:cubicBezTo>
                        <a:pt x="775" y="186"/>
                        <a:pt x="775" y="186"/>
                        <a:pt x="775" y="186"/>
                      </a:cubicBezTo>
                      <a:cubicBezTo>
                        <a:pt x="744" y="186"/>
                        <a:pt x="744" y="155"/>
                        <a:pt x="713" y="155"/>
                      </a:cubicBezTo>
                      <a:lnTo>
                        <a:pt x="713" y="155"/>
                      </a:lnTo>
                      <a:lnTo>
                        <a:pt x="713" y="155"/>
                      </a:lnTo>
                      <a:cubicBezTo>
                        <a:pt x="713" y="124"/>
                        <a:pt x="651" y="62"/>
                        <a:pt x="651" y="31"/>
                      </a:cubicBezTo>
                      <a:lnTo>
                        <a:pt x="620" y="0"/>
                      </a:lnTo>
                      <a:lnTo>
                        <a:pt x="589" y="0"/>
                      </a:lnTo>
                      <a:lnTo>
                        <a:pt x="558" y="0"/>
                      </a:lnTo>
                      <a:lnTo>
                        <a:pt x="558" y="31"/>
                      </a:lnTo>
                      <a:cubicBezTo>
                        <a:pt x="558" y="31"/>
                        <a:pt x="558" y="31"/>
                        <a:pt x="558" y="62"/>
                      </a:cubicBezTo>
                      <a:lnTo>
                        <a:pt x="589" y="62"/>
                      </a:lnTo>
                      <a:cubicBezTo>
                        <a:pt x="589" y="93"/>
                        <a:pt x="589" y="93"/>
                        <a:pt x="589" y="93"/>
                      </a:cubicBezTo>
                      <a:cubicBezTo>
                        <a:pt x="558" y="124"/>
                        <a:pt x="558" y="124"/>
                        <a:pt x="528" y="124"/>
                      </a:cubicBezTo>
                      <a:lnTo>
                        <a:pt x="528" y="124"/>
                      </a:lnTo>
                      <a:cubicBezTo>
                        <a:pt x="528" y="124"/>
                        <a:pt x="496" y="124"/>
                        <a:pt x="496" y="93"/>
                      </a:cubicBezTo>
                      <a:lnTo>
                        <a:pt x="496" y="62"/>
                      </a:lnTo>
                      <a:lnTo>
                        <a:pt x="496" y="62"/>
                      </a:lnTo>
                      <a:cubicBezTo>
                        <a:pt x="496" y="62"/>
                        <a:pt x="496" y="62"/>
                        <a:pt x="465" y="62"/>
                      </a:cubicBezTo>
                      <a:lnTo>
                        <a:pt x="465" y="62"/>
                      </a:lnTo>
                      <a:cubicBezTo>
                        <a:pt x="465" y="62"/>
                        <a:pt x="465" y="62"/>
                        <a:pt x="404" y="62"/>
                      </a:cubicBezTo>
                      <a:cubicBezTo>
                        <a:pt x="372" y="62"/>
                        <a:pt x="372" y="62"/>
                        <a:pt x="372" y="62"/>
                      </a:cubicBezTo>
                      <a:lnTo>
                        <a:pt x="372" y="62"/>
                      </a:lnTo>
                      <a:cubicBezTo>
                        <a:pt x="372" y="62"/>
                        <a:pt x="372" y="62"/>
                        <a:pt x="341" y="62"/>
                      </a:cubicBezTo>
                      <a:lnTo>
                        <a:pt x="341" y="62"/>
                      </a:lnTo>
                      <a:cubicBezTo>
                        <a:pt x="341" y="62"/>
                        <a:pt x="341" y="93"/>
                        <a:pt x="310" y="93"/>
                      </a:cubicBezTo>
                      <a:lnTo>
                        <a:pt x="310" y="93"/>
                      </a:lnTo>
                      <a:lnTo>
                        <a:pt x="310" y="62"/>
                      </a:lnTo>
                      <a:lnTo>
                        <a:pt x="310" y="31"/>
                      </a:lnTo>
                      <a:cubicBezTo>
                        <a:pt x="280" y="31"/>
                        <a:pt x="280" y="31"/>
                        <a:pt x="280" y="31"/>
                      </a:cubicBezTo>
                      <a:lnTo>
                        <a:pt x="280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7" y="31"/>
                        <a:pt x="217" y="31"/>
                        <a:pt x="217" y="62"/>
                      </a:cubicBezTo>
                      <a:lnTo>
                        <a:pt x="186" y="62"/>
                      </a:lnTo>
                      <a:cubicBezTo>
                        <a:pt x="156" y="62"/>
                        <a:pt x="156" y="62"/>
                        <a:pt x="156" y="62"/>
                      </a:cubicBezTo>
                      <a:cubicBezTo>
                        <a:pt x="156" y="31"/>
                        <a:pt x="156" y="31"/>
                        <a:pt x="156" y="31"/>
                      </a:cubicBezTo>
                      <a:lnTo>
                        <a:pt x="156" y="31"/>
                      </a:lnTo>
                      <a:lnTo>
                        <a:pt x="156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32" y="31"/>
                      </a:cubicBezTo>
                      <a:cubicBezTo>
                        <a:pt x="32" y="31"/>
                        <a:pt x="32" y="31"/>
                        <a:pt x="0" y="31"/>
                      </a:cubicBezTo>
                      <a:lnTo>
                        <a:pt x="0" y="62"/>
                      </a:lnTo>
                      <a:lnTo>
                        <a:pt x="32" y="62"/>
                      </a:lnTo>
                      <a:cubicBezTo>
                        <a:pt x="32" y="93"/>
                        <a:pt x="32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32" y="124"/>
                      </a:lnTo>
                      <a:lnTo>
                        <a:pt x="32" y="124"/>
                      </a:lnTo>
                      <a:lnTo>
                        <a:pt x="62" y="124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2" name="Freeform 471"/>
                <p:cNvSpPr>
                  <a:spLocks noChangeArrowheads="1"/>
                </p:cNvSpPr>
                <p:nvPr/>
              </p:nvSpPr>
              <p:spPr bwMode="auto">
                <a:xfrm>
                  <a:off x="1660525" y="954088"/>
                  <a:ext cx="66675" cy="44450"/>
                </a:xfrm>
                <a:custGeom>
                  <a:avLst/>
                  <a:gdLst>
                    <a:gd name="T0" fmla="*/ 155 w 187"/>
                    <a:gd name="T1" fmla="*/ 62 h 125"/>
                    <a:gd name="T2" fmla="*/ 155 w 187"/>
                    <a:gd name="T3" fmla="*/ 62 h 125"/>
                    <a:gd name="T4" fmla="*/ 124 w 187"/>
                    <a:gd name="T5" fmla="*/ 62 h 125"/>
                    <a:gd name="T6" fmla="*/ 93 w 187"/>
                    <a:gd name="T7" fmla="*/ 31 h 125"/>
                    <a:gd name="T8" fmla="*/ 93 w 187"/>
                    <a:gd name="T9" fmla="*/ 0 h 125"/>
                    <a:gd name="T10" fmla="*/ 93 w 187"/>
                    <a:gd name="T11" fmla="*/ 0 h 125"/>
                    <a:gd name="T12" fmla="*/ 62 w 187"/>
                    <a:gd name="T13" fmla="*/ 0 h 125"/>
                    <a:gd name="T14" fmla="*/ 62 w 187"/>
                    <a:gd name="T15" fmla="*/ 0 h 125"/>
                    <a:gd name="T16" fmla="*/ 0 w 187"/>
                    <a:gd name="T17" fmla="*/ 62 h 125"/>
                    <a:gd name="T18" fmla="*/ 31 w 187"/>
                    <a:gd name="T19" fmla="*/ 62 h 125"/>
                    <a:gd name="T20" fmla="*/ 62 w 187"/>
                    <a:gd name="T21" fmla="*/ 93 h 125"/>
                    <a:gd name="T22" fmla="*/ 93 w 187"/>
                    <a:gd name="T23" fmla="*/ 124 h 125"/>
                    <a:gd name="T24" fmla="*/ 93 w 187"/>
                    <a:gd name="T25" fmla="*/ 124 h 125"/>
                    <a:gd name="T26" fmla="*/ 93 w 187"/>
                    <a:gd name="T27" fmla="*/ 62 h 125"/>
                    <a:gd name="T28" fmla="*/ 155 w 187"/>
                    <a:gd name="T29" fmla="*/ 93 h 125"/>
                    <a:gd name="T30" fmla="*/ 186 w 187"/>
                    <a:gd name="T31" fmla="*/ 93 h 125"/>
                    <a:gd name="T32" fmla="*/ 186 w 187"/>
                    <a:gd name="T33" fmla="*/ 93 h 125"/>
                    <a:gd name="T34" fmla="*/ 186 w 187"/>
                    <a:gd name="T35" fmla="*/ 93 h 125"/>
                    <a:gd name="T36" fmla="*/ 155 w 187"/>
                    <a:gd name="T37" fmla="*/ 6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" h="125">
                      <a:moveTo>
                        <a:pt x="155" y="62"/>
                      </a:moveTo>
                      <a:lnTo>
                        <a:pt x="155" y="62"/>
                      </a:lnTo>
                      <a:cubicBezTo>
                        <a:pt x="155" y="62"/>
                        <a:pt x="155" y="62"/>
                        <a:pt x="124" y="62"/>
                      </a:cubicBezTo>
                      <a:cubicBezTo>
                        <a:pt x="124" y="62"/>
                        <a:pt x="93" y="62"/>
                        <a:pt x="93" y="31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cubicBezTo>
                        <a:pt x="62" y="31"/>
                        <a:pt x="31" y="62"/>
                        <a:pt x="0" y="6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62" y="93"/>
                      </a:cubicBezTo>
                      <a:cubicBezTo>
                        <a:pt x="62" y="93"/>
                        <a:pt x="93" y="93"/>
                        <a:pt x="93" y="124"/>
                      </a:cubicBezTo>
                      <a:lnTo>
                        <a:pt x="93" y="124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5" y="93"/>
                        <a:pt x="155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cubicBezTo>
                        <a:pt x="186" y="93"/>
                        <a:pt x="186" y="93"/>
                        <a:pt x="155" y="6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3" name="Freeform 472"/>
                <p:cNvSpPr>
                  <a:spLocks noChangeArrowheads="1"/>
                </p:cNvSpPr>
                <p:nvPr/>
              </p:nvSpPr>
              <p:spPr bwMode="auto">
                <a:xfrm>
                  <a:off x="1973263" y="909638"/>
                  <a:ext cx="88900" cy="11112"/>
                </a:xfrm>
                <a:custGeom>
                  <a:avLst/>
                  <a:gdLst>
                    <a:gd name="T0" fmla="*/ 186 w 249"/>
                    <a:gd name="T1" fmla="*/ 0 h 32"/>
                    <a:gd name="T2" fmla="*/ 186 w 249"/>
                    <a:gd name="T3" fmla="*/ 0 h 32"/>
                    <a:gd name="T4" fmla="*/ 155 w 249"/>
                    <a:gd name="T5" fmla="*/ 0 h 32"/>
                    <a:gd name="T6" fmla="*/ 155 w 249"/>
                    <a:gd name="T7" fmla="*/ 0 h 32"/>
                    <a:gd name="T8" fmla="*/ 124 w 249"/>
                    <a:gd name="T9" fmla="*/ 0 h 32"/>
                    <a:gd name="T10" fmla="*/ 93 w 249"/>
                    <a:gd name="T11" fmla="*/ 0 h 32"/>
                    <a:gd name="T12" fmla="*/ 62 w 249"/>
                    <a:gd name="T13" fmla="*/ 0 h 32"/>
                    <a:gd name="T14" fmla="*/ 62 w 249"/>
                    <a:gd name="T15" fmla="*/ 0 h 32"/>
                    <a:gd name="T16" fmla="*/ 62 w 249"/>
                    <a:gd name="T17" fmla="*/ 0 h 32"/>
                    <a:gd name="T18" fmla="*/ 0 w 249"/>
                    <a:gd name="T19" fmla="*/ 31 h 32"/>
                    <a:gd name="T20" fmla="*/ 31 w 249"/>
                    <a:gd name="T21" fmla="*/ 31 h 32"/>
                    <a:gd name="T22" fmla="*/ 31 w 249"/>
                    <a:gd name="T23" fmla="*/ 31 h 32"/>
                    <a:gd name="T24" fmla="*/ 62 w 249"/>
                    <a:gd name="T25" fmla="*/ 0 h 32"/>
                    <a:gd name="T26" fmla="*/ 93 w 249"/>
                    <a:gd name="T27" fmla="*/ 0 h 32"/>
                    <a:gd name="T28" fmla="*/ 93 w 249"/>
                    <a:gd name="T29" fmla="*/ 0 h 32"/>
                    <a:gd name="T30" fmla="*/ 124 w 249"/>
                    <a:gd name="T31" fmla="*/ 31 h 32"/>
                    <a:gd name="T32" fmla="*/ 186 w 249"/>
                    <a:gd name="T33" fmla="*/ 31 h 32"/>
                    <a:gd name="T34" fmla="*/ 186 w 249"/>
                    <a:gd name="T35" fmla="*/ 31 h 32"/>
                    <a:gd name="T36" fmla="*/ 186 w 249"/>
                    <a:gd name="T37" fmla="*/ 31 h 32"/>
                    <a:gd name="T38" fmla="*/ 217 w 249"/>
                    <a:gd name="T39" fmla="*/ 31 h 32"/>
                    <a:gd name="T40" fmla="*/ 217 w 249"/>
                    <a:gd name="T41" fmla="*/ 31 h 32"/>
                    <a:gd name="T42" fmla="*/ 248 w 249"/>
                    <a:gd name="T43" fmla="*/ 31 h 32"/>
                    <a:gd name="T44" fmla="*/ 248 w 249"/>
                    <a:gd name="T45" fmla="*/ 31 h 32"/>
                    <a:gd name="T46" fmla="*/ 248 w 249"/>
                    <a:gd name="T47" fmla="*/ 0 h 32"/>
                    <a:gd name="T48" fmla="*/ 217 w 249"/>
                    <a:gd name="T49" fmla="*/ 0 h 32"/>
                    <a:gd name="T50" fmla="*/ 186 w 249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9" h="32">
                      <a:moveTo>
                        <a:pt x="186" y="0"/>
                      </a:move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31"/>
                        <a:pt x="0" y="31"/>
                      </a:cubicBezTo>
                      <a:cubicBezTo>
                        <a:pt x="0" y="31"/>
                        <a:pt x="0" y="31"/>
                        <a:pt x="31" y="31"/>
                      </a:cubicBezTo>
                      <a:lnTo>
                        <a:pt x="31" y="31"/>
                      </a:lnTo>
                      <a:cubicBezTo>
                        <a:pt x="31" y="31"/>
                        <a:pt x="62" y="31"/>
                        <a:pt x="62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124" y="31"/>
                        <a:pt x="124" y="31"/>
                      </a:cubicBezTo>
                      <a:cubicBezTo>
                        <a:pt x="155" y="31"/>
                        <a:pt x="155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217" y="31"/>
                      </a:cubicBezTo>
                      <a:lnTo>
                        <a:pt x="217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4" name="Freeform 473"/>
                <p:cNvSpPr>
                  <a:spLocks noChangeArrowheads="1"/>
                </p:cNvSpPr>
                <p:nvPr/>
              </p:nvSpPr>
              <p:spPr bwMode="auto">
                <a:xfrm>
                  <a:off x="1951038" y="920750"/>
                  <a:ext cx="11112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0 h 1"/>
                    <a:gd name="T4" fmla="*/ 31 w 32"/>
                    <a:gd name="T5" fmla="*/ 0 h 1"/>
                    <a:gd name="T6" fmla="*/ 31 w 32"/>
                    <a:gd name="T7" fmla="*/ 0 h 1"/>
                    <a:gd name="T8" fmla="*/ 31 w 32"/>
                    <a:gd name="T9" fmla="*/ 0 h 1"/>
                    <a:gd name="T10" fmla="*/ 0 w 3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5" name="Freeform 474"/>
                <p:cNvSpPr>
                  <a:spLocks noChangeArrowheads="1"/>
                </p:cNvSpPr>
                <p:nvPr/>
              </p:nvSpPr>
              <p:spPr bwMode="auto">
                <a:xfrm>
                  <a:off x="1827213" y="887413"/>
                  <a:ext cx="66675" cy="33337"/>
                </a:xfrm>
                <a:custGeom>
                  <a:avLst/>
                  <a:gdLst>
                    <a:gd name="T0" fmla="*/ 155 w 187"/>
                    <a:gd name="T1" fmla="*/ 31 h 94"/>
                    <a:gd name="T2" fmla="*/ 155 w 187"/>
                    <a:gd name="T3" fmla="*/ 31 h 94"/>
                    <a:gd name="T4" fmla="*/ 124 w 187"/>
                    <a:gd name="T5" fmla="*/ 31 h 94"/>
                    <a:gd name="T6" fmla="*/ 124 w 187"/>
                    <a:gd name="T7" fmla="*/ 31 h 94"/>
                    <a:gd name="T8" fmla="*/ 93 w 187"/>
                    <a:gd name="T9" fmla="*/ 31 h 94"/>
                    <a:gd name="T10" fmla="*/ 62 w 187"/>
                    <a:gd name="T11" fmla="*/ 31 h 94"/>
                    <a:gd name="T12" fmla="*/ 31 w 187"/>
                    <a:gd name="T13" fmla="*/ 31 h 94"/>
                    <a:gd name="T14" fmla="*/ 0 w 187"/>
                    <a:gd name="T15" fmla="*/ 0 h 94"/>
                    <a:gd name="T16" fmla="*/ 31 w 187"/>
                    <a:gd name="T17" fmla="*/ 62 h 94"/>
                    <a:gd name="T18" fmla="*/ 62 w 187"/>
                    <a:gd name="T19" fmla="*/ 93 h 94"/>
                    <a:gd name="T20" fmla="*/ 62 w 187"/>
                    <a:gd name="T21" fmla="*/ 93 h 94"/>
                    <a:gd name="T22" fmla="*/ 62 w 187"/>
                    <a:gd name="T23" fmla="*/ 93 h 94"/>
                    <a:gd name="T24" fmla="*/ 62 w 187"/>
                    <a:gd name="T25" fmla="*/ 93 h 94"/>
                    <a:gd name="T26" fmla="*/ 93 w 187"/>
                    <a:gd name="T27" fmla="*/ 93 h 94"/>
                    <a:gd name="T28" fmla="*/ 93 w 187"/>
                    <a:gd name="T29" fmla="*/ 93 h 94"/>
                    <a:gd name="T30" fmla="*/ 124 w 187"/>
                    <a:gd name="T31" fmla="*/ 93 h 94"/>
                    <a:gd name="T32" fmla="*/ 186 w 187"/>
                    <a:gd name="T33" fmla="*/ 93 h 94"/>
                    <a:gd name="T34" fmla="*/ 186 w 187"/>
                    <a:gd name="T35" fmla="*/ 93 h 94"/>
                    <a:gd name="T36" fmla="*/ 155 w 187"/>
                    <a:gd name="T37" fmla="*/ 3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" h="94">
                      <a:moveTo>
                        <a:pt x="155" y="31"/>
                      </a:moveTo>
                      <a:lnTo>
                        <a:pt x="155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62" y="31"/>
                      </a:lnTo>
                      <a:lnTo>
                        <a:pt x="31" y="31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31" y="31"/>
                        <a:pt x="31" y="62"/>
                        <a:pt x="31" y="62"/>
                      </a:cubicBezTo>
                      <a:cubicBezTo>
                        <a:pt x="31" y="62"/>
                        <a:pt x="31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lnTo>
                        <a:pt x="124" y="93"/>
                      </a:lnTo>
                      <a:cubicBezTo>
                        <a:pt x="124" y="93"/>
                        <a:pt x="155" y="93"/>
                        <a:pt x="186" y="93"/>
                      </a:cubicBezTo>
                      <a:lnTo>
                        <a:pt x="186" y="93"/>
                      </a:lnTo>
                      <a:cubicBezTo>
                        <a:pt x="155" y="62"/>
                        <a:pt x="155" y="62"/>
                        <a:pt x="155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6" name="Freeform 475"/>
                <p:cNvSpPr>
                  <a:spLocks noChangeArrowheads="1"/>
                </p:cNvSpPr>
                <p:nvPr/>
              </p:nvSpPr>
              <p:spPr bwMode="auto">
                <a:xfrm>
                  <a:off x="1962150" y="909638"/>
                  <a:ext cx="1588" cy="11112"/>
                </a:xfrm>
                <a:custGeom>
                  <a:avLst/>
                  <a:gdLst>
                    <a:gd name="T0" fmla="*/ 0 w 1"/>
                    <a:gd name="T1" fmla="*/ 0 h 32"/>
                    <a:gd name="T2" fmla="*/ 0 w 1"/>
                    <a:gd name="T3" fmla="*/ 0 h 32"/>
                    <a:gd name="T4" fmla="*/ 0 w 1"/>
                    <a:gd name="T5" fmla="*/ 31 h 32"/>
                    <a:gd name="T6" fmla="*/ 0 w 1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0" y="31"/>
                        <a:pt x="0" y="31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7" name="Freeform 476"/>
                <p:cNvSpPr>
                  <a:spLocks noChangeArrowheads="1"/>
                </p:cNvSpPr>
                <p:nvPr/>
              </p:nvSpPr>
              <p:spPr bwMode="auto">
                <a:xfrm>
                  <a:off x="1906588" y="909638"/>
                  <a:ext cx="33337" cy="11112"/>
                </a:xfrm>
                <a:custGeom>
                  <a:avLst/>
                  <a:gdLst>
                    <a:gd name="T0" fmla="*/ 62 w 94"/>
                    <a:gd name="T1" fmla="*/ 31 h 32"/>
                    <a:gd name="T2" fmla="*/ 62 w 94"/>
                    <a:gd name="T3" fmla="*/ 31 h 32"/>
                    <a:gd name="T4" fmla="*/ 62 w 94"/>
                    <a:gd name="T5" fmla="*/ 0 h 32"/>
                    <a:gd name="T6" fmla="*/ 62 w 94"/>
                    <a:gd name="T7" fmla="*/ 31 h 32"/>
                    <a:gd name="T8" fmla="*/ 31 w 94"/>
                    <a:gd name="T9" fmla="*/ 0 h 32"/>
                    <a:gd name="T10" fmla="*/ 31 w 94"/>
                    <a:gd name="T11" fmla="*/ 0 h 32"/>
                    <a:gd name="T12" fmla="*/ 31 w 94"/>
                    <a:gd name="T13" fmla="*/ 0 h 32"/>
                    <a:gd name="T14" fmla="*/ 31 w 94"/>
                    <a:gd name="T15" fmla="*/ 0 h 32"/>
                    <a:gd name="T16" fmla="*/ 0 w 94"/>
                    <a:gd name="T17" fmla="*/ 31 h 32"/>
                    <a:gd name="T18" fmla="*/ 0 w 94"/>
                    <a:gd name="T19" fmla="*/ 31 h 32"/>
                    <a:gd name="T20" fmla="*/ 62 w 94"/>
                    <a:gd name="T21" fmla="*/ 31 h 32"/>
                    <a:gd name="T22" fmla="*/ 62 w 94"/>
                    <a:gd name="T23" fmla="*/ 31 h 32"/>
                    <a:gd name="T24" fmla="*/ 93 w 94"/>
                    <a:gd name="T25" fmla="*/ 31 h 32"/>
                    <a:gd name="T26" fmla="*/ 93 w 94"/>
                    <a:gd name="T27" fmla="*/ 31 h 32"/>
                    <a:gd name="T28" fmla="*/ 93 w 94"/>
                    <a:gd name="T29" fmla="*/ 31 h 32"/>
                    <a:gd name="T30" fmla="*/ 62 w 94"/>
                    <a:gd name="T3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" h="32">
                      <a:moveTo>
                        <a:pt x="62" y="31"/>
                      </a:moveTo>
                      <a:lnTo>
                        <a:pt x="62" y="31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31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62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8" name="Freeform 477"/>
                <p:cNvSpPr>
                  <a:spLocks noChangeArrowheads="1"/>
                </p:cNvSpPr>
                <p:nvPr/>
              </p:nvSpPr>
              <p:spPr bwMode="auto">
                <a:xfrm>
                  <a:off x="2073275" y="954088"/>
                  <a:ext cx="22225" cy="11112"/>
                </a:xfrm>
                <a:custGeom>
                  <a:avLst/>
                  <a:gdLst>
                    <a:gd name="T0" fmla="*/ 31 w 62"/>
                    <a:gd name="T1" fmla="*/ 31 h 32"/>
                    <a:gd name="T2" fmla="*/ 31 w 62"/>
                    <a:gd name="T3" fmla="*/ 31 h 32"/>
                    <a:gd name="T4" fmla="*/ 31 w 62"/>
                    <a:gd name="T5" fmla="*/ 31 h 32"/>
                    <a:gd name="T6" fmla="*/ 31 w 62"/>
                    <a:gd name="T7" fmla="*/ 31 h 32"/>
                    <a:gd name="T8" fmla="*/ 61 w 62"/>
                    <a:gd name="T9" fmla="*/ 0 h 32"/>
                    <a:gd name="T10" fmla="*/ 0 w 62"/>
                    <a:gd name="T11" fmla="*/ 0 h 32"/>
                    <a:gd name="T12" fmla="*/ 31 w 62"/>
                    <a:gd name="T13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0"/>
                        <a:pt x="6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31" y="3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9" name="Freeform 478"/>
                <p:cNvSpPr>
                  <a:spLocks noChangeArrowheads="1"/>
                </p:cNvSpPr>
                <p:nvPr/>
              </p:nvSpPr>
              <p:spPr bwMode="auto">
                <a:xfrm>
                  <a:off x="1793875" y="787400"/>
                  <a:ext cx="134938" cy="44450"/>
                </a:xfrm>
                <a:custGeom>
                  <a:avLst/>
                  <a:gdLst>
                    <a:gd name="T0" fmla="*/ 0 w 373"/>
                    <a:gd name="T1" fmla="*/ 62 h 125"/>
                    <a:gd name="T2" fmla="*/ 0 w 373"/>
                    <a:gd name="T3" fmla="*/ 62 h 125"/>
                    <a:gd name="T4" fmla="*/ 31 w 373"/>
                    <a:gd name="T5" fmla="*/ 62 h 125"/>
                    <a:gd name="T6" fmla="*/ 62 w 373"/>
                    <a:gd name="T7" fmla="*/ 62 h 125"/>
                    <a:gd name="T8" fmla="*/ 62 w 373"/>
                    <a:gd name="T9" fmla="*/ 62 h 125"/>
                    <a:gd name="T10" fmla="*/ 93 w 373"/>
                    <a:gd name="T11" fmla="*/ 62 h 125"/>
                    <a:gd name="T12" fmla="*/ 124 w 373"/>
                    <a:gd name="T13" fmla="*/ 62 h 125"/>
                    <a:gd name="T14" fmla="*/ 186 w 373"/>
                    <a:gd name="T15" fmla="*/ 62 h 125"/>
                    <a:gd name="T16" fmla="*/ 186 w 373"/>
                    <a:gd name="T17" fmla="*/ 93 h 125"/>
                    <a:gd name="T18" fmla="*/ 248 w 373"/>
                    <a:gd name="T19" fmla="*/ 124 h 125"/>
                    <a:gd name="T20" fmla="*/ 279 w 373"/>
                    <a:gd name="T21" fmla="*/ 124 h 125"/>
                    <a:gd name="T22" fmla="*/ 279 w 373"/>
                    <a:gd name="T23" fmla="*/ 124 h 125"/>
                    <a:gd name="T24" fmla="*/ 310 w 373"/>
                    <a:gd name="T25" fmla="*/ 124 h 125"/>
                    <a:gd name="T26" fmla="*/ 341 w 373"/>
                    <a:gd name="T27" fmla="*/ 124 h 125"/>
                    <a:gd name="T28" fmla="*/ 372 w 373"/>
                    <a:gd name="T29" fmla="*/ 93 h 125"/>
                    <a:gd name="T30" fmla="*/ 372 w 373"/>
                    <a:gd name="T31" fmla="*/ 93 h 125"/>
                    <a:gd name="T32" fmla="*/ 372 w 373"/>
                    <a:gd name="T33" fmla="*/ 93 h 125"/>
                    <a:gd name="T34" fmla="*/ 372 w 373"/>
                    <a:gd name="T35" fmla="*/ 93 h 125"/>
                    <a:gd name="T36" fmla="*/ 341 w 373"/>
                    <a:gd name="T37" fmla="*/ 93 h 125"/>
                    <a:gd name="T38" fmla="*/ 310 w 373"/>
                    <a:gd name="T39" fmla="*/ 62 h 125"/>
                    <a:gd name="T40" fmla="*/ 310 w 373"/>
                    <a:gd name="T41" fmla="*/ 62 h 125"/>
                    <a:gd name="T42" fmla="*/ 279 w 373"/>
                    <a:gd name="T43" fmla="*/ 62 h 125"/>
                    <a:gd name="T44" fmla="*/ 279 w 373"/>
                    <a:gd name="T45" fmla="*/ 62 h 125"/>
                    <a:gd name="T46" fmla="*/ 248 w 373"/>
                    <a:gd name="T47" fmla="*/ 31 h 125"/>
                    <a:gd name="T48" fmla="*/ 248 w 373"/>
                    <a:gd name="T49" fmla="*/ 31 h 125"/>
                    <a:gd name="T50" fmla="*/ 217 w 373"/>
                    <a:gd name="T51" fmla="*/ 31 h 125"/>
                    <a:gd name="T52" fmla="*/ 186 w 373"/>
                    <a:gd name="T53" fmla="*/ 31 h 125"/>
                    <a:gd name="T54" fmla="*/ 155 w 373"/>
                    <a:gd name="T55" fmla="*/ 31 h 125"/>
                    <a:gd name="T56" fmla="*/ 124 w 373"/>
                    <a:gd name="T57" fmla="*/ 0 h 125"/>
                    <a:gd name="T58" fmla="*/ 93 w 373"/>
                    <a:gd name="T59" fmla="*/ 0 h 125"/>
                    <a:gd name="T60" fmla="*/ 93 w 373"/>
                    <a:gd name="T61" fmla="*/ 0 h 125"/>
                    <a:gd name="T62" fmla="*/ 62 w 373"/>
                    <a:gd name="T63" fmla="*/ 0 h 125"/>
                    <a:gd name="T64" fmla="*/ 31 w 373"/>
                    <a:gd name="T65" fmla="*/ 0 h 125"/>
                    <a:gd name="T66" fmla="*/ 0 w 373"/>
                    <a:gd name="T67" fmla="*/ 0 h 125"/>
                    <a:gd name="T68" fmla="*/ 0 w 373"/>
                    <a:gd name="T69" fmla="*/ 0 h 125"/>
                    <a:gd name="T70" fmla="*/ 0 w 373"/>
                    <a:gd name="T71" fmla="*/ 31 h 125"/>
                    <a:gd name="T72" fmla="*/ 0 w 373"/>
                    <a:gd name="T73" fmla="*/ 6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3" h="125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93"/>
                      </a:lnTo>
                      <a:cubicBezTo>
                        <a:pt x="248" y="124"/>
                        <a:pt x="248" y="124"/>
                        <a:pt x="248" y="124"/>
                      </a:cubicBezTo>
                      <a:cubicBezTo>
                        <a:pt x="248" y="124"/>
                        <a:pt x="248" y="124"/>
                        <a:pt x="279" y="124"/>
                      </a:cubicBezTo>
                      <a:lnTo>
                        <a:pt x="279" y="124"/>
                      </a:lnTo>
                      <a:lnTo>
                        <a:pt x="310" y="124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72" y="124"/>
                        <a:pt x="372" y="93"/>
                        <a:pt x="372" y="93"/>
                      </a:cubicBez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72" y="93"/>
                      </a:lnTo>
                      <a:cubicBezTo>
                        <a:pt x="341" y="93"/>
                        <a:pt x="341" y="93"/>
                        <a:pt x="341" y="93"/>
                      </a:cubicBezTo>
                      <a:cubicBezTo>
                        <a:pt x="310" y="93"/>
                        <a:pt x="310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55" y="31"/>
                      </a:lnTo>
                      <a:cubicBezTo>
                        <a:pt x="124" y="31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0" name="Freeform 479"/>
                <p:cNvSpPr>
                  <a:spLocks noChangeArrowheads="1"/>
                </p:cNvSpPr>
                <p:nvPr/>
              </p:nvSpPr>
              <p:spPr bwMode="auto">
                <a:xfrm>
                  <a:off x="1827213" y="831850"/>
                  <a:ext cx="44450" cy="11113"/>
                </a:xfrm>
                <a:custGeom>
                  <a:avLst/>
                  <a:gdLst>
                    <a:gd name="T0" fmla="*/ 62 w 125"/>
                    <a:gd name="T1" fmla="*/ 0 h 32"/>
                    <a:gd name="T2" fmla="*/ 62 w 125"/>
                    <a:gd name="T3" fmla="*/ 0 h 32"/>
                    <a:gd name="T4" fmla="*/ 62 w 125"/>
                    <a:gd name="T5" fmla="*/ 0 h 32"/>
                    <a:gd name="T6" fmla="*/ 0 w 125"/>
                    <a:gd name="T7" fmla="*/ 0 h 32"/>
                    <a:gd name="T8" fmla="*/ 0 w 125"/>
                    <a:gd name="T9" fmla="*/ 0 h 32"/>
                    <a:gd name="T10" fmla="*/ 0 w 125"/>
                    <a:gd name="T11" fmla="*/ 31 h 32"/>
                    <a:gd name="T12" fmla="*/ 31 w 125"/>
                    <a:gd name="T13" fmla="*/ 31 h 32"/>
                    <a:gd name="T14" fmla="*/ 62 w 125"/>
                    <a:gd name="T15" fmla="*/ 31 h 32"/>
                    <a:gd name="T16" fmla="*/ 93 w 125"/>
                    <a:gd name="T17" fmla="*/ 31 h 32"/>
                    <a:gd name="T18" fmla="*/ 124 w 125"/>
                    <a:gd name="T19" fmla="*/ 31 h 32"/>
                    <a:gd name="T20" fmla="*/ 93 w 125"/>
                    <a:gd name="T21" fmla="*/ 0 h 32"/>
                    <a:gd name="T22" fmla="*/ 62 w 125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" h="32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1" y="31"/>
                      </a:lnTo>
                      <a:lnTo>
                        <a:pt x="62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124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1" name="Freeform 480"/>
                <p:cNvSpPr>
                  <a:spLocks noChangeArrowheads="1"/>
                </p:cNvSpPr>
                <p:nvPr/>
              </p:nvSpPr>
              <p:spPr bwMode="auto">
                <a:xfrm>
                  <a:off x="2117725" y="1155700"/>
                  <a:ext cx="33338" cy="1588"/>
                </a:xfrm>
                <a:custGeom>
                  <a:avLst/>
                  <a:gdLst>
                    <a:gd name="T0" fmla="*/ 31 w 94"/>
                    <a:gd name="T1" fmla="*/ 0 h 1"/>
                    <a:gd name="T2" fmla="*/ 31 w 94"/>
                    <a:gd name="T3" fmla="*/ 0 h 1"/>
                    <a:gd name="T4" fmla="*/ 0 w 94"/>
                    <a:gd name="T5" fmla="*/ 0 h 1"/>
                    <a:gd name="T6" fmla="*/ 31 w 94"/>
                    <a:gd name="T7" fmla="*/ 0 h 1"/>
                    <a:gd name="T8" fmla="*/ 31 w 94"/>
                    <a:gd name="T9" fmla="*/ 0 h 1"/>
                    <a:gd name="T10" fmla="*/ 62 w 94"/>
                    <a:gd name="T11" fmla="*/ 0 h 1"/>
                    <a:gd name="T12" fmla="*/ 93 w 94"/>
                    <a:gd name="T13" fmla="*/ 0 h 1"/>
                    <a:gd name="T14" fmla="*/ 93 w 94"/>
                    <a:gd name="T15" fmla="*/ 0 h 1"/>
                    <a:gd name="T16" fmla="*/ 93 w 94"/>
                    <a:gd name="T17" fmla="*/ 0 h 1"/>
                    <a:gd name="T18" fmla="*/ 93 w 94"/>
                    <a:gd name="T19" fmla="*/ 0 h 1"/>
                    <a:gd name="T20" fmla="*/ 31 w 94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62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2" name="Freeform 481"/>
                <p:cNvSpPr>
                  <a:spLocks noChangeArrowheads="1"/>
                </p:cNvSpPr>
                <p:nvPr/>
              </p:nvSpPr>
              <p:spPr bwMode="auto">
                <a:xfrm>
                  <a:off x="2028825" y="2449513"/>
                  <a:ext cx="22225" cy="11112"/>
                </a:xfrm>
                <a:custGeom>
                  <a:avLst/>
                  <a:gdLst>
                    <a:gd name="T0" fmla="*/ 31 w 63"/>
                    <a:gd name="T1" fmla="*/ 30 h 31"/>
                    <a:gd name="T2" fmla="*/ 31 w 63"/>
                    <a:gd name="T3" fmla="*/ 30 h 31"/>
                    <a:gd name="T4" fmla="*/ 31 w 63"/>
                    <a:gd name="T5" fmla="*/ 30 h 31"/>
                    <a:gd name="T6" fmla="*/ 31 w 63"/>
                    <a:gd name="T7" fmla="*/ 30 h 31"/>
                    <a:gd name="T8" fmla="*/ 62 w 63"/>
                    <a:gd name="T9" fmla="*/ 30 h 31"/>
                    <a:gd name="T10" fmla="*/ 62 w 63"/>
                    <a:gd name="T11" fmla="*/ 30 h 31"/>
                    <a:gd name="T12" fmla="*/ 62 w 63"/>
                    <a:gd name="T13" fmla="*/ 30 h 31"/>
                    <a:gd name="T14" fmla="*/ 62 w 63"/>
                    <a:gd name="T15" fmla="*/ 30 h 31"/>
                    <a:gd name="T16" fmla="*/ 62 w 63"/>
                    <a:gd name="T17" fmla="*/ 30 h 31"/>
                    <a:gd name="T18" fmla="*/ 31 w 63"/>
                    <a:gd name="T19" fmla="*/ 0 h 31"/>
                    <a:gd name="T20" fmla="*/ 31 w 63"/>
                    <a:gd name="T21" fmla="*/ 0 h 31"/>
                    <a:gd name="T22" fmla="*/ 31 w 63"/>
                    <a:gd name="T23" fmla="*/ 0 h 31"/>
                    <a:gd name="T24" fmla="*/ 0 w 63"/>
                    <a:gd name="T25" fmla="*/ 0 h 31"/>
                    <a:gd name="T26" fmla="*/ 0 w 63"/>
                    <a:gd name="T27" fmla="*/ 0 h 31"/>
                    <a:gd name="T28" fmla="*/ 0 w 63"/>
                    <a:gd name="T29" fmla="*/ 0 h 31"/>
                    <a:gd name="T30" fmla="*/ 0 w 63"/>
                    <a:gd name="T31" fmla="*/ 30 h 31"/>
                    <a:gd name="T32" fmla="*/ 31 w 63"/>
                    <a:gd name="T33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31">
                      <a:moveTo>
                        <a:pt x="31" y="30"/>
                      </a:move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62" y="30"/>
                        <a:pt x="62" y="30"/>
                        <a:pt x="62" y="30"/>
                      </a:cubicBez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62" y="30"/>
                        <a:pt x="62" y="3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30"/>
                      </a:cubicBezTo>
                      <a:lnTo>
                        <a:pt x="31" y="3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3" name="Freeform 482"/>
                <p:cNvSpPr>
                  <a:spLocks noChangeArrowheads="1"/>
                </p:cNvSpPr>
                <p:nvPr/>
              </p:nvSpPr>
              <p:spPr bwMode="auto">
                <a:xfrm>
                  <a:off x="1962150" y="2405063"/>
                  <a:ext cx="44450" cy="44450"/>
                </a:xfrm>
                <a:custGeom>
                  <a:avLst/>
                  <a:gdLst>
                    <a:gd name="T0" fmla="*/ 93 w 125"/>
                    <a:gd name="T1" fmla="*/ 30 h 125"/>
                    <a:gd name="T2" fmla="*/ 93 w 125"/>
                    <a:gd name="T3" fmla="*/ 30 h 125"/>
                    <a:gd name="T4" fmla="*/ 62 w 125"/>
                    <a:gd name="T5" fmla="*/ 30 h 125"/>
                    <a:gd name="T6" fmla="*/ 62 w 125"/>
                    <a:gd name="T7" fmla="*/ 0 h 125"/>
                    <a:gd name="T8" fmla="*/ 31 w 125"/>
                    <a:gd name="T9" fmla="*/ 0 h 125"/>
                    <a:gd name="T10" fmla="*/ 31 w 125"/>
                    <a:gd name="T11" fmla="*/ 0 h 125"/>
                    <a:gd name="T12" fmla="*/ 0 w 125"/>
                    <a:gd name="T13" fmla="*/ 0 h 125"/>
                    <a:gd name="T14" fmla="*/ 0 w 125"/>
                    <a:gd name="T15" fmla="*/ 0 h 125"/>
                    <a:gd name="T16" fmla="*/ 31 w 125"/>
                    <a:gd name="T17" fmla="*/ 30 h 125"/>
                    <a:gd name="T18" fmla="*/ 93 w 125"/>
                    <a:gd name="T19" fmla="*/ 61 h 125"/>
                    <a:gd name="T20" fmla="*/ 93 w 125"/>
                    <a:gd name="T21" fmla="*/ 61 h 125"/>
                    <a:gd name="T22" fmla="*/ 93 w 125"/>
                    <a:gd name="T23" fmla="*/ 61 h 125"/>
                    <a:gd name="T24" fmla="*/ 124 w 125"/>
                    <a:gd name="T25" fmla="*/ 92 h 125"/>
                    <a:gd name="T26" fmla="*/ 124 w 125"/>
                    <a:gd name="T27" fmla="*/ 124 h 125"/>
                    <a:gd name="T28" fmla="*/ 124 w 125"/>
                    <a:gd name="T29" fmla="*/ 124 h 125"/>
                    <a:gd name="T30" fmla="*/ 124 w 125"/>
                    <a:gd name="T31" fmla="*/ 92 h 125"/>
                    <a:gd name="T32" fmla="*/ 124 w 125"/>
                    <a:gd name="T33" fmla="*/ 92 h 125"/>
                    <a:gd name="T34" fmla="*/ 124 w 125"/>
                    <a:gd name="T35" fmla="*/ 61 h 125"/>
                    <a:gd name="T36" fmla="*/ 124 w 125"/>
                    <a:gd name="T37" fmla="*/ 61 h 125"/>
                    <a:gd name="T38" fmla="*/ 124 w 125"/>
                    <a:gd name="T39" fmla="*/ 61 h 125"/>
                    <a:gd name="T40" fmla="*/ 124 w 125"/>
                    <a:gd name="T41" fmla="*/ 61 h 125"/>
                    <a:gd name="T42" fmla="*/ 93 w 125"/>
                    <a:gd name="T43" fmla="*/ 3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5" h="125">
                      <a:moveTo>
                        <a:pt x="93" y="30"/>
                      </a:moveTo>
                      <a:lnTo>
                        <a:pt x="93" y="30"/>
                      </a:lnTo>
                      <a:cubicBezTo>
                        <a:pt x="93" y="30"/>
                        <a:pt x="93" y="30"/>
                        <a:pt x="62" y="30"/>
                      </a:cubicBez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31" y="30"/>
                      </a:lnTo>
                      <a:cubicBezTo>
                        <a:pt x="31" y="30"/>
                        <a:pt x="62" y="61"/>
                        <a:pt x="93" y="61"/>
                      </a:cubicBezTo>
                      <a:lnTo>
                        <a:pt x="93" y="61"/>
                      </a:lnTo>
                      <a:lnTo>
                        <a:pt x="93" y="61"/>
                      </a:lnTo>
                      <a:lnTo>
                        <a:pt x="124" y="92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cubicBezTo>
                        <a:pt x="124" y="92"/>
                        <a:pt x="124" y="92"/>
                        <a:pt x="124" y="92"/>
                      </a:cubicBezTo>
                      <a:lnTo>
                        <a:pt x="124" y="92"/>
                      </a:lnTo>
                      <a:cubicBezTo>
                        <a:pt x="124" y="92"/>
                        <a:pt x="124" y="92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93" y="3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4" name="Freeform 483"/>
                <p:cNvSpPr>
                  <a:spLocks noChangeArrowheads="1"/>
                </p:cNvSpPr>
                <p:nvPr/>
              </p:nvSpPr>
              <p:spPr bwMode="auto">
                <a:xfrm>
                  <a:off x="1192213" y="1535113"/>
                  <a:ext cx="1127125" cy="525462"/>
                </a:xfrm>
                <a:custGeom>
                  <a:avLst/>
                  <a:gdLst>
                    <a:gd name="T0" fmla="*/ 3099 w 3132"/>
                    <a:gd name="T1" fmla="*/ 154 h 1458"/>
                    <a:gd name="T2" fmla="*/ 3099 w 3132"/>
                    <a:gd name="T3" fmla="*/ 93 h 1458"/>
                    <a:gd name="T4" fmla="*/ 3038 w 3132"/>
                    <a:gd name="T5" fmla="*/ 93 h 1458"/>
                    <a:gd name="T6" fmla="*/ 3007 w 3132"/>
                    <a:gd name="T7" fmla="*/ 154 h 1458"/>
                    <a:gd name="T8" fmla="*/ 2914 w 3132"/>
                    <a:gd name="T9" fmla="*/ 217 h 1458"/>
                    <a:gd name="T10" fmla="*/ 2666 w 3132"/>
                    <a:gd name="T11" fmla="*/ 278 h 1458"/>
                    <a:gd name="T12" fmla="*/ 2510 w 3132"/>
                    <a:gd name="T13" fmla="*/ 371 h 1458"/>
                    <a:gd name="T14" fmla="*/ 2294 w 3132"/>
                    <a:gd name="T15" fmla="*/ 465 h 1458"/>
                    <a:gd name="T16" fmla="*/ 2232 w 3132"/>
                    <a:gd name="T17" fmla="*/ 341 h 1458"/>
                    <a:gd name="T18" fmla="*/ 2201 w 3132"/>
                    <a:gd name="T19" fmla="*/ 186 h 1458"/>
                    <a:gd name="T20" fmla="*/ 2139 w 3132"/>
                    <a:gd name="T21" fmla="*/ 248 h 1458"/>
                    <a:gd name="T22" fmla="*/ 2046 w 3132"/>
                    <a:gd name="T23" fmla="*/ 371 h 1458"/>
                    <a:gd name="T24" fmla="*/ 2077 w 3132"/>
                    <a:gd name="T25" fmla="*/ 154 h 1458"/>
                    <a:gd name="T26" fmla="*/ 1891 w 3132"/>
                    <a:gd name="T27" fmla="*/ 186 h 1458"/>
                    <a:gd name="T28" fmla="*/ 1798 w 3132"/>
                    <a:gd name="T29" fmla="*/ 93 h 1458"/>
                    <a:gd name="T30" fmla="*/ 1829 w 3132"/>
                    <a:gd name="T31" fmla="*/ 62 h 1458"/>
                    <a:gd name="T32" fmla="*/ 1705 w 3132"/>
                    <a:gd name="T33" fmla="*/ 30 h 1458"/>
                    <a:gd name="T34" fmla="*/ 1612 w 3132"/>
                    <a:gd name="T35" fmla="*/ 0 h 1458"/>
                    <a:gd name="T36" fmla="*/ 124 w 3132"/>
                    <a:gd name="T37" fmla="*/ 0 h 1458"/>
                    <a:gd name="T38" fmla="*/ 93 w 3132"/>
                    <a:gd name="T39" fmla="*/ 93 h 1458"/>
                    <a:gd name="T40" fmla="*/ 32 w 3132"/>
                    <a:gd name="T41" fmla="*/ 30 h 1458"/>
                    <a:gd name="T42" fmla="*/ 32 w 3132"/>
                    <a:gd name="T43" fmla="*/ 93 h 1458"/>
                    <a:gd name="T44" fmla="*/ 32 w 3132"/>
                    <a:gd name="T45" fmla="*/ 248 h 1458"/>
                    <a:gd name="T46" fmla="*/ 0 w 3132"/>
                    <a:gd name="T47" fmla="*/ 402 h 1458"/>
                    <a:gd name="T48" fmla="*/ 32 w 3132"/>
                    <a:gd name="T49" fmla="*/ 558 h 1458"/>
                    <a:gd name="T50" fmla="*/ 93 w 3132"/>
                    <a:gd name="T51" fmla="*/ 650 h 1458"/>
                    <a:gd name="T52" fmla="*/ 186 w 3132"/>
                    <a:gd name="T53" fmla="*/ 650 h 1458"/>
                    <a:gd name="T54" fmla="*/ 217 w 3132"/>
                    <a:gd name="T55" fmla="*/ 867 h 1458"/>
                    <a:gd name="T56" fmla="*/ 310 w 3132"/>
                    <a:gd name="T57" fmla="*/ 898 h 1458"/>
                    <a:gd name="T58" fmla="*/ 465 w 3132"/>
                    <a:gd name="T59" fmla="*/ 991 h 1458"/>
                    <a:gd name="T60" fmla="*/ 496 w 3132"/>
                    <a:gd name="T61" fmla="*/ 961 h 1458"/>
                    <a:gd name="T62" fmla="*/ 589 w 3132"/>
                    <a:gd name="T63" fmla="*/ 991 h 1458"/>
                    <a:gd name="T64" fmla="*/ 837 w 3132"/>
                    <a:gd name="T65" fmla="*/ 1085 h 1458"/>
                    <a:gd name="T66" fmla="*/ 930 w 3132"/>
                    <a:gd name="T67" fmla="*/ 1022 h 1458"/>
                    <a:gd name="T68" fmla="*/ 1116 w 3132"/>
                    <a:gd name="T69" fmla="*/ 1178 h 1458"/>
                    <a:gd name="T70" fmla="*/ 1147 w 3132"/>
                    <a:gd name="T71" fmla="*/ 1209 h 1458"/>
                    <a:gd name="T72" fmla="*/ 1271 w 3132"/>
                    <a:gd name="T73" fmla="*/ 1178 h 1458"/>
                    <a:gd name="T74" fmla="*/ 1395 w 3132"/>
                    <a:gd name="T75" fmla="*/ 1363 h 1458"/>
                    <a:gd name="T76" fmla="*/ 1426 w 3132"/>
                    <a:gd name="T77" fmla="*/ 1394 h 1458"/>
                    <a:gd name="T78" fmla="*/ 1519 w 3132"/>
                    <a:gd name="T79" fmla="*/ 1270 h 1458"/>
                    <a:gd name="T80" fmla="*/ 1705 w 3132"/>
                    <a:gd name="T81" fmla="*/ 1178 h 1458"/>
                    <a:gd name="T82" fmla="*/ 2015 w 3132"/>
                    <a:gd name="T83" fmla="*/ 1146 h 1458"/>
                    <a:gd name="T84" fmla="*/ 2108 w 3132"/>
                    <a:gd name="T85" fmla="*/ 1146 h 1458"/>
                    <a:gd name="T86" fmla="*/ 2170 w 3132"/>
                    <a:gd name="T87" fmla="*/ 1178 h 1458"/>
                    <a:gd name="T88" fmla="*/ 2294 w 3132"/>
                    <a:gd name="T89" fmla="*/ 1209 h 1458"/>
                    <a:gd name="T90" fmla="*/ 2325 w 3132"/>
                    <a:gd name="T91" fmla="*/ 1333 h 1458"/>
                    <a:gd name="T92" fmla="*/ 2418 w 3132"/>
                    <a:gd name="T93" fmla="*/ 1457 h 1458"/>
                    <a:gd name="T94" fmla="*/ 2356 w 3132"/>
                    <a:gd name="T95" fmla="*/ 1178 h 1458"/>
                    <a:gd name="T96" fmla="*/ 2510 w 3132"/>
                    <a:gd name="T97" fmla="*/ 930 h 1458"/>
                    <a:gd name="T98" fmla="*/ 2604 w 3132"/>
                    <a:gd name="T99" fmla="*/ 837 h 1458"/>
                    <a:gd name="T100" fmla="*/ 2604 w 3132"/>
                    <a:gd name="T101" fmla="*/ 743 h 1458"/>
                    <a:gd name="T102" fmla="*/ 2573 w 3132"/>
                    <a:gd name="T103" fmla="*/ 619 h 1458"/>
                    <a:gd name="T104" fmla="*/ 2666 w 3132"/>
                    <a:gd name="T105" fmla="*/ 526 h 1458"/>
                    <a:gd name="T106" fmla="*/ 2759 w 3132"/>
                    <a:gd name="T107" fmla="*/ 526 h 1458"/>
                    <a:gd name="T108" fmla="*/ 2759 w 3132"/>
                    <a:gd name="T109" fmla="*/ 465 h 1458"/>
                    <a:gd name="T110" fmla="*/ 2914 w 3132"/>
                    <a:gd name="T111" fmla="*/ 434 h 1458"/>
                    <a:gd name="T112" fmla="*/ 2975 w 3132"/>
                    <a:gd name="T113" fmla="*/ 278 h 1458"/>
                    <a:gd name="T114" fmla="*/ 3069 w 3132"/>
                    <a:gd name="T115" fmla="*/ 217 h 1458"/>
                    <a:gd name="T116" fmla="*/ 3131 w 3132"/>
                    <a:gd name="T117" fmla="*/ 217 h 1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32" h="1458">
                      <a:moveTo>
                        <a:pt x="3099" y="217"/>
                      </a:moveTo>
                      <a:lnTo>
                        <a:pt x="3099" y="217"/>
                      </a:lnTo>
                      <a:lnTo>
                        <a:pt x="3099" y="186"/>
                      </a:lnTo>
                      <a:cubicBezTo>
                        <a:pt x="3099" y="186"/>
                        <a:pt x="3099" y="186"/>
                        <a:pt x="3099" y="154"/>
                      </a:cubicBezTo>
                      <a:lnTo>
                        <a:pt x="3099" y="154"/>
                      </a:lnTo>
                      <a:lnTo>
                        <a:pt x="3099" y="124"/>
                      </a:lnTo>
                      <a:cubicBezTo>
                        <a:pt x="3099" y="124"/>
                        <a:pt x="3099" y="124"/>
                        <a:pt x="3099" y="93"/>
                      </a:cubicBezTo>
                      <a:lnTo>
                        <a:pt x="3099" y="93"/>
                      </a:lnTo>
                      <a:lnTo>
                        <a:pt x="3099" y="93"/>
                      </a:lnTo>
                      <a:lnTo>
                        <a:pt x="3099" y="93"/>
                      </a:lnTo>
                      <a:lnTo>
                        <a:pt x="3069" y="93"/>
                      </a:lnTo>
                      <a:lnTo>
                        <a:pt x="3069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cubicBezTo>
                        <a:pt x="3038" y="93"/>
                        <a:pt x="3038" y="124"/>
                        <a:pt x="3007" y="124"/>
                      </a:cubicBezTo>
                      <a:lnTo>
                        <a:pt x="3007" y="124"/>
                      </a:lnTo>
                      <a:lnTo>
                        <a:pt x="3007" y="124"/>
                      </a:lnTo>
                      <a:cubicBezTo>
                        <a:pt x="3007" y="124"/>
                        <a:pt x="3007" y="124"/>
                        <a:pt x="3007" y="154"/>
                      </a:cubicBezTo>
                      <a:lnTo>
                        <a:pt x="3007" y="154"/>
                      </a:lnTo>
                      <a:lnTo>
                        <a:pt x="2975" y="217"/>
                      </a:lnTo>
                      <a:lnTo>
                        <a:pt x="2975" y="217"/>
                      </a:lnTo>
                      <a:cubicBezTo>
                        <a:pt x="2945" y="217"/>
                        <a:pt x="2945" y="217"/>
                        <a:pt x="2945" y="217"/>
                      </a:cubicBezTo>
                      <a:cubicBezTo>
                        <a:pt x="2945" y="217"/>
                        <a:pt x="2945" y="217"/>
                        <a:pt x="2914" y="217"/>
                      </a:cubicBezTo>
                      <a:cubicBezTo>
                        <a:pt x="2914" y="248"/>
                        <a:pt x="2914" y="248"/>
                        <a:pt x="2883" y="248"/>
                      </a:cubicBezTo>
                      <a:lnTo>
                        <a:pt x="2883" y="248"/>
                      </a:lnTo>
                      <a:cubicBezTo>
                        <a:pt x="2851" y="248"/>
                        <a:pt x="2821" y="248"/>
                        <a:pt x="2790" y="248"/>
                      </a:cubicBezTo>
                      <a:cubicBezTo>
                        <a:pt x="2759" y="248"/>
                        <a:pt x="2727" y="248"/>
                        <a:pt x="2727" y="248"/>
                      </a:cubicBezTo>
                      <a:cubicBezTo>
                        <a:pt x="2666" y="278"/>
                        <a:pt x="2666" y="278"/>
                        <a:pt x="2666" y="278"/>
                      </a:cubicBezTo>
                      <a:cubicBezTo>
                        <a:pt x="2666" y="310"/>
                        <a:pt x="2635" y="341"/>
                        <a:pt x="2635" y="341"/>
                      </a:cubicBezTo>
                      <a:cubicBezTo>
                        <a:pt x="2635" y="371"/>
                        <a:pt x="2635" y="371"/>
                        <a:pt x="2604" y="371"/>
                      </a:cubicBezTo>
                      <a:cubicBezTo>
                        <a:pt x="2573" y="371"/>
                        <a:pt x="2573" y="371"/>
                        <a:pt x="2573" y="371"/>
                      </a:cubicBezTo>
                      <a:cubicBezTo>
                        <a:pt x="2542" y="371"/>
                        <a:pt x="2542" y="371"/>
                        <a:pt x="2542" y="371"/>
                      </a:cubicBezTo>
                      <a:cubicBezTo>
                        <a:pt x="2542" y="371"/>
                        <a:pt x="2542" y="371"/>
                        <a:pt x="2510" y="371"/>
                      </a:cubicBezTo>
                      <a:cubicBezTo>
                        <a:pt x="2510" y="402"/>
                        <a:pt x="2510" y="402"/>
                        <a:pt x="2480" y="434"/>
                      </a:cubicBezTo>
                      <a:cubicBezTo>
                        <a:pt x="2449" y="434"/>
                        <a:pt x="2325" y="495"/>
                        <a:pt x="2325" y="495"/>
                      </a:cubicBezTo>
                      <a:lnTo>
                        <a:pt x="2325" y="495"/>
                      </a:lnTo>
                      <a:cubicBezTo>
                        <a:pt x="2294" y="495"/>
                        <a:pt x="2294" y="465"/>
                        <a:pt x="2294" y="465"/>
                      </a:cubicBezTo>
                      <a:lnTo>
                        <a:pt x="2294" y="465"/>
                      </a:lnTo>
                      <a:cubicBezTo>
                        <a:pt x="2263" y="465"/>
                        <a:pt x="2232" y="402"/>
                        <a:pt x="2232" y="402"/>
                      </a:cubicBezTo>
                      <a:cubicBezTo>
                        <a:pt x="2232" y="371"/>
                        <a:pt x="2232" y="371"/>
                        <a:pt x="2232" y="371"/>
                      </a:cubicBezTo>
                      <a:lnTo>
                        <a:pt x="2232" y="371"/>
                      </a:lnTo>
                      <a:lnTo>
                        <a:pt x="2263" y="341"/>
                      </a:lnTo>
                      <a:cubicBezTo>
                        <a:pt x="2263" y="341"/>
                        <a:pt x="2263" y="341"/>
                        <a:pt x="2232" y="341"/>
                      </a:cubicBezTo>
                      <a:lnTo>
                        <a:pt x="2232" y="341"/>
                      </a:lnTo>
                      <a:cubicBezTo>
                        <a:pt x="2201" y="310"/>
                        <a:pt x="2232" y="278"/>
                        <a:pt x="2232" y="278"/>
                      </a:cubicBezTo>
                      <a:cubicBezTo>
                        <a:pt x="2232" y="278"/>
                        <a:pt x="2232" y="278"/>
                        <a:pt x="2232" y="248"/>
                      </a:cubicBezTo>
                      <a:cubicBezTo>
                        <a:pt x="2232" y="248"/>
                        <a:pt x="2232" y="248"/>
                        <a:pt x="2232" y="217"/>
                      </a:cubicBezTo>
                      <a:cubicBezTo>
                        <a:pt x="2201" y="217"/>
                        <a:pt x="2201" y="217"/>
                        <a:pt x="2201" y="186"/>
                      </a:cubicBezTo>
                      <a:lnTo>
                        <a:pt x="2201" y="186"/>
                      </a:lnTo>
                      <a:cubicBezTo>
                        <a:pt x="2170" y="186"/>
                        <a:pt x="2170" y="217"/>
                        <a:pt x="2170" y="217"/>
                      </a:cubicBezTo>
                      <a:lnTo>
                        <a:pt x="2170" y="248"/>
                      </a:lnTo>
                      <a:cubicBezTo>
                        <a:pt x="2139" y="248"/>
                        <a:pt x="2139" y="248"/>
                        <a:pt x="2139" y="248"/>
                      </a:cubicBezTo>
                      <a:lnTo>
                        <a:pt x="2139" y="248"/>
                      </a:lnTo>
                      <a:lnTo>
                        <a:pt x="2139" y="278"/>
                      </a:lnTo>
                      <a:lnTo>
                        <a:pt x="2139" y="310"/>
                      </a:lnTo>
                      <a:cubicBezTo>
                        <a:pt x="2108" y="310"/>
                        <a:pt x="2108" y="310"/>
                        <a:pt x="2108" y="341"/>
                      </a:cubicBezTo>
                      <a:lnTo>
                        <a:pt x="2077" y="341"/>
                      </a:lnTo>
                      <a:cubicBezTo>
                        <a:pt x="2077" y="371"/>
                        <a:pt x="2046" y="371"/>
                        <a:pt x="2046" y="371"/>
                      </a:cubicBezTo>
                      <a:lnTo>
                        <a:pt x="2046" y="371"/>
                      </a:lnTo>
                      <a:cubicBezTo>
                        <a:pt x="2015" y="341"/>
                        <a:pt x="2015" y="341"/>
                        <a:pt x="2015" y="341"/>
                      </a:cubicBezTo>
                      <a:cubicBezTo>
                        <a:pt x="2015" y="217"/>
                        <a:pt x="2015" y="217"/>
                        <a:pt x="2015" y="217"/>
                      </a:cubicBezTo>
                      <a:cubicBezTo>
                        <a:pt x="2108" y="154"/>
                        <a:pt x="2108" y="154"/>
                        <a:pt x="2108" y="154"/>
                      </a:cubicBezTo>
                      <a:cubicBezTo>
                        <a:pt x="2077" y="154"/>
                        <a:pt x="2077" y="154"/>
                        <a:pt x="2077" y="154"/>
                      </a:cubicBezTo>
                      <a:cubicBezTo>
                        <a:pt x="2046" y="154"/>
                        <a:pt x="2046" y="154"/>
                        <a:pt x="2046" y="154"/>
                      </a:cubicBezTo>
                      <a:cubicBezTo>
                        <a:pt x="2015" y="124"/>
                        <a:pt x="2015" y="124"/>
                        <a:pt x="2015" y="124"/>
                      </a:cubicBezTo>
                      <a:lnTo>
                        <a:pt x="1984" y="124"/>
                      </a:lnTo>
                      <a:lnTo>
                        <a:pt x="1922" y="154"/>
                      </a:lnTo>
                      <a:cubicBezTo>
                        <a:pt x="1922" y="186"/>
                        <a:pt x="1891" y="186"/>
                        <a:pt x="1891" y="186"/>
                      </a:cubicBezTo>
                      <a:cubicBezTo>
                        <a:pt x="1891" y="186"/>
                        <a:pt x="1891" y="186"/>
                        <a:pt x="1860" y="186"/>
                      </a:cubicBezTo>
                      <a:cubicBezTo>
                        <a:pt x="1860" y="154"/>
                        <a:pt x="1860" y="154"/>
                        <a:pt x="1860" y="154"/>
                      </a:cubicBezTo>
                      <a:cubicBezTo>
                        <a:pt x="1829" y="154"/>
                        <a:pt x="1798" y="154"/>
                        <a:pt x="1798" y="154"/>
                      </a:cubicBezTo>
                      <a:cubicBezTo>
                        <a:pt x="1736" y="124"/>
                        <a:pt x="1736" y="124"/>
                        <a:pt x="1736" y="124"/>
                      </a:cubicBezTo>
                      <a:cubicBezTo>
                        <a:pt x="1798" y="93"/>
                        <a:pt x="1798" y="93"/>
                        <a:pt x="1798" y="93"/>
                      </a:cubicBezTo>
                      <a:cubicBezTo>
                        <a:pt x="1798" y="93"/>
                        <a:pt x="1829" y="62"/>
                        <a:pt x="1860" y="62"/>
                      </a:cubicBezTo>
                      <a:cubicBezTo>
                        <a:pt x="1860" y="62"/>
                        <a:pt x="1860" y="30"/>
                        <a:pt x="1829" y="30"/>
                      </a:cubicBezTo>
                      <a:lnTo>
                        <a:pt x="1829" y="62"/>
                      </a:lnTo>
                      <a:lnTo>
                        <a:pt x="1829" y="62"/>
                      </a:lnTo>
                      <a:lnTo>
                        <a:pt x="1829" y="62"/>
                      </a:lnTo>
                      <a:cubicBezTo>
                        <a:pt x="1798" y="62"/>
                        <a:pt x="1798" y="30"/>
                        <a:pt x="1798" y="30"/>
                      </a:cubicBezTo>
                      <a:cubicBezTo>
                        <a:pt x="1767" y="30"/>
                        <a:pt x="1736" y="0"/>
                        <a:pt x="1736" y="0"/>
                      </a:cubicBezTo>
                      <a:lnTo>
                        <a:pt x="1736" y="0"/>
                      </a:lnTo>
                      <a:cubicBezTo>
                        <a:pt x="1705" y="0"/>
                        <a:pt x="1705" y="30"/>
                        <a:pt x="1705" y="30"/>
                      </a:cubicBezTo>
                      <a:lnTo>
                        <a:pt x="1705" y="30"/>
                      </a:lnTo>
                      <a:cubicBezTo>
                        <a:pt x="1705" y="30"/>
                        <a:pt x="1705" y="30"/>
                        <a:pt x="1674" y="30"/>
                      </a:cubicBezTo>
                      <a:lnTo>
                        <a:pt x="1674" y="30"/>
                      </a:lnTo>
                      <a:cubicBezTo>
                        <a:pt x="1674" y="30"/>
                        <a:pt x="1643" y="0"/>
                        <a:pt x="1612" y="0"/>
                      </a:cubicBezTo>
                      <a:lnTo>
                        <a:pt x="1612" y="0"/>
                      </a:lnTo>
                      <a:lnTo>
                        <a:pt x="1612" y="0"/>
                      </a:lnTo>
                      <a:lnTo>
                        <a:pt x="1612" y="0"/>
                      </a:lnTo>
                      <a:lnTo>
                        <a:pt x="1612" y="0"/>
                      </a:lnTo>
                      <a:cubicBezTo>
                        <a:pt x="1612" y="0"/>
                        <a:pt x="1612" y="0"/>
                        <a:pt x="1581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0"/>
                      </a:cubicBez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124" y="93"/>
                        <a:pt x="124" y="93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62" y="93"/>
                        <a:pt x="62" y="93"/>
                        <a:pt x="62" y="62"/>
                      </a:cubicBezTo>
                      <a:lnTo>
                        <a:pt x="62" y="62"/>
                      </a:lnTo>
                      <a:cubicBezTo>
                        <a:pt x="32" y="62"/>
                        <a:pt x="32" y="30"/>
                        <a:pt x="32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32" y="30"/>
                        <a:pt x="32" y="62"/>
                        <a:pt x="32" y="62"/>
                      </a:cubicBezTo>
                      <a:lnTo>
                        <a:pt x="32" y="62"/>
                      </a:lnTo>
                      <a:cubicBezTo>
                        <a:pt x="32" y="62"/>
                        <a:pt x="32" y="62"/>
                        <a:pt x="32" y="93"/>
                      </a:cubicBezTo>
                      <a:lnTo>
                        <a:pt x="62" y="93"/>
                      </a:lnTo>
                      <a:cubicBezTo>
                        <a:pt x="62" y="124"/>
                        <a:pt x="32" y="124"/>
                        <a:pt x="32" y="124"/>
                      </a:cubicBezTo>
                      <a:lnTo>
                        <a:pt x="32" y="124"/>
                      </a:lnTo>
                      <a:cubicBezTo>
                        <a:pt x="32" y="154"/>
                        <a:pt x="32" y="186"/>
                        <a:pt x="32" y="248"/>
                      </a:cubicBezTo>
                      <a:lnTo>
                        <a:pt x="32" y="248"/>
                      </a:lnTo>
                      <a:cubicBezTo>
                        <a:pt x="32" y="278"/>
                        <a:pt x="32" y="310"/>
                        <a:pt x="32" y="310"/>
                      </a:cubicBezTo>
                      <a:cubicBezTo>
                        <a:pt x="0" y="341"/>
                        <a:pt x="0" y="341"/>
                        <a:pt x="0" y="371"/>
                      </a:cubicBez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402"/>
                      </a:lnTo>
                      <a:cubicBezTo>
                        <a:pt x="32" y="434"/>
                        <a:pt x="32" y="465"/>
                        <a:pt x="32" y="465"/>
                      </a:cubicBezTo>
                      <a:cubicBezTo>
                        <a:pt x="32" y="465"/>
                        <a:pt x="32" y="495"/>
                        <a:pt x="0" y="495"/>
                      </a:cubicBezTo>
                      <a:lnTo>
                        <a:pt x="0" y="495"/>
                      </a:lnTo>
                      <a:cubicBezTo>
                        <a:pt x="32" y="495"/>
                        <a:pt x="32" y="526"/>
                        <a:pt x="32" y="526"/>
                      </a:cubicBezTo>
                      <a:cubicBezTo>
                        <a:pt x="32" y="526"/>
                        <a:pt x="32" y="526"/>
                        <a:pt x="32" y="558"/>
                      </a:cubicBezTo>
                      <a:cubicBezTo>
                        <a:pt x="62" y="558"/>
                        <a:pt x="62" y="558"/>
                        <a:pt x="62" y="589"/>
                      </a:cubicBezTo>
                      <a:cubicBezTo>
                        <a:pt x="62" y="589"/>
                        <a:pt x="32" y="589"/>
                        <a:pt x="62" y="589"/>
                      </a:cubicBezTo>
                      <a:lnTo>
                        <a:pt x="62" y="589"/>
                      </a:lnTo>
                      <a:cubicBezTo>
                        <a:pt x="62" y="619"/>
                        <a:pt x="62" y="619"/>
                        <a:pt x="62" y="619"/>
                      </a:cubicBezTo>
                      <a:cubicBezTo>
                        <a:pt x="93" y="650"/>
                        <a:pt x="93" y="650"/>
                        <a:pt x="93" y="650"/>
                      </a:cubicBezTo>
                      <a:lnTo>
                        <a:pt x="93" y="650"/>
                      </a:lnTo>
                      <a:cubicBezTo>
                        <a:pt x="124" y="650"/>
                        <a:pt x="124" y="650"/>
                        <a:pt x="124" y="650"/>
                      </a:cubicBezTo>
                      <a:lnTo>
                        <a:pt x="156" y="650"/>
                      </a:lnTo>
                      <a:lnTo>
                        <a:pt x="156" y="650"/>
                      </a:lnTo>
                      <a:lnTo>
                        <a:pt x="186" y="650"/>
                      </a:lnTo>
                      <a:cubicBezTo>
                        <a:pt x="186" y="682"/>
                        <a:pt x="186" y="682"/>
                        <a:pt x="156" y="713"/>
                      </a:cubicBezTo>
                      <a:cubicBezTo>
                        <a:pt x="156" y="713"/>
                        <a:pt x="156" y="713"/>
                        <a:pt x="156" y="743"/>
                      </a:cubicBezTo>
                      <a:cubicBezTo>
                        <a:pt x="156" y="743"/>
                        <a:pt x="156" y="743"/>
                        <a:pt x="156" y="774"/>
                      </a:cubicBezTo>
                      <a:lnTo>
                        <a:pt x="186" y="806"/>
                      </a:lnTo>
                      <a:cubicBezTo>
                        <a:pt x="217" y="837"/>
                        <a:pt x="217" y="837"/>
                        <a:pt x="217" y="867"/>
                      </a:cubicBezTo>
                      <a:lnTo>
                        <a:pt x="217" y="867"/>
                      </a:lnTo>
                      <a:cubicBezTo>
                        <a:pt x="248" y="867"/>
                        <a:pt x="248" y="867"/>
                        <a:pt x="280" y="867"/>
                      </a:cubicBezTo>
                      <a:lnTo>
                        <a:pt x="280" y="867"/>
                      </a:lnTo>
                      <a:lnTo>
                        <a:pt x="310" y="898"/>
                      </a:lnTo>
                      <a:lnTo>
                        <a:pt x="310" y="898"/>
                      </a:lnTo>
                      <a:cubicBezTo>
                        <a:pt x="341" y="898"/>
                        <a:pt x="341" y="898"/>
                        <a:pt x="372" y="930"/>
                      </a:cubicBezTo>
                      <a:cubicBezTo>
                        <a:pt x="372" y="930"/>
                        <a:pt x="372" y="961"/>
                        <a:pt x="404" y="961"/>
                      </a:cubicBezTo>
                      <a:cubicBezTo>
                        <a:pt x="404" y="961"/>
                        <a:pt x="404" y="961"/>
                        <a:pt x="404" y="991"/>
                      </a:cubicBezTo>
                      <a:lnTo>
                        <a:pt x="404" y="991"/>
                      </a:lnTo>
                      <a:cubicBezTo>
                        <a:pt x="434" y="991"/>
                        <a:pt x="434" y="991"/>
                        <a:pt x="465" y="991"/>
                      </a:cubicBezTo>
                      <a:lnTo>
                        <a:pt x="465" y="991"/>
                      </a:lnTo>
                      <a:cubicBezTo>
                        <a:pt x="465" y="991"/>
                        <a:pt x="496" y="991"/>
                        <a:pt x="496" y="961"/>
                      </a:cubicBezTo>
                      <a:lnTo>
                        <a:pt x="496" y="961"/>
                      </a:lnTo>
                      <a:lnTo>
                        <a:pt x="496" y="961"/>
                      </a:lnTo>
                      <a:lnTo>
                        <a:pt x="496" y="961"/>
                      </a:lnTo>
                      <a:cubicBezTo>
                        <a:pt x="528" y="961"/>
                        <a:pt x="528" y="991"/>
                        <a:pt x="528" y="991"/>
                      </a:cubicBezTo>
                      <a:lnTo>
                        <a:pt x="528" y="991"/>
                      </a:lnTo>
                      <a:cubicBezTo>
                        <a:pt x="558" y="991"/>
                        <a:pt x="558" y="991"/>
                        <a:pt x="558" y="991"/>
                      </a:cubicBezTo>
                      <a:lnTo>
                        <a:pt x="558" y="991"/>
                      </a:lnTo>
                      <a:cubicBezTo>
                        <a:pt x="558" y="991"/>
                        <a:pt x="558" y="991"/>
                        <a:pt x="589" y="991"/>
                      </a:cubicBezTo>
                      <a:cubicBezTo>
                        <a:pt x="589" y="1022"/>
                        <a:pt x="620" y="1022"/>
                        <a:pt x="652" y="1022"/>
                      </a:cubicBezTo>
                      <a:cubicBezTo>
                        <a:pt x="682" y="1054"/>
                        <a:pt x="713" y="1054"/>
                        <a:pt x="744" y="1054"/>
                      </a:cubicBezTo>
                      <a:cubicBezTo>
                        <a:pt x="744" y="1054"/>
                        <a:pt x="744" y="1085"/>
                        <a:pt x="776" y="1085"/>
                      </a:cubicBezTo>
                      <a:lnTo>
                        <a:pt x="776" y="1085"/>
                      </a:lnTo>
                      <a:cubicBezTo>
                        <a:pt x="806" y="1085"/>
                        <a:pt x="806" y="1085"/>
                        <a:pt x="837" y="1085"/>
                      </a:cubicBezTo>
                      <a:cubicBezTo>
                        <a:pt x="837" y="1085"/>
                        <a:pt x="837" y="1085"/>
                        <a:pt x="868" y="1085"/>
                      </a:cubicBezTo>
                      <a:cubicBezTo>
                        <a:pt x="837" y="1022"/>
                        <a:pt x="837" y="1022"/>
                        <a:pt x="837" y="1022"/>
                      </a:cubicBezTo>
                      <a:cubicBezTo>
                        <a:pt x="868" y="1022"/>
                        <a:pt x="868" y="1022"/>
                        <a:pt x="868" y="1022"/>
                      </a:cubicBezTo>
                      <a:lnTo>
                        <a:pt x="868" y="1022"/>
                      </a:lnTo>
                      <a:cubicBezTo>
                        <a:pt x="868" y="1022"/>
                        <a:pt x="900" y="1022"/>
                        <a:pt x="930" y="1022"/>
                      </a:cubicBezTo>
                      <a:lnTo>
                        <a:pt x="930" y="1022"/>
                      </a:lnTo>
                      <a:cubicBezTo>
                        <a:pt x="930" y="1022"/>
                        <a:pt x="930" y="1022"/>
                        <a:pt x="961" y="1022"/>
                      </a:cubicBezTo>
                      <a:cubicBezTo>
                        <a:pt x="961" y="1022"/>
                        <a:pt x="961" y="1022"/>
                        <a:pt x="992" y="1054"/>
                      </a:cubicBezTo>
                      <a:lnTo>
                        <a:pt x="1054" y="1085"/>
                      </a:lnTo>
                      <a:cubicBezTo>
                        <a:pt x="1054" y="1115"/>
                        <a:pt x="1085" y="1146"/>
                        <a:pt x="1116" y="1178"/>
                      </a:cubicBezTo>
                      <a:lnTo>
                        <a:pt x="1116" y="1178"/>
                      </a:lnTo>
                      <a:cubicBezTo>
                        <a:pt x="1116" y="1178"/>
                        <a:pt x="1116" y="1209"/>
                        <a:pt x="1147" y="1209"/>
                      </a:cubicBezTo>
                      <a:lnTo>
                        <a:pt x="1147" y="1209"/>
                      </a:lnTo>
                      <a:lnTo>
                        <a:pt x="1147" y="1209"/>
                      </a:lnTo>
                      <a:lnTo>
                        <a:pt x="1147" y="1209"/>
                      </a:lnTo>
                      <a:lnTo>
                        <a:pt x="1147" y="1209"/>
                      </a:lnTo>
                      <a:cubicBezTo>
                        <a:pt x="1178" y="1178"/>
                        <a:pt x="1178" y="1178"/>
                        <a:pt x="1209" y="1146"/>
                      </a:cubicBezTo>
                      <a:lnTo>
                        <a:pt x="1209" y="1146"/>
                      </a:lnTo>
                      <a:cubicBezTo>
                        <a:pt x="1240" y="1146"/>
                        <a:pt x="1240" y="1146"/>
                        <a:pt x="1240" y="1178"/>
                      </a:cubicBezTo>
                      <a:cubicBezTo>
                        <a:pt x="1271" y="1178"/>
                        <a:pt x="1271" y="1178"/>
                        <a:pt x="1271" y="1178"/>
                      </a:cubicBezTo>
                      <a:cubicBezTo>
                        <a:pt x="1302" y="1178"/>
                        <a:pt x="1333" y="1239"/>
                        <a:pt x="1333" y="1270"/>
                      </a:cubicBezTo>
                      <a:lnTo>
                        <a:pt x="1364" y="1302"/>
                      </a:lnTo>
                      <a:cubicBezTo>
                        <a:pt x="1395" y="1333"/>
                        <a:pt x="1395" y="1363"/>
                        <a:pt x="1395" y="1363"/>
                      </a:cubicBezTo>
                      <a:lnTo>
                        <a:pt x="1395" y="1363"/>
                      </a:lnTo>
                      <a:lnTo>
                        <a:pt x="1395" y="1363"/>
                      </a:lnTo>
                      <a:lnTo>
                        <a:pt x="1395" y="1363"/>
                      </a:lnTo>
                      <a:cubicBezTo>
                        <a:pt x="1395" y="1363"/>
                        <a:pt x="1395" y="1363"/>
                        <a:pt x="1395" y="1394"/>
                      </a:cubicBezTo>
                      <a:cubicBezTo>
                        <a:pt x="1426" y="1394"/>
                        <a:pt x="1426" y="1394"/>
                        <a:pt x="1426" y="1394"/>
                      </a:cubicBezTo>
                      <a:lnTo>
                        <a:pt x="1426" y="1394"/>
                      </a:lnTo>
                      <a:lnTo>
                        <a:pt x="1426" y="1394"/>
                      </a:lnTo>
                      <a:lnTo>
                        <a:pt x="1426" y="1394"/>
                      </a:lnTo>
                      <a:lnTo>
                        <a:pt x="1426" y="1394"/>
                      </a:lnTo>
                      <a:cubicBezTo>
                        <a:pt x="1457" y="1394"/>
                        <a:pt x="1457" y="1394"/>
                        <a:pt x="1457" y="1394"/>
                      </a:cubicBezTo>
                      <a:cubicBezTo>
                        <a:pt x="1457" y="1363"/>
                        <a:pt x="1457" y="1333"/>
                        <a:pt x="1488" y="1302"/>
                      </a:cubicBezTo>
                      <a:cubicBezTo>
                        <a:pt x="1488" y="1302"/>
                        <a:pt x="1488" y="1302"/>
                        <a:pt x="1519" y="1270"/>
                      </a:cubicBezTo>
                      <a:cubicBezTo>
                        <a:pt x="1550" y="1239"/>
                        <a:pt x="1581" y="1239"/>
                        <a:pt x="1581" y="1239"/>
                      </a:cubicBezTo>
                      <a:cubicBezTo>
                        <a:pt x="1612" y="1209"/>
                        <a:pt x="1643" y="1178"/>
                        <a:pt x="1674" y="1178"/>
                      </a:cubicBezTo>
                      <a:cubicBezTo>
                        <a:pt x="1674" y="1146"/>
                        <a:pt x="1674" y="1146"/>
                        <a:pt x="1674" y="1146"/>
                      </a:cubicBezTo>
                      <a:cubicBezTo>
                        <a:pt x="1705" y="1178"/>
                        <a:pt x="1705" y="1178"/>
                        <a:pt x="1705" y="1178"/>
                      </a:cubicBezTo>
                      <a:lnTo>
                        <a:pt x="1705" y="1178"/>
                      </a:lnTo>
                      <a:cubicBezTo>
                        <a:pt x="1891" y="1146"/>
                        <a:pt x="1891" y="1146"/>
                        <a:pt x="1891" y="1146"/>
                      </a:cubicBezTo>
                      <a:cubicBezTo>
                        <a:pt x="1891" y="1146"/>
                        <a:pt x="1953" y="1115"/>
                        <a:pt x="1984" y="1115"/>
                      </a:cubicBezTo>
                      <a:cubicBezTo>
                        <a:pt x="1984" y="1115"/>
                        <a:pt x="1984" y="1115"/>
                        <a:pt x="2015" y="1146"/>
                      </a:cubicBezTo>
                      <a:lnTo>
                        <a:pt x="2015" y="1146"/>
                      </a:lnTo>
                      <a:lnTo>
                        <a:pt x="2015" y="1146"/>
                      </a:lnTo>
                      <a:lnTo>
                        <a:pt x="2046" y="1146"/>
                      </a:lnTo>
                      <a:cubicBezTo>
                        <a:pt x="2046" y="1146"/>
                        <a:pt x="2046" y="1115"/>
                        <a:pt x="2077" y="1115"/>
                      </a:cubicBezTo>
                      <a:cubicBezTo>
                        <a:pt x="2077" y="1115"/>
                        <a:pt x="2077" y="1115"/>
                        <a:pt x="2077" y="1146"/>
                      </a:cubicBezTo>
                      <a:cubicBezTo>
                        <a:pt x="2108" y="1146"/>
                        <a:pt x="2108" y="1146"/>
                        <a:pt x="2108" y="1146"/>
                      </a:cubicBezTo>
                      <a:lnTo>
                        <a:pt x="2108" y="1146"/>
                      </a:lnTo>
                      <a:lnTo>
                        <a:pt x="2108" y="1146"/>
                      </a:lnTo>
                      <a:cubicBezTo>
                        <a:pt x="2108" y="1146"/>
                        <a:pt x="2108" y="1146"/>
                        <a:pt x="2139" y="1146"/>
                      </a:cubicBezTo>
                      <a:cubicBezTo>
                        <a:pt x="2139" y="1146"/>
                        <a:pt x="2170" y="1146"/>
                        <a:pt x="2170" y="1178"/>
                      </a:cubicBezTo>
                      <a:lnTo>
                        <a:pt x="2170" y="1178"/>
                      </a:lnTo>
                      <a:lnTo>
                        <a:pt x="2170" y="1178"/>
                      </a:lnTo>
                      <a:cubicBezTo>
                        <a:pt x="2170" y="1178"/>
                        <a:pt x="2201" y="1178"/>
                        <a:pt x="2201" y="1146"/>
                      </a:cubicBezTo>
                      <a:cubicBezTo>
                        <a:pt x="2232" y="1146"/>
                        <a:pt x="2232" y="1146"/>
                        <a:pt x="2232" y="1146"/>
                      </a:cubicBezTo>
                      <a:lnTo>
                        <a:pt x="2232" y="1146"/>
                      </a:lnTo>
                      <a:cubicBezTo>
                        <a:pt x="2232" y="1178"/>
                        <a:pt x="2294" y="1209"/>
                        <a:pt x="2294" y="1209"/>
                      </a:cubicBezTo>
                      <a:lnTo>
                        <a:pt x="2294" y="1209"/>
                      </a:lnTo>
                      <a:cubicBezTo>
                        <a:pt x="2325" y="1239"/>
                        <a:pt x="2325" y="1270"/>
                        <a:pt x="2325" y="1302"/>
                      </a:cubicBezTo>
                      <a:lnTo>
                        <a:pt x="2325" y="1302"/>
                      </a:lnTo>
                      <a:lnTo>
                        <a:pt x="2325" y="1302"/>
                      </a:lnTo>
                      <a:cubicBezTo>
                        <a:pt x="2325" y="1333"/>
                        <a:pt x="2325" y="1333"/>
                        <a:pt x="2325" y="1333"/>
                      </a:cubicBezTo>
                      <a:lnTo>
                        <a:pt x="2325" y="1333"/>
                      </a:lnTo>
                      <a:lnTo>
                        <a:pt x="2325" y="1333"/>
                      </a:lnTo>
                      <a:cubicBezTo>
                        <a:pt x="2325" y="1333"/>
                        <a:pt x="2356" y="1333"/>
                        <a:pt x="2356" y="1363"/>
                      </a:cubicBezTo>
                      <a:cubicBezTo>
                        <a:pt x="2356" y="1394"/>
                        <a:pt x="2356" y="1394"/>
                        <a:pt x="2356" y="1394"/>
                      </a:cubicBezTo>
                      <a:cubicBezTo>
                        <a:pt x="2356" y="1426"/>
                        <a:pt x="2356" y="1426"/>
                        <a:pt x="2387" y="1457"/>
                      </a:cubicBezTo>
                      <a:cubicBezTo>
                        <a:pt x="2418" y="1457"/>
                        <a:pt x="2418" y="1457"/>
                        <a:pt x="2418" y="1457"/>
                      </a:cubicBezTo>
                      <a:cubicBezTo>
                        <a:pt x="2418" y="1426"/>
                        <a:pt x="2418" y="1394"/>
                        <a:pt x="2418" y="1394"/>
                      </a:cubicBezTo>
                      <a:lnTo>
                        <a:pt x="2418" y="1363"/>
                      </a:lnTo>
                      <a:cubicBezTo>
                        <a:pt x="2387" y="1333"/>
                        <a:pt x="2387" y="1302"/>
                        <a:pt x="2387" y="1302"/>
                      </a:cubicBezTo>
                      <a:cubicBezTo>
                        <a:pt x="2387" y="1302"/>
                        <a:pt x="2387" y="1270"/>
                        <a:pt x="2387" y="1239"/>
                      </a:cubicBezTo>
                      <a:cubicBezTo>
                        <a:pt x="2356" y="1209"/>
                        <a:pt x="2356" y="1209"/>
                        <a:pt x="2356" y="1178"/>
                      </a:cubicBezTo>
                      <a:cubicBezTo>
                        <a:pt x="2325" y="1146"/>
                        <a:pt x="2356" y="1085"/>
                        <a:pt x="2356" y="1054"/>
                      </a:cubicBezTo>
                      <a:lnTo>
                        <a:pt x="2356" y="1054"/>
                      </a:lnTo>
                      <a:cubicBezTo>
                        <a:pt x="2356" y="1022"/>
                        <a:pt x="2418" y="991"/>
                        <a:pt x="2449" y="961"/>
                      </a:cubicBezTo>
                      <a:lnTo>
                        <a:pt x="2449" y="961"/>
                      </a:lnTo>
                      <a:cubicBezTo>
                        <a:pt x="2480" y="961"/>
                        <a:pt x="2480" y="930"/>
                        <a:pt x="2510" y="930"/>
                      </a:cubicBezTo>
                      <a:cubicBezTo>
                        <a:pt x="2510" y="898"/>
                        <a:pt x="2510" y="898"/>
                        <a:pt x="2542" y="898"/>
                      </a:cubicBezTo>
                      <a:cubicBezTo>
                        <a:pt x="2542" y="867"/>
                        <a:pt x="2573" y="867"/>
                        <a:pt x="2604" y="867"/>
                      </a:cubicBezTo>
                      <a:cubicBezTo>
                        <a:pt x="2604" y="867"/>
                        <a:pt x="2604" y="867"/>
                        <a:pt x="2604" y="837"/>
                      </a:cubicBezTo>
                      <a:lnTo>
                        <a:pt x="2604" y="837"/>
                      </a:lnTo>
                      <a:lnTo>
                        <a:pt x="2604" y="837"/>
                      </a:lnTo>
                      <a:cubicBezTo>
                        <a:pt x="2604" y="806"/>
                        <a:pt x="2604" y="806"/>
                        <a:pt x="2604" y="806"/>
                      </a:cubicBezTo>
                      <a:lnTo>
                        <a:pt x="2604" y="806"/>
                      </a:lnTo>
                      <a:cubicBezTo>
                        <a:pt x="2604" y="774"/>
                        <a:pt x="2604" y="774"/>
                        <a:pt x="2635" y="743"/>
                      </a:cubicBezTo>
                      <a:cubicBezTo>
                        <a:pt x="2635" y="743"/>
                        <a:pt x="2635" y="743"/>
                        <a:pt x="2604" y="743"/>
                      </a:cubicBezTo>
                      <a:lnTo>
                        <a:pt x="2604" y="743"/>
                      </a:lnTo>
                      <a:lnTo>
                        <a:pt x="2573" y="713"/>
                      </a:lnTo>
                      <a:cubicBezTo>
                        <a:pt x="2573" y="682"/>
                        <a:pt x="2604" y="682"/>
                        <a:pt x="2604" y="682"/>
                      </a:cubicBezTo>
                      <a:lnTo>
                        <a:pt x="2604" y="682"/>
                      </a:lnTo>
                      <a:cubicBezTo>
                        <a:pt x="2573" y="650"/>
                        <a:pt x="2573" y="619"/>
                        <a:pt x="2573" y="619"/>
                      </a:cubicBezTo>
                      <a:lnTo>
                        <a:pt x="2573" y="619"/>
                      </a:lnTo>
                      <a:cubicBezTo>
                        <a:pt x="2573" y="589"/>
                        <a:pt x="2604" y="589"/>
                        <a:pt x="2604" y="589"/>
                      </a:cubicBezTo>
                      <a:lnTo>
                        <a:pt x="2604" y="589"/>
                      </a:lnTo>
                      <a:cubicBezTo>
                        <a:pt x="2604" y="589"/>
                        <a:pt x="2604" y="558"/>
                        <a:pt x="2635" y="558"/>
                      </a:cubicBezTo>
                      <a:lnTo>
                        <a:pt x="2666" y="526"/>
                      </a:lnTo>
                      <a:lnTo>
                        <a:pt x="2666" y="526"/>
                      </a:lnTo>
                      <a:lnTo>
                        <a:pt x="2666" y="526"/>
                      </a:lnTo>
                      <a:cubicBezTo>
                        <a:pt x="2697" y="495"/>
                        <a:pt x="2697" y="495"/>
                        <a:pt x="2727" y="495"/>
                      </a:cubicBezTo>
                      <a:cubicBezTo>
                        <a:pt x="2727" y="495"/>
                        <a:pt x="2727" y="495"/>
                        <a:pt x="2727" y="526"/>
                      </a:cubicBezTo>
                      <a:cubicBezTo>
                        <a:pt x="2759" y="526"/>
                        <a:pt x="2759" y="526"/>
                        <a:pt x="2759" y="526"/>
                      </a:cubicBezTo>
                      <a:lnTo>
                        <a:pt x="2759" y="526"/>
                      </a:lnTo>
                      <a:lnTo>
                        <a:pt x="2759" y="526"/>
                      </a:lnTo>
                      <a:lnTo>
                        <a:pt x="2759" y="526"/>
                      </a:lnTo>
                      <a:lnTo>
                        <a:pt x="2759" y="526"/>
                      </a:lnTo>
                      <a:cubicBezTo>
                        <a:pt x="2759" y="526"/>
                        <a:pt x="2727" y="495"/>
                        <a:pt x="2759" y="495"/>
                      </a:cubicBezTo>
                      <a:cubicBezTo>
                        <a:pt x="2759" y="465"/>
                        <a:pt x="2759" y="465"/>
                        <a:pt x="2759" y="465"/>
                      </a:cubicBezTo>
                      <a:lnTo>
                        <a:pt x="2790" y="465"/>
                      </a:lnTo>
                      <a:lnTo>
                        <a:pt x="2790" y="465"/>
                      </a:lnTo>
                      <a:lnTo>
                        <a:pt x="2790" y="434"/>
                      </a:lnTo>
                      <a:cubicBezTo>
                        <a:pt x="2821" y="434"/>
                        <a:pt x="2821" y="434"/>
                        <a:pt x="2883" y="434"/>
                      </a:cubicBezTo>
                      <a:cubicBezTo>
                        <a:pt x="2914" y="434"/>
                        <a:pt x="2914" y="434"/>
                        <a:pt x="2914" y="434"/>
                      </a:cubicBezTo>
                      <a:cubicBezTo>
                        <a:pt x="2914" y="434"/>
                        <a:pt x="2914" y="434"/>
                        <a:pt x="2914" y="402"/>
                      </a:cubicBezTo>
                      <a:lnTo>
                        <a:pt x="2914" y="402"/>
                      </a:lnTo>
                      <a:lnTo>
                        <a:pt x="2914" y="371"/>
                      </a:lnTo>
                      <a:cubicBezTo>
                        <a:pt x="2914" y="341"/>
                        <a:pt x="2914" y="341"/>
                        <a:pt x="2914" y="341"/>
                      </a:cubicBezTo>
                      <a:cubicBezTo>
                        <a:pt x="2945" y="310"/>
                        <a:pt x="2945" y="310"/>
                        <a:pt x="2975" y="278"/>
                      </a:cubicBezTo>
                      <a:lnTo>
                        <a:pt x="2975" y="278"/>
                      </a:lnTo>
                      <a:cubicBezTo>
                        <a:pt x="3007" y="278"/>
                        <a:pt x="3007" y="278"/>
                        <a:pt x="3007" y="278"/>
                      </a:cubicBezTo>
                      <a:cubicBezTo>
                        <a:pt x="3007" y="278"/>
                        <a:pt x="3038" y="278"/>
                        <a:pt x="3038" y="248"/>
                      </a:cubicBezTo>
                      <a:lnTo>
                        <a:pt x="3038" y="248"/>
                      </a:lnTo>
                      <a:cubicBezTo>
                        <a:pt x="3038" y="248"/>
                        <a:pt x="3038" y="217"/>
                        <a:pt x="3069" y="217"/>
                      </a:cubicBezTo>
                      <a:cubicBezTo>
                        <a:pt x="3069" y="217"/>
                        <a:pt x="3069" y="217"/>
                        <a:pt x="3099" y="217"/>
                      </a:cubicBezTo>
                      <a:lnTo>
                        <a:pt x="3099" y="248"/>
                      </a:lnTo>
                      <a:lnTo>
                        <a:pt x="3099" y="248"/>
                      </a:lnTo>
                      <a:cubicBezTo>
                        <a:pt x="3099" y="217"/>
                        <a:pt x="3099" y="217"/>
                        <a:pt x="3131" y="217"/>
                      </a:cubicBezTo>
                      <a:lnTo>
                        <a:pt x="3131" y="217"/>
                      </a:lnTo>
                      <a:lnTo>
                        <a:pt x="3131" y="217"/>
                      </a:lnTo>
                      <a:cubicBezTo>
                        <a:pt x="3131" y="217"/>
                        <a:pt x="3131" y="217"/>
                        <a:pt x="3099" y="217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5" name="Freeform 484"/>
                <p:cNvSpPr>
                  <a:spLocks noChangeArrowheads="1"/>
                </p:cNvSpPr>
                <p:nvPr/>
              </p:nvSpPr>
              <p:spPr bwMode="auto">
                <a:xfrm>
                  <a:off x="1939925" y="2327275"/>
                  <a:ext cx="55563" cy="66675"/>
                </a:xfrm>
                <a:custGeom>
                  <a:avLst/>
                  <a:gdLst>
                    <a:gd name="T0" fmla="*/ 124 w 156"/>
                    <a:gd name="T1" fmla="*/ 0 h 187"/>
                    <a:gd name="T2" fmla="*/ 124 w 156"/>
                    <a:gd name="T3" fmla="*/ 0 h 187"/>
                    <a:gd name="T4" fmla="*/ 93 w 156"/>
                    <a:gd name="T5" fmla="*/ 0 h 187"/>
                    <a:gd name="T6" fmla="*/ 93 w 156"/>
                    <a:gd name="T7" fmla="*/ 0 h 187"/>
                    <a:gd name="T8" fmla="*/ 93 w 156"/>
                    <a:gd name="T9" fmla="*/ 0 h 187"/>
                    <a:gd name="T10" fmla="*/ 31 w 156"/>
                    <a:gd name="T11" fmla="*/ 31 h 187"/>
                    <a:gd name="T12" fmla="*/ 31 w 156"/>
                    <a:gd name="T13" fmla="*/ 31 h 187"/>
                    <a:gd name="T14" fmla="*/ 31 w 156"/>
                    <a:gd name="T15" fmla="*/ 31 h 187"/>
                    <a:gd name="T16" fmla="*/ 0 w 156"/>
                    <a:gd name="T17" fmla="*/ 94 h 187"/>
                    <a:gd name="T18" fmla="*/ 0 w 156"/>
                    <a:gd name="T19" fmla="*/ 94 h 187"/>
                    <a:gd name="T20" fmla="*/ 0 w 156"/>
                    <a:gd name="T21" fmla="*/ 124 h 187"/>
                    <a:gd name="T22" fmla="*/ 31 w 156"/>
                    <a:gd name="T23" fmla="*/ 155 h 187"/>
                    <a:gd name="T24" fmla="*/ 62 w 156"/>
                    <a:gd name="T25" fmla="*/ 155 h 187"/>
                    <a:gd name="T26" fmla="*/ 93 w 156"/>
                    <a:gd name="T27" fmla="*/ 155 h 187"/>
                    <a:gd name="T28" fmla="*/ 124 w 156"/>
                    <a:gd name="T29" fmla="*/ 155 h 187"/>
                    <a:gd name="T30" fmla="*/ 124 w 156"/>
                    <a:gd name="T31" fmla="*/ 155 h 187"/>
                    <a:gd name="T32" fmla="*/ 124 w 156"/>
                    <a:gd name="T33" fmla="*/ 155 h 187"/>
                    <a:gd name="T34" fmla="*/ 155 w 156"/>
                    <a:gd name="T35" fmla="*/ 186 h 187"/>
                    <a:gd name="T36" fmla="*/ 155 w 156"/>
                    <a:gd name="T37" fmla="*/ 155 h 187"/>
                    <a:gd name="T38" fmla="*/ 155 w 156"/>
                    <a:gd name="T39" fmla="*/ 62 h 187"/>
                    <a:gd name="T40" fmla="*/ 155 w 156"/>
                    <a:gd name="T41" fmla="*/ 62 h 187"/>
                    <a:gd name="T42" fmla="*/ 155 w 156"/>
                    <a:gd name="T43" fmla="*/ 0 h 187"/>
                    <a:gd name="T44" fmla="*/ 155 w 156"/>
                    <a:gd name="T45" fmla="*/ 0 h 187"/>
                    <a:gd name="T46" fmla="*/ 124 w 156"/>
                    <a:gd name="T47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6" h="187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31"/>
                        <a:pt x="62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0" y="94"/>
                      </a:cubicBezTo>
                      <a:lnTo>
                        <a:pt x="0" y="94"/>
                      </a:lnTo>
                      <a:cubicBezTo>
                        <a:pt x="0" y="94"/>
                        <a:pt x="0" y="94"/>
                        <a:pt x="0" y="124"/>
                      </a:cubicBezTo>
                      <a:cubicBezTo>
                        <a:pt x="31" y="124"/>
                        <a:pt x="31" y="155"/>
                        <a:pt x="31" y="155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93" y="155"/>
                      </a:lnTo>
                      <a:cubicBezTo>
                        <a:pt x="93" y="155"/>
                        <a:pt x="93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155" y="155"/>
                        <a:pt x="155" y="186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  <a:cubicBezTo>
                        <a:pt x="155" y="124"/>
                        <a:pt x="155" y="94"/>
                        <a:pt x="155" y="62"/>
                      </a:cubicBezTo>
                      <a:lnTo>
                        <a:pt x="155" y="62"/>
                      </a:lnTo>
                      <a:cubicBezTo>
                        <a:pt x="155" y="31"/>
                        <a:pt x="155" y="31"/>
                        <a:pt x="155" y="0"/>
                      </a:cubicBezTo>
                      <a:lnTo>
                        <a:pt x="155" y="0"/>
                      </a:lnTo>
                      <a:cubicBezTo>
                        <a:pt x="155" y="0"/>
                        <a:pt x="155" y="0"/>
                        <a:pt x="124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6" name="Freeform 485"/>
                <p:cNvSpPr>
                  <a:spLocks noChangeArrowheads="1"/>
                </p:cNvSpPr>
                <p:nvPr/>
              </p:nvSpPr>
              <p:spPr bwMode="auto">
                <a:xfrm>
                  <a:off x="1414463" y="1925638"/>
                  <a:ext cx="514350" cy="368300"/>
                </a:xfrm>
                <a:custGeom>
                  <a:avLst/>
                  <a:gdLst>
                    <a:gd name="T0" fmla="*/ 775 w 1427"/>
                    <a:gd name="T1" fmla="*/ 341 h 1023"/>
                    <a:gd name="T2" fmla="*/ 713 w 1427"/>
                    <a:gd name="T3" fmla="*/ 309 h 1023"/>
                    <a:gd name="T4" fmla="*/ 713 w 1427"/>
                    <a:gd name="T5" fmla="*/ 278 h 1023"/>
                    <a:gd name="T6" fmla="*/ 682 w 1427"/>
                    <a:gd name="T7" fmla="*/ 217 h 1023"/>
                    <a:gd name="T8" fmla="*/ 589 w 1427"/>
                    <a:gd name="T9" fmla="*/ 124 h 1023"/>
                    <a:gd name="T10" fmla="*/ 589 w 1427"/>
                    <a:gd name="T11" fmla="*/ 124 h 1023"/>
                    <a:gd name="T12" fmla="*/ 527 w 1427"/>
                    <a:gd name="T13" fmla="*/ 185 h 1023"/>
                    <a:gd name="T14" fmla="*/ 527 w 1427"/>
                    <a:gd name="T15" fmla="*/ 185 h 1023"/>
                    <a:gd name="T16" fmla="*/ 434 w 1427"/>
                    <a:gd name="T17" fmla="*/ 93 h 1023"/>
                    <a:gd name="T18" fmla="*/ 341 w 1427"/>
                    <a:gd name="T19" fmla="*/ 0 h 1023"/>
                    <a:gd name="T20" fmla="*/ 280 w 1427"/>
                    <a:gd name="T21" fmla="*/ 0 h 1023"/>
                    <a:gd name="T22" fmla="*/ 156 w 1427"/>
                    <a:gd name="T23" fmla="*/ 30 h 1023"/>
                    <a:gd name="T24" fmla="*/ 32 w 1427"/>
                    <a:gd name="T25" fmla="*/ 61 h 1023"/>
                    <a:gd name="T26" fmla="*/ 32 w 1427"/>
                    <a:gd name="T27" fmla="*/ 124 h 1023"/>
                    <a:gd name="T28" fmla="*/ 124 w 1427"/>
                    <a:gd name="T29" fmla="*/ 217 h 1023"/>
                    <a:gd name="T30" fmla="*/ 156 w 1427"/>
                    <a:gd name="T31" fmla="*/ 217 h 1023"/>
                    <a:gd name="T32" fmla="*/ 186 w 1427"/>
                    <a:gd name="T33" fmla="*/ 278 h 1023"/>
                    <a:gd name="T34" fmla="*/ 217 w 1427"/>
                    <a:gd name="T35" fmla="*/ 372 h 1023"/>
                    <a:gd name="T36" fmla="*/ 248 w 1427"/>
                    <a:gd name="T37" fmla="*/ 372 h 1023"/>
                    <a:gd name="T38" fmla="*/ 341 w 1427"/>
                    <a:gd name="T39" fmla="*/ 465 h 1023"/>
                    <a:gd name="T40" fmla="*/ 434 w 1427"/>
                    <a:gd name="T41" fmla="*/ 681 h 1023"/>
                    <a:gd name="T42" fmla="*/ 434 w 1427"/>
                    <a:gd name="T43" fmla="*/ 681 h 1023"/>
                    <a:gd name="T44" fmla="*/ 465 w 1427"/>
                    <a:gd name="T45" fmla="*/ 743 h 1023"/>
                    <a:gd name="T46" fmla="*/ 558 w 1427"/>
                    <a:gd name="T47" fmla="*/ 837 h 1023"/>
                    <a:gd name="T48" fmla="*/ 620 w 1427"/>
                    <a:gd name="T49" fmla="*/ 837 h 1023"/>
                    <a:gd name="T50" fmla="*/ 682 w 1427"/>
                    <a:gd name="T51" fmla="*/ 898 h 1023"/>
                    <a:gd name="T52" fmla="*/ 806 w 1427"/>
                    <a:gd name="T53" fmla="*/ 929 h 1023"/>
                    <a:gd name="T54" fmla="*/ 899 w 1427"/>
                    <a:gd name="T55" fmla="*/ 991 h 1023"/>
                    <a:gd name="T56" fmla="*/ 930 w 1427"/>
                    <a:gd name="T57" fmla="*/ 991 h 1023"/>
                    <a:gd name="T58" fmla="*/ 992 w 1427"/>
                    <a:gd name="T59" fmla="*/ 929 h 1023"/>
                    <a:gd name="T60" fmla="*/ 1116 w 1427"/>
                    <a:gd name="T61" fmla="*/ 1022 h 1023"/>
                    <a:gd name="T62" fmla="*/ 1178 w 1427"/>
                    <a:gd name="T63" fmla="*/ 961 h 1023"/>
                    <a:gd name="T64" fmla="*/ 1209 w 1427"/>
                    <a:gd name="T65" fmla="*/ 961 h 1023"/>
                    <a:gd name="T66" fmla="*/ 1178 w 1427"/>
                    <a:gd name="T67" fmla="*/ 929 h 1023"/>
                    <a:gd name="T68" fmla="*/ 1178 w 1427"/>
                    <a:gd name="T69" fmla="*/ 867 h 1023"/>
                    <a:gd name="T70" fmla="*/ 1302 w 1427"/>
                    <a:gd name="T71" fmla="*/ 774 h 1023"/>
                    <a:gd name="T72" fmla="*/ 1364 w 1427"/>
                    <a:gd name="T73" fmla="*/ 805 h 1023"/>
                    <a:gd name="T74" fmla="*/ 1364 w 1427"/>
                    <a:gd name="T75" fmla="*/ 774 h 1023"/>
                    <a:gd name="T76" fmla="*/ 1364 w 1427"/>
                    <a:gd name="T77" fmla="*/ 743 h 1023"/>
                    <a:gd name="T78" fmla="*/ 1426 w 1427"/>
                    <a:gd name="T79" fmla="*/ 681 h 1023"/>
                    <a:gd name="T80" fmla="*/ 1395 w 1427"/>
                    <a:gd name="T81" fmla="*/ 650 h 1023"/>
                    <a:gd name="T82" fmla="*/ 1364 w 1427"/>
                    <a:gd name="T83" fmla="*/ 650 h 1023"/>
                    <a:gd name="T84" fmla="*/ 1271 w 1427"/>
                    <a:gd name="T85" fmla="*/ 713 h 1023"/>
                    <a:gd name="T86" fmla="*/ 1209 w 1427"/>
                    <a:gd name="T87" fmla="*/ 837 h 1023"/>
                    <a:gd name="T88" fmla="*/ 1147 w 1427"/>
                    <a:gd name="T89" fmla="*/ 837 h 1023"/>
                    <a:gd name="T90" fmla="*/ 1023 w 1427"/>
                    <a:gd name="T91" fmla="*/ 867 h 1023"/>
                    <a:gd name="T92" fmla="*/ 961 w 1427"/>
                    <a:gd name="T93" fmla="*/ 837 h 1023"/>
                    <a:gd name="T94" fmla="*/ 899 w 1427"/>
                    <a:gd name="T95" fmla="*/ 805 h 1023"/>
                    <a:gd name="T96" fmla="*/ 868 w 1427"/>
                    <a:gd name="T97" fmla="*/ 743 h 1023"/>
                    <a:gd name="T98" fmla="*/ 806 w 1427"/>
                    <a:gd name="T99" fmla="*/ 526 h 1023"/>
                    <a:gd name="T100" fmla="*/ 806 w 1427"/>
                    <a:gd name="T101" fmla="*/ 372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27" h="1023">
                      <a:moveTo>
                        <a:pt x="806" y="372"/>
                      </a:moveTo>
                      <a:lnTo>
                        <a:pt x="806" y="372"/>
                      </a:lnTo>
                      <a:cubicBezTo>
                        <a:pt x="806" y="372"/>
                        <a:pt x="775" y="372"/>
                        <a:pt x="775" y="341"/>
                      </a:cubicBezTo>
                      <a:lnTo>
                        <a:pt x="775" y="341"/>
                      </a:lnTo>
                      <a:lnTo>
                        <a:pt x="744" y="341"/>
                      </a:lnTo>
                      <a:cubicBezTo>
                        <a:pt x="744" y="341"/>
                        <a:pt x="744" y="309"/>
                        <a:pt x="713" y="309"/>
                      </a:cubicBezTo>
                      <a:lnTo>
                        <a:pt x="713" y="309"/>
                      </a:lnTo>
                      <a:cubicBezTo>
                        <a:pt x="713" y="309"/>
                        <a:pt x="713" y="309"/>
                        <a:pt x="713" y="278"/>
                      </a:cubicBezTo>
                      <a:lnTo>
                        <a:pt x="713" y="278"/>
                      </a:lnTo>
                      <a:lnTo>
                        <a:pt x="713" y="278"/>
                      </a:lnTo>
                      <a:lnTo>
                        <a:pt x="713" y="278"/>
                      </a:lnTo>
                      <a:cubicBezTo>
                        <a:pt x="713" y="248"/>
                        <a:pt x="682" y="248"/>
                        <a:pt x="682" y="217"/>
                      </a:cubicBezTo>
                      <a:cubicBezTo>
                        <a:pt x="651" y="185"/>
                        <a:pt x="620" y="154"/>
                        <a:pt x="620" y="124"/>
                      </a:cubicBezTo>
                      <a:lnTo>
                        <a:pt x="620" y="124"/>
                      </a:lnTo>
                      <a:cubicBezTo>
                        <a:pt x="620" y="124"/>
                        <a:pt x="620" y="124"/>
                        <a:pt x="589" y="124"/>
                      </a:cubicBez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cubicBezTo>
                        <a:pt x="589" y="154"/>
                        <a:pt x="589" y="154"/>
                        <a:pt x="589" y="154"/>
                      </a:cubicBezTo>
                      <a:cubicBezTo>
                        <a:pt x="558" y="154"/>
                        <a:pt x="558" y="185"/>
                        <a:pt x="527" y="185"/>
                      </a:cubicBezTo>
                      <a:lnTo>
                        <a:pt x="527" y="185"/>
                      </a:lnTo>
                      <a:lnTo>
                        <a:pt x="527" y="185"/>
                      </a:lnTo>
                      <a:lnTo>
                        <a:pt x="527" y="185"/>
                      </a:lnTo>
                      <a:lnTo>
                        <a:pt x="527" y="185"/>
                      </a:lnTo>
                      <a:cubicBezTo>
                        <a:pt x="496" y="185"/>
                        <a:pt x="496" y="185"/>
                        <a:pt x="496" y="185"/>
                      </a:cubicBezTo>
                      <a:cubicBezTo>
                        <a:pt x="465" y="154"/>
                        <a:pt x="434" y="124"/>
                        <a:pt x="434" y="93"/>
                      </a:cubicBezTo>
                      <a:lnTo>
                        <a:pt x="434" y="93"/>
                      </a:lnTo>
                      <a:lnTo>
                        <a:pt x="403" y="61"/>
                      </a:lnTo>
                      <a:cubicBezTo>
                        <a:pt x="403" y="30"/>
                        <a:pt x="341" y="0"/>
                        <a:pt x="341" y="0"/>
                      </a:cubicBezTo>
                      <a:lnTo>
                        <a:pt x="341" y="0"/>
                      </a:lnTo>
                      <a:cubicBezTo>
                        <a:pt x="310" y="0"/>
                        <a:pt x="310" y="0"/>
                        <a:pt x="310" y="0"/>
                      </a:cubicBezTo>
                      <a:lnTo>
                        <a:pt x="310" y="0"/>
                      </a:lnTo>
                      <a:lnTo>
                        <a:pt x="280" y="0"/>
                      </a:lnTo>
                      <a:cubicBezTo>
                        <a:pt x="280" y="30"/>
                        <a:pt x="280" y="30"/>
                        <a:pt x="280" y="30"/>
                      </a:cubicBezTo>
                      <a:cubicBezTo>
                        <a:pt x="248" y="30"/>
                        <a:pt x="248" y="30"/>
                        <a:pt x="248" y="30"/>
                      </a:cubicBezTo>
                      <a:cubicBezTo>
                        <a:pt x="248" y="30"/>
                        <a:pt x="217" y="30"/>
                        <a:pt x="156" y="30"/>
                      </a:cubicBezTo>
                      <a:cubicBezTo>
                        <a:pt x="124" y="30"/>
                        <a:pt x="93" y="30"/>
                        <a:pt x="93" y="30"/>
                      </a:cubicBezTo>
                      <a:cubicBezTo>
                        <a:pt x="93" y="30"/>
                        <a:pt x="32" y="0"/>
                        <a:pt x="0" y="0"/>
                      </a:cubicBezTo>
                      <a:cubicBezTo>
                        <a:pt x="32" y="30"/>
                        <a:pt x="32" y="30"/>
                        <a:pt x="32" y="61"/>
                      </a:cubicBezTo>
                      <a:lnTo>
                        <a:pt x="32" y="61"/>
                      </a:ln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93"/>
                        <a:pt x="32" y="93"/>
                        <a:pt x="32" y="124"/>
                      </a:cubicBezTo>
                      <a:cubicBezTo>
                        <a:pt x="62" y="124"/>
                        <a:pt x="62" y="154"/>
                        <a:pt x="93" y="185"/>
                      </a:cubicBezTo>
                      <a:cubicBezTo>
                        <a:pt x="93" y="185"/>
                        <a:pt x="93" y="185"/>
                        <a:pt x="124" y="185"/>
                      </a:cubicBezTo>
                      <a:cubicBezTo>
                        <a:pt x="124" y="217"/>
                        <a:pt x="124" y="217"/>
                        <a:pt x="124" y="217"/>
                      </a:cubicBezTo>
                      <a:cubicBezTo>
                        <a:pt x="124" y="217"/>
                        <a:pt x="124" y="217"/>
                        <a:pt x="124" y="185"/>
                      </a:cubicBezTo>
                      <a:lnTo>
                        <a:pt x="124" y="185"/>
                      </a:lnTo>
                      <a:cubicBezTo>
                        <a:pt x="124" y="185"/>
                        <a:pt x="156" y="185"/>
                        <a:pt x="156" y="217"/>
                      </a:cubicBezTo>
                      <a:lnTo>
                        <a:pt x="156" y="248"/>
                      </a:lnTo>
                      <a:cubicBezTo>
                        <a:pt x="156" y="248"/>
                        <a:pt x="156" y="248"/>
                        <a:pt x="156" y="278"/>
                      </a:cubicBezTo>
                      <a:lnTo>
                        <a:pt x="186" y="278"/>
                      </a:lnTo>
                      <a:lnTo>
                        <a:pt x="217" y="278"/>
                      </a:lnTo>
                      <a:lnTo>
                        <a:pt x="248" y="309"/>
                      </a:lnTo>
                      <a:cubicBezTo>
                        <a:pt x="248" y="341"/>
                        <a:pt x="248" y="341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80" y="372"/>
                        <a:pt x="310" y="402"/>
                        <a:pt x="310" y="433"/>
                      </a:cubicBezTo>
                      <a:cubicBezTo>
                        <a:pt x="310" y="433"/>
                        <a:pt x="310" y="433"/>
                        <a:pt x="341" y="465"/>
                      </a:cubicBezTo>
                      <a:lnTo>
                        <a:pt x="341" y="465"/>
                      </a:lnTo>
                      <a:cubicBezTo>
                        <a:pt x="372" y="495"/>
                        <a:pt x="434" y="589"/>
                        <a:pt x="434" y="589"/>
                      </a:cubicBezTo>
                      <a:cubicBezTo>
                        <a:pt x="465" y="619"/>
                        <a:pt x="465" y="650"/>
                        <a:pt x="434" y="681"/>
                      </a:cubicBezTo>
                      <a:lnTo>
                        <a:pt x="434" y="681"/>
                      </a:lnTo>
                      <a:lnTo>
                        <a:pt x="434" y="681"/>
                      </a:lnTo>
                      <a:lnTo>
                        <a:pt x="434" y="681"/>
                      </a:lnTo>
                      <a:lnTo>
                        <a:pt x="434" y="713"/>
                      </a:lnTo>
                      <a:lnTo>
                        <a:pt x="434" y="713"/>
                      </a:lnTo>
                      <a:cubicBezTo>
                        <a:pt x="434" y="743"/>
                        <a:pt x="434" y="743"/>
                        <a:pt x="465" y="743"/>
                      </a:cubicBezTo>
                      <a:cubicBezTo>
                        <a:pt x="465" y="743"/>
                        <a:pt x="465" y="743"/>
                        <a:pt x="465" y="774"/>
                      </a:cubicBezTo>
                      <a:cubicBezTo>
                        <a:pt x="465" y="774"/>
                        <a:pt x="465" y="774"/>
                        <a:pt x="496" y="774"/>
                      </a:cubicBezTo>
                      <a:cubicBezTo>
                        <a:pt x="496" y="774"/>
                        <a:pt x="527" y="805"/>
                        <a:pt x="558" y="837"/>
                      </a:cubicBezTo>
                      <a:lnTo>
                        <a:pt x="558" y="837"/>
                      </a:lnTo>
                      <a:lnTo>
                        <a:pt x="589" y="837"/>
                      </a:lnTo>
                      <a:cubicBezTo>
                        <a:pt x="589" y="837"/>
                        <a:pt x="589" y="837"/>
                        <a:pt x="620" y="837"/>
                      </a:cubicBezTo>
                      <a:cubicBezTo>
                        <a:pt x="651" y="867"/>
                        <a:pt x="651" y="867"/>
                        <a:pt x="651" y="867"/>
                      </a:cubicBezTo>
                      <a:lnTo>
                        <a:pt x="651" y="867"/>
                      </a:lnTo>
                      <a:cubicBezTo>
                        <a:pt x="651" y="898"/>
                        <a:pt x="682" y="898"/>
                        <a:pt x="682" y="898"/>
                      </a:cubicBezTo>
                      <a:lnTo>
                        <a:pt x="682" y="898"/>
                      </a:lnTo>
                      <a:cubicBezTo>
                        <a:pt x="713" y="898"/>
                        <a:pt x="713" y="929"/>
                        <a:pt x="744" y="929"/>
                      </a:cubicBezTo>
                      <a:cubicBezTo>
                        <a:pt x="775" y="929"/>
                        <a:pt x="775" y="929"/>
                        <a:pt x="806" y="929"/>
                      </a:cubicBezTo>
                      <a:cubicBezTo>
                        <a:pt x="806" y="961"/>
                        <a:pt x="837" y="961"/>
                        <a:pt x="837" y="961"/>
                      </a:cubicBezTo>
                      <a:cubicBezTo>
                        <a:pt x="837" y="961"/>
                        <a:pt x="837" y="961"/>
                        <a:pt x="868" y="961"/>
                      </a:cubicBezTo>
                      <a:cubicBezTo>
                        <a:pt x="868" y="991"/>
                        <a:pt x="868" y="991"/>
                        <a:pt x="899" y="991"/>
                      </a:cubicBezTo>
                      <a:cubicBezTo>
                        <a:pt x="899" y="991"/>
                        <a:pt x="899" y="991"/>
                        <a:pt x="930" y="991"/>
                      </a:cubicBezTo>
                      <a:lnTo>
                        <a:pt x="930" y="991"/>
                      </a:lnTo>
                      <a:lnTo>
                        <a:pt x="930" y="991"/>
                      </a:lnTo>
                      <a:cubicBezTo>
                        <a:pt x="930" y="991"/>
                        <a:pt x="930" y="961"/>
                        <a:pt x="961" y="961"/>
                      </a:cubicBezTo>
                      <a:lnTo>
                        <a:pt x="961" y="961"/>
                      </a:lnTo>
                      <a:cubicBezTo>
                        <a:pt x="992" y="961"/>
                        <a:pt x="992" y="929"/>
                        <a:pt x="992" y="929"/>
                      </a:cubicBezTo>
                      <a:cubicBezTo>
                        <a:pt x="1023" y="929"/>
                        <a:pt x="1023" y="929"/>
                        <a:pt x="1023" y="961"/>
                      </a:cubicBezTo>
                      <a:cubicBezTo>
                        <a:pt x="1054" y="961"/>
                        <a:pt x="1054" y="961"/>
                        <a:pt x="1085" y="991"/>
                      </a:cubicBezTo>
                      <a:cubicBezTo>
                        <a:pt x="1116" y="1022"/>
                        <a:pt x="1116" y="1022"/>
                        <a:pt x="1116" y="1022"/>
                      </a:cubicBezTo>
                      <a:lnTo>
                        <a:pt x="1147" y="991"/>
                      </a:lnTo>
                      <a:lnTo>
                        <a:pt x="1147" y="991"/>
                      </a:lnTo>
                      <a:cubicBezTo>
                        <a:pt x="1147" y="961"/>
                        <a:pt x="1147" y="961"/>
                        <a:pt x="1178" y="961"/>
                      </a:cubicBezTo>
                      <a:lnTo>
                        <a:pt x="1178" y="961"/>
                      </a:lnTo>
                      <a:lnTo>
                        <a:pt x="1178" y="961"/>
                      </a:lnTo>
                      <a:cubicBezTo>
                        <a:pt x="1209" y="961"/>
                        <a:pt x="1209" y="961"/>
                        <a:pt x="1209" y="961"/>
                      </a:cubicBezTo>
                      <a:lnTo>
                        <a:pt x="1209" y="961"/>
                      </a:lnTo>
                      <a:lnTo>
                        <a:pt x="1209" y="961"/>
                      </a:lnTo>
                      <a:lnTo>
                        <a:pt x="1178" y="929"/>
                      </a:lnTo>
                      <a:lnTo>
                        <a:pt x="1178" y="929"/>
                      </a:lnTo>
                      <a:cubicBezTo>
                        <a:pt x="1147" y="898"/>
                        <a:pt x="1147" y="898"/>
                        <a:pt x="1147" y="898"/>
                      </a:cubicBezTo>
                      <a:cubicBezTo>
                        <a:pt x="1178" y="867"/>
                        <a:pt x="1178" y="867"/>
                        <a:pt x="1178" y="867"/>
                      </a:cubicBezTo>
                      <a:cubicBezTo>
                        <a:pt x="1178" y="837"/>
                        <a:pt x="1178" y="837"/>
                        <a:pt x="1178" y="837"/>
                      </a:cubicBezTo>
                      <a:cubicBezTo>
                        <a:pt x="1302" y="837"/>
                        <a:pt x="1302" y="837"/>
                        <a:pt x="1302" y="837"/>
                      </a:cubicBezTo>
                      <a:cubicBezTo>
                        <a:pt x="1302" y="774"/>
                        <a:pt x="1302" y="774"/>
                        <a:pt x="1302" y="774"/>
                      </a:cubicBezTo>
                      <a:cubicBezTo>
                        <a:pt x="1333" y="837"/>
                        <a:pt x="1333" y="837"/>
                        <a:pt x="1333" y="837"/>
                      </a:cubicBezTo>
                      <a:lnTo>
                        <a:pt x="1333" y="837"/>
                      </a:lnTo>
                      <a:cubicBezTo>
                        <a:pt x="1333" y="805"/>
                        <a:pt x="1333" y="805"/>
                        <a:pt x="1364" y="805"/>
                      </a:cubicBezTo>
                      <a:lnTo>
                        <a:pt x="1364" y="774"/>
                      </a:lnTo>
                      <a:lnTo>
                        <a:pt x="1364" y="774"/>
                      </a:lnTo>
                      <a:lnTo>
                        <a:pt x="1364" y="774"/>
                      </a:lnTo>
                      <a:lnTo>
                        <a:pt x="1364" y="774"/>
                      </a:lnTo>
                      <a:cubicBezTo>
                        <a:pt x="1395" y="774"/>
                        <a:pt x="1395" y="774"/>
                        <a:pt x="1395" y="774"/>
                      </a:cubicBezTo>
                      <a:cubicBezTo>
                        <a:pt x="1395" y="774"/>
                        <a:pt x="1364" y="774"/>
                        <a:pt x="1364" y="743"/>
                      </a:cubicBezTo>
                      <a:cubicBezTo>
                        <a:pt x="1364" y="743"/>
                        <a:pt x="1395" y="713"/>
                        <a:pt x="1395" y="681"/>
                      </a:cubicBezTo>
                      <a:lnTo>
                        <a:pt x="1395" y="681"/>
                      </a:lnTo>
                      <a:lnTo>
                        <a:pt x="1426" y="681"/>
                      </a:lnTo>
                      <a:lnTo>
                        <a:pt x="1426" y="650"/>
                      </a:lnTo>
                      <a:lnTo>
                        <a:pt x="1426" y="650"/>
                      </a:lnTo>
                      <a:cubicBezTo>
                        <a:pt x="1426" y="650"/>
                        <a:pt x="1426" y="650"/>
                        <a:pt x="1395" y="650"/>
                      </a:cubicBezTo>
                      <a:lnTo>
                        <a:pt x="1395" y="650"/>
                      </a:lnTo>
                      <a:lnTo>
                        <a:pt x="1364" y="650"/>
                      </a:lnTo>
                      <a:lnTo>
                        <a:pt x="1364" y="650"/>
                      </a:lnTo>
                      <a:cubicBezTo>
                        <a:pt x="1364" y="650"/>
                        <a:pt x="1364" y="650"/>
                        <a:pt x="1333" y="650"/>
                      </a:cubicBezTo>
                      <a:cubicBezTo>
                        <a:pt x="1333" y="681"/>
                        <a:pt x="1302" y="681"/>
                        <a:pt x="1271" y="681"/>
                      </a:cubicBezTo>
                      <a:cubicBezTo>
                        <a:pt x="1271" y="681"/>
                        <a:pt x="1271" y="681"/>
                        <a:pt x="1271" y="713"/>
                      </a:cubicBezTo>
                      <a:cubicBezTo>
                        <a:pt x="1271" y="713"/>
                        <a:pt x="1240" y="743"/>
                        <a:pt x="1240" y="774"/>
                      </a:cubicBezTo>
                      <a:cubicBezTo>
                        <a:pt x="1240" y="805"/>
                        <a:pt x="1240" y="805"/>
                        <a:pt x="1209" y="837"/>
                      </a:cubicBezTo>
                      <a:lnTo>
                        <a:pt x="1209" y="837"/>
                      </a:lnTo>
                      <a:cubicBezTo>
                        <a:pt x="1178" y="837"/>
                        <a:pt x="1178" y="837"/>
                        <a:pt x="1147" y="837"/>
                      </a:cubicBezTo>
                      <a:lnTo>
                        <a:pt x="1147" y="837"/>
                      </a:lnTo>
                      <a:lnTo>
                        <a:pt x="1147" y="837"/>
                      </a:lnTo>
                      <a:cubicBezTo>
                        <a:pt x="1116" y="867"/>
                        <a:pt x="1116" y="867"/>
                        <a:pt x="1116" y="867"/>
                      </a:cubicBezTo>
                      <a:cubicBezTo>
                        <a:pt x="1085" y="867"/>
                        <a:pt x="1023" y="867"/>
                        <a:pt x="1023" y="867"/>
                      </a:cubicBezTo>
                      <a:lnTo>
                        <a:pt x="1023" y="867"/>
                      </a:lnTo>
                      <a:lnTo>
                        <a:pt x="992" y="867"/>
                      </a:lnTo>
                      <a:cubicBezTo>
                        <a:pt x="992" y="837"/>
                        <a:pt x="992" y="837"/>
                        <a:pt x="961" y="837"/>
                      </a:cubicBezTo>
                      <a:lnTo>
                        <a:pt x="961" y="837"/>
                      </a:lnTo>
                      <a:lnTo>
                        <a:pt x="961" y="837"/>
                      </a:lnTo>
                      <a:cubicBezTo>
                        <a:pt x="930" y="837"/>
                        <a:pt x="930" y="837"/>
                        <a:pt x="930" y="805"/>
                      </a:cubicBezTo>
                      <a:cubicBezTo>
                        <a:pt x="930" y="805"/>
                        <a:pt x="930" y="805"/>
                        <a:pt x="899" y="805"/>
                      </a:cubicBezTo>
                      <a:cubicBezTo>
                        <a:pt x="899" y="805"/>
                        <a:pt x="899" y="805"/>
                        <a:pt x="899" y="774"/>
                      </a:cubicBezTo>
                      <a:lnTo>
                        <a:pt x="899" y="774"/>
                      </a:lnTo>
                      <a:cubicBezTo>
                        <a:pt x="899" y="743"/>
                        <a:pt x="868" y="743"/>
                        <a:pt x="868" y="743"/>
                      </a:cubicBezTo>
                      <a:lnTo>
                        <a:pt x="868" y="713"/>
                      </a:lnTo>
                      <a:cubicBezTo>
                        <a:pt x="837" y="681"/>
                        <a:pt x="806" y="619"/>
                        <a:pt x="806" y="589"/>
                      </a:cubicBezTo>
                      <a:cubicBezTo>
                        <a:pt x="806" y="557"/>
                        <a:pt x="806" y="557"/>
                        <a:pt x="806" y="526"/>
                      </a:cubicBezTo>
                      <a:cubicBezTo>
                        <a:pt x="806" y="495"/>
                        <a:pt x="806" y="495"/>
                        <a:pt x="806" y="495"/>
                      </a:cubicBezTo>
                      <a:cubicBezTo>
                        <a:pt x="806" y="465"/>
                        <a:pt x="837" y="402"/>
                        <a:pt x="837" y="372"/>
                      </a:cubicBezTo>
                      <a:cubicBezTo>
                        <a:pt x="837" y="372"/>
                        <a:pt x="837" y="372"/>
                        <a:pt x="806" y="372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7" name="Freeform 486"/>
                <p:cNvSpPr>
                  <a:spLocks noChangeArrowheads="1"/>
                </p:cNvSpPr>
                <p:nvPr/>
              </p:nvSpPr>
              <p:spPr bwMode="auto">
                <a:xfrm>
                  <a:off x="1347788" y="1903413"/>
                  <a:ext cx="88900" cy="134937"/>
                </a:xfrm>
                <a:custGeom>
                  <a:avLst/>
                  <a:gdLst>
                    <a:gd name="T0" fmla="*/ 62 w 249"/>
                    <a:gd name="T1" fmla="*/ 124 h 373"/>
                    <a:gd name="T2" fmla="*/ 62 w 249"/>
                    <a:gd name="T3" fmla="*/ 124 h 373"/>
                    <a:gd name="T4" fmla="*/ 62 w 249"/>
                    <a:gd name="T5" fmla="*/ 63 h 373"/>
                    <a:gd name="T6" fmla="*/ 62 w 249"/>
                    <a:gd name="T7" fmla="*/ 63 h 373"/>
                    <a:gd name="T8" fmla="*/ 62 w 249"/>
                    <a:gd name="T9" fmla="*/ 32 h 373"/>
                    <a:gd name="T10" fmla="*/ 62 w 249"/>
                    <a:gd name="T11" fmla="*/ 0 h 373"/>
                    <a:gd name="T12" fmla="*/ 62 w 249"/>
                    <a:gd name="T13" fmla="*/ 0 h 373"/>
                    <a:gd name="T14" fmla="*/ 62 w 249"/>
                    <a:gd name="T15" fmla="*/ 0 h 373"/>
                    <a:gd name="T16" fmla="*/ 31 w 249"/>
                    <a:gd name="T17" fmla="*/ 32 h 373"/>
                    <a:gd name="T18" fmla="*/ 0 w 249"/>
                    <a:gd name="T19" fmla="*/ 0 h 373"/>
                    <a:gd name="T20" fmla="*/ 0 w 249"/>
                    <a:gd name="T21" fmla="*/ 0 h 373"/>
                    <a:gd name="T22" fmla="*/ 0 w 249"/>
                    <a:gd name="T23" fmla="*/ 32 h 373"/>
                    <a:gd name="T24" fmla="*/ 0 w 249"/>
                    <a:gd name="T25" fmla="*/ 63 h 373"/>
                    <a:gd name="T26" fmla="*/ 0 w 249"/>
                    <a:gd name="T27" fmla="*/ 63 h 373"/>
                    <a:gd name="T28" fmla="*/ 31 w 249"/>
                    <a:gd name="T29" fmla="*/ 93 h 373"/>
                    <a:gd name="T30" fmla="*/ 31 w 249"/>
                    <a:gd name="T31" fmla="*/ 124 h 373"/>
                    <a:gd name="T32" fmla="*/ 62 w 249"/>
                    <a:gd name="T33" fmla="*/ 124 h 373"/>
                    <a:gd name="T34" fmla="*/ 62 w 249"/>
                    <a:gd name="T35" fmla="*/ 156 h 373"/>
                    <a:gd name="T36" fmla="*/ 124 w 249"/>
                    <a:gd name="T37" fmla="*/ 217 h 373"/>
                    <a:gd name="T38" fmla="*/ 155 w 249"/>
                    <a:gd name="T39" fmla="*/ 248 h 373"/>
                    <a:gd name="T40" fmla="*/ 124 w 249"/>
                    <a:gd name="T41" fmla="*/ 280 h 373"/>
                    <a:gd name="T42" fmla="*/ 94 w 249"/>
                    <a:gd name="T43" fmla="*/ 311 h 373"/>
                    <a:gd name="T44" fmla="*/ 124 w 249"/>
                    <a:gd name="T45" fmla="*/ 311 h 373"/>
                    <a:gd name="T46" fmla="*/ 155 w 249"/>
                    <a:gd name="T47" fmla="*/ 311 h 373"/>
                    <a:gd name="T48" fmla="*/ 155 w 249"/>
                    <a:gd name="T49" fmla="*/ 341 h 373"/>
                    <a:gd name="T50" fmla="*/ 186 w 249"/>
                    <a:gd name="T51" fmla="*/ 341 h 373"/>
                    <a:gd name="T52" fmla="*/ 218 w 249"/>
                    <a:gd name="T53" fmla="*/ 372 h 373"/>
                    <a:gd name="T54" fmla="*/ 248 w 249"/>
                    <a:gd name="T55" fmla="*/ 372 h 373"/>
                    <a:gd name="T56" fmla="*/ 248 w 249"/>
                    <a:gd name="T57" fmla="*/ 372 h 373"/>
                    <a:gd name="T58" fmla="*/ 218 w 249"/>
                    <a:gd name="T59" fmla="*/ 372 h 373"/>
                    <a:gd name="T60" fmla="*/ 218 w 249"/>
                    <a:gd name="T61" fmla="*/ 341 h 373"/>
                    <a:gd name="T62" fmla="*/ 155 w 249"/>
                    <a:gd name="T63" fmla="*/ 280 h 373"/>
                    <a:gd name="T64" fmla="*/ 155 w 249"/>
                    <a:gd name="T65" fmla="*/ 280 h 373"/>
                    <a:gd name="T66" fmla="*/ 155 w 249"/>
                    <a:gd name="T67" fmla="*/ 217 h 373"/>
                    <a:gd name="T68" fmla="*/ 155 w 249"/>
                    <a:gd name="T69" fmla="*/ 217 h 373"/>
                    <a:gd name="T70" fmla="*/ 155 w 249"/>
                    <a:gd name="T71" fmla="*/ 217 h 373"/>
                    <a:gd name="T72" fmla="*/ 155 w 249"/>
                    <a:gd name="T73" fmla="*/ 187 h 373"/>
                    <a:gd name="T74" fmla="*/ 155 w 249"/>
                    <a:gd name="T75" fmla="*/ 187 h 373"/>
                    <a:gd name="T76" fmla="*/ 94 w 249"/>
                    <a:gd name="T77" fmla="*/ 187 h 373"/>
                    <a:gd name="T78" fmla="*/ 62 w 249"/>
                    <a:gd name="T79" fmla="*/ 124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49" h="373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62" y="93"/>
                        <a:pt x="62" y="93"/>
                        <a:pt x="62" y="63"/>
                      </a:cubicBezTo>
                      <a:lnTo>
                        <a:pt x="62" y="63"/>
                      </a:ln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62" y="32"/>
                        <a:pt x="62" y="32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32"/>
                      </a:lnTo>
                      <a:cubicBezTo>
                        <a:pt x="31" y="32"/>
                        <a:pt x="31" y="32"/>
                        <a:pt x="0" y="0"/>
                      </a:cubicBezTo>
                      <a:lnTo>
                        <a:pt x="0" y="0"/>
                      </a:ln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63"/>
                        <a:pt x="0" y="63"/>
                        <a:pt x="0" y="63"/>
                      </a:cubicBezTo>
                      <a:lnTo>
                        <a:pt x="0" y="63"/>
                      </a:lnTo>
                      <a:cubicBezTo>
                        <a:pt x="31" y="63"/>
                        <a:pt x="31" y="63"/>
                        <a:pt x="31" y="93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62" y="124"/>
                      </a:cubicBezTo>
                      <a:lnTo>
                        <a:pt x="62" y="156"/>
                      </a:lnTo>
                      <a:lnTo>
                        <a:pt x="124" y="217"/>
                      </a:lnTo>
                      <a:cubicBezTo>
                        <a:pt x="155" y="248"/>
                        <a:pt x="155" y="248"/>
                        <a:pt x="155" y="248"/>
                      </a:cubicBezTo>
                      <a:cubicBezTo>
                        <a:pt x="155" y="280"/>
                        <a:pt x="124" y="280"/>
                        <a:pt x="124" y="280"/>
                      </a:cubicBezTo>
                      <a:cubicBezTo>
                        <a:pt x="124" y="280"/>
                        <a:pt x="124" y="280"/>
                        <a:pt x="94" y="311"/>
                      </a:cubicBezTo>
                      <a:cubicBezTo>
                        <a:pt x="124" y="311"/>
                        <a:pt x="124" y="311"/>
                        <a:pt x="124" y="311"/>
                      </a:cubicBezTo>
                      <a:cubicBezTo>
                        <a:pt x="124" y="311"/>
                        <a:pt x="124" y="311"/>
                        <a:pt x="155" y="311"/>
                      </a:cubicBezTo>
                      <a:cubicBezTo>
                        <a:pt x="155" y="341"/>
                        <a:pt x="155" y="341"/>
                        <a:pt x="155" y="341"/>
                      </a:cubicBezTo>
                      <a:lnTo>
                        <a:pt x="186" y="341"/>
                      </a:lnTo>
                      <a:lnTo>
                        <a:pt x="218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48" y="372"/>
                        <a:pt x="248" y="372"/>
                        <a:pt x="218" y="372"/>
                      </a:cubicBezTo>
                      <a:cubicBezTo>
                        <a:pt x="218" y="372"/>
                        <a:pt x="218" y="372"/>
                        <a:pt x="218" y="341"/>
                      </a:cubicBezTo>
                      <a:cubicBezTo>
                        <a:pt x="186" y="341"/>
                        <a:pt x="186" y="311"/>
                        <a:pt x="155" y="280"/>
                      </a:cubicBezTo>
                      <a:lnTo>
                        <a:pt x="155" y="280"/>
                      </a:lnTo>
                      <a:cubicBezTo>
                        <a:pt x="155" y="248"/>
                        <a:pt x="155" y="217"/>
                        <a:pt x="155" y="217"/>
                      </a:cubicBez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55" y="217"/>
                        <a:pt x="155" y="217"/>
                        <a:pt x="155" y="187"/>
                      </a:cubicBezTo>
                      <a:lnTo>
                        <a:pt x="155" y="187"/>
                      </a:lnTo>
                      <a:cubicBezTo>
                        <a:pt x="124" y="187"/>
                        <a:pt x="124" y="187"/>
                        <a:pt x="94" y="187"/>
                      </a:cubicBezTo>
                      <a:cubicBezTo>
                        <a:pt x="94" y="187"/>
                        <a:pt x="62" y="156"/>
                        <a:pt x="62" y="124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88" name="Freeform 487"/>
                <p:cNvSpPr>
                  <a:spLocks noChangeArrowheads="1"/>
                </p:cNvSpPr>
                <p:nvPr/>
              </p:nvSpPr>
              <p:spPr bwMode="auto">
                <a:xfrm>
                  <a:off x="2351088" y="1601788"/>
                  <a:ext cx="68262" cy="33337"/>
                </a:xfrm>
                <a:custGeom>
                  <a:avLst/>
                  <a:gdLst>
                    <a:gd name="T0" fmla="*/ 63 w 188"/>
                    <a:gd name="T1" fmla="*/ 31 h 93"/>
                    <a:gd name="T2" fmla="*/ 63 w 188"/>
                    <a:gd name="T3" fmla="*/ 31 h 93"/>
                    <a:gd name="T4" fmla="*/ 32 w 188"/>
                    <a:gd name="T5" fmla="*/ 62 h 93"/>
                    <a:gd name="T6" fmla="*/ 0 w 188"/>
                    <a:gd name="T7" fmla="*/ 62 h 93"/>
                    <a:gd name="T8" fmla="*/ 32 w 188"/>
                    <a:gd name="T9" fmla="*/ 92 h 93"/>
                    <a:gd name="T10" fmla="*/ 32 w 188"/>
                    <a:gd name="T11" fmla="*/ 92 h 93"/>
                    <a:gd name="T12" fmla="*/ 32 w 188"/>
                    <a:gd name="T13" fmla="*/ 92 h 93"/>
                    <a:gd name="T14" fmla="*/ 63 w 188"/>
                    <a:gd name="T15" fmla="*/ 92 h 93"/>
                    <a:gd name="T16" fmla="*/ 94 w 188"/>
                    <a:gd name="T17" fmla="*/ 31 h 93"/>
                    <a:gd name="T18" fmla="*/ 124 w 188"/>
                    <a:gd name="T19" fmla="*/ 31 h 93"/>
                    <a:gd name="T20" fmla="*/ 124 w 188"/>
                    <a:gd name="T21" fmla="*/ 31 h 93"/>
                    <a:gd name="T22" fmla="*/ 156 w 188"/>
                    <a:gd name="T23" fmla="*/ 31 h 93"/>
                    <a:gd name="T24" fmla="*/ 156 w 188"/>
                    <a:gd name="T25" fmla="*/ 31 h 93"/>
                    <a:gd name="T26" fmla="*/ 156 w 188"/>
                    <a:gd name="T27" fmla="*/ 31 h 93"/>
                    <a:gd name="T28" fmla="*/ 156 w 188"/>
                    <a:gd name="T29" fmla="*/ 31 h 93"/>
                    <a:gd name="T30" fmla="*/ 187 w 188"/>
                    <a:gd name="T31" fmla="*/ 0 h 93"/>
                    <a:gd name="T32" fmla="*/ 156 w 188"/>
                    <a:gd name="T33" fmla="*/ 0 h 93"/>
                    <a:gd name="T34" fmla="*/ 124 w 188"/>
                    <a:gd name="T35" fmla="*/ 0 h 93"/>
                    <a:gd name="T36" fmla="*/ 124 w 188"/>
                    <a:gd name="T37" fmla="*/ 31 h 93"/>
                    <a:gd name="T38" fmla="*/ 63 w 188"/>
                    <a:gd name="T39" fmla="*/ 3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93">
                      <a:moveTo>
                        <a:pt x="63" y="31"/>
                      </a:moveTo>
                      <a:lnTo>
                        <a:pt x="63" y="31"/>
                      </a:lnTo>
                      <a:lnTo>
                        <a:pt x="32" y="62"/>
                      </a:lnTo>
                      <a:lnTo>
                        <a:pt x="0" y="62"/>
                      </a:lnTo>
                      <a:lnTo>
                        <a:pt x="32" y="92"/>
                      </a:lnTo>
                      <a:lnTo>
                        <a:pt x="32" y="92"/>
                      </a:lnTo>
                      <a:lnTo>
                        <a:pt x="32" y="92"/>
                      </a:lnTo>
                      <a:cubicBezTo>
                        <a:pt x="32" y="92"/>
                        <a:pt x="32" y="92"/>
                        <a:pt x="63" y="92"/>
                      </a:cubicBezTo>
                      <a:cubicBezTo>
                        <a:pt x="63" y="62"/>
                        <a:pt x="94" y="31"/>
                        <a:pt x="94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cubicBezTo>
                        <a:pt x="156" y="31"/>
                        <a:pt x="156" y="31"/>
                        <a:pt x="156" y="31"/>
                      </a:cubicBez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cubicBezTo>
                        <a:pt x="187" y="31"/>
                        <a:pt x="187" y="0"/>
                        <a:pt x="187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lnTo>
                        <a:pt x="124" y="0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94" y="31"/>
                        <a:pt x="63" y="31"/>
                        <a:pt x="63" y="31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28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268" name="Freeform 267"/>
              <p:cNvSpPr>
                <a:spLocks noChangeAspect="1"/>
              </p:cNvSpPr>
              <p:nvPr/>
            </p:nvSpPr>
            <p:spPr bwMode="gray">
              <a:xfrm>
                <a:off x="16665081" y="9223935"/>
                <a:ext cx="116470" cy="13752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0" y="11"/>
                  </a:cxn>
                  <a:cxn ang="0">
                    <a:pos x="30" y="7"/>
                  </a:cxn>
                  <a:cxn ang="0">
                    <a:pos x="68" y="32"/>
                  </a:cxn>
                  <a:cxn ang="0">
                    <a:pos x="105" y="36"/>
                  </a:cxn>
                  <a:cxn ang="0">
                    <a:pos x="127" y="23"/>
                  </a:cxn>
                  <a:cxn ang="0">
                    <a:pos x="148" y="22"/>
                  </a:cxn>
                  <a:cxn ang="0">
                    <a:pos x="165" y="13"/>
                  </a:cxn>
                  <a:cxn ang="0">
                    <a:pos x="176" y="7"/>
                  </a:cxn>
                  <a:cxn ang="0">
                    <a:pos x="193" y="22"/>
                  </a:cxn>
                  <a:cxn ang="0">
                    <a:pos x="198" y="54"/>
                  </a:cxn>
                  <a:cxn ang="0">
                    <a:pos x="196" y="85"/>
                  </a:cxn>
                  <a:cxn ang="0">
                    <a:pos x="201" y="109"/>
                  </a:cxn>
                  <a:cxn ang="0">
                    <a:pos x="198" y="112"/>
                  </a:cxn>
                  <a:cxn ang="0">
                    <a:pos x="194" y="94"/>
                  </a:cxn>
                  <a:cxn ang="0">
                    <a:pos x="182" y="119"/>
                  </a:cxn>
                  <a:cxn ang="0">
                    <a:pos x="177" y="135"/>
                  </a:cxn>
                  <a:cxn ang="0">
                    <a:pos x="172" y="157"/>
                  </a:cxn>
                  <a:cxn ang="0">
                    <a:pos x="156" y="155"/>
                  </a:cxn>
                  <a:cxn ang="0">
                    <a:pos x="154" y="167"/>
                  </a:cxn>
                  <a:cxn ang="0">
                    <a:pos x="143" y="179"/>
                  </a:cxn>
                  <a:cxn ang="0">
                    <a:pos x="137" y="184"/>
                  </a:cxn>
                  <a:cxn ang="0">
                    <a:pos x="127" y="187"/>
                  </a:cxn>
                  <a:cxn ang="0">
                    <a:pos x="124" y="206"/>
                  </a:cxn>
                  <a:cxn ang="0">
                    <a:pos x="111" y="216"/>
                  </a:cxn>
                  <a:cxn ang="0">
                    <a:pos x="99" y="209"/>
                  </a:cxn>
                  <a:cxn ang="0">
                    <a:pos x="83" y="208"/>
                  </a:cxn>
                  <a:cxn ang="0">
                    <a:pos x="69" y="201"/>
                  </a:cxn>
                  <a:cxn ang="0">
                    <a:pos x="80" y="193"/>
                  </a:cxn>
                  <a:cxn ang="0">
                    <a:pos x="62" y="188"/>
                  </a:cxn>
                  <a:cxn ang="0">
                    <a:pos x="41" y="157"/>
                  </a:cxn>
                  <a:cxn ang="0">
                    <a:pos x="25" y="107"/>
                  </a:cxn>
                  <a:cxn ang="0">
                    <a:pos x="45" y="118"/>
                  </a:cxn>
                  <a:cxn ang="0">
                    <a:pos x="25" y="92"/>
                  </a:cxn>
                  <a:cxn ang="0">
                    <a:pos x="2" y="24"/>
                  </a:cxn>
                </a:cxnLst>
                <a:rect l="0" t="0" r="r" b="b"/>
                <a:pathLst>
                  <a:path w="201" h="216">
                    <a:moveTo>
                      <a:pt x="2" y="0"/>
                    </a:moveTo>
                    <a:lnTo>
                      <a:pt x="4" y="4"/>
                    </a:lnTo>
                    <a:lnTo>
                      <a:pt x="13" y="6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43" y="13"/>
                    </a:lnTo>
                    <a:lnTo>
                      <a:pt x="68" y="32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16" y="28"/>
                    </a:lnTo>
                    <a:lnTo>
                      <a:pt x="127" y="23"/>
                    </a:lnTo>
                    <a:lnTo>
                      <a:pt x="137" y="24"/>
                    </a:lnTo>
                    <a:lnTo>
                      <a:pt x="148" y="22"/>
                    </a:lnTo>
                    <a:lnTo>
                      <a:pt x="159" y="11"/>
                    </a:lnTo>
                    <a:lnTo>
                      <a:pt x="165" y="13"/>
                    </a:lnTo>
                    <a:lnTo>
                      <a:pt x="172" y="16"/>
                    </a:lnTo>
                    <a:lnTo>
                      <a:pt x="176" y="7"/>
                    </a:lnTo>
                    <a:lnTo>
                      <a:pt x="185" y="11"/>
                    </a:lnTo>
                    <a:lnTo>
                      <a:pt x="193" y="22"/>
                    </a:lnTo>
                    <a:lnTo>
                      <a:pt x="197" y="44"/>
                    </a:lnTo>
                    <a:lnTo>
                      <a:pt x="198" y="54"/>
                    </a:lnTo>
                    <a:lnTo>
                      <a:pt x="196" y="65"/>
                    </a:lnTo>
                    <a:lnTo>
                      <a:pt x="196" y="85"/>
                    </a:lnTo>
                    <a:lnTo>
                      <a:pt x="198" y="103"/>
                    </a:lnTo>
                    <a:lnTo>
                      <a:pt x="201" y="109"/>
                    </a:lnTo>
                    <a:lnTo>
                      <a:pt x="198" y="122"/>
                    </a:lnTo>
                    <a:lnTo>
                      <a:pt x="198" y="112"/>
                    </a:lnTo>
                    <a:lnTo>
                      <a:pt x="197" y="102"/>
                    </a:lnTo>
                    <a:lnTo>
                      <a:pt x="194" y="94"/>
                    </a:lnTo>
                    <a:lnTo>
                      <a:pt x="192" y="101"/>
                    </a:lnTo>
                    <a:lnTo>
                      <a:pt x="182" y="119"/>
                    </a:lnTo>
                    <a:lnTo>
                      <a:pt x="182" y="134"/>
                    </a:lnTo>
                    <a:lnTo>
                      <a:pt x="177" y="135"/>
                    </a:lnTo>
                    <a:lnTo>
                      <a:pt x="177" y="153"/>
                    </a:lnTo>
                    <a:lnTo>
                      <a:pt x="172" y="157"/>
                    </a:lnTo>
                    <a:lnTo>
                      <a:pt x="166" y="157"/>
                    </a:lnTo>
                    <a:lnTo>
                      <a:pt x="156" y="155"/>
                    </a:lnTo>
                    <a:lnTo>
                      <a:pt x="154" y="158"/>
                    </a:lnTo>
                    <a:lnTo>
                      <a:pt x="154" y="167"/>
                    </a:lnTo>
                    <a:lnTo>
                      <a:pt x="150" y="176"/>
                    </a:lnTo>
                    <a:lnTo>
                      <a:pt x="143" y="179"/>
                    </a:lnTo>
                    <a:lnTo>
                      <a:pt x="140" y="190"/>
                    </a:lnTo>
                    <a:lnTo>
                      <a:pt x="137" y="184"/>
                    </a:lnTo>
                    <a:lnTo>
                      <a:pt x="131" y="182"/>
                    </a:lnTo>
                    <a:lnTo>
                      <a:pt x="127" y="187"/>
                    </a:lnTo>
                    <a:lnTo>
                      <a:pt x="124" y="198"/>
                    </a:lnTo>
                    <a:lnTo>
                      <a:pt x="124" y="206"/>
                    </a:lnTo>
                    <a:lnTo>
                      <a:pt x="117" y="215"/>
                    </a:lnTo>
                    <a:lnTo>
                      <a:pt x="111" y="216"/>
                    </a:lnTo>
                    <a:lnTo>
                      <a:pt x="105" y="211"/>
                    </a:lnTo>
                    <a:lnTo>
                      <a:pt x="99" y="209"/>
                    </a:lnTo>
                    <a:lnTo>
                      <a:pt x="94" y="212"/>
                    </a:lnTo>
                    <a:lnTo>
                      <a:pt x="83" y="208"/>
                    </a:lnTo>
                    <a:lnTo>
                      <a:pt x="73" y="208"/>
                    </a:lnTo>
                    <a:lnTo>
                      <a:pt x="69" y="201"/>
                    </a:lnTo>
                    <a:lnTo>
                      <a:pt x="77" y="200"/>
                    </a:lnTo>
                    <a:lnTo>
                      <a:pt x="80" y="193"/>
                    </a:lnTo>
                    <a:lnTo>
                      <a:pt x="70" y="193"/>
                    </a:lnTo>
                    <a:lnTo>
                      <a:pt x="62" y="188"/>
                    </a:lnTo>
                    <a:lnTo>
                      <a:pt x="49" y="165"/>
                    </a:lnTo>
                    <a:lnTo>
                      <a:pt x="41" y="157"/>
                    </a:lnTo>
                    <a:lnTo>
                      <a:pt x="37" y="151"/>
                    </a:lnTo>
                    <a:lnTo>
                      <a:pt x="25" y="107"/>
                    </a:lnTo>
                    <a:lnTo>
                      <a:pt x="37" y="129"/>
                    </a:lnTo>
                    <a:lnTo>
                      <a:pt x="45" y="118"/>
                    </a:lnTo>
                    <a:lnTo>
                      <a:pt x="37" y="113"/>
                    </a:lnTo>
                    <a:lnTo>
                      <a:pt x="25" y="92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Agency FB" panose="020B0503020202020204" pitchFamily="34" charset="0"/>
                  <a:cs typeface="+mn-cs"/>
                </a:endParaRPr>
              </a:p>
            </p:txBody>
          </p:sp>
          <p:sp>
            <p:nvSpPr>
              <p:cNvPr id="269" name="Freeform 268"/>
              <p:cNvSpPr>
                <a:spLocks noChangeAspect="1"/>
              </p:cNvSpPr>
              <p:nvPr/>
            </p:nvSpPr>
            <p:spPr bwMode="gray">
              <a:xfrm>
                <a:off x="17358077" y="9220735"/>
                <a:ext cx="247501" cy="294238"/>
              </a:xfrm>
              <a:custGeom>
                <a:avLst/>
                <a:gdLst/>
                <a:ahLst/>
                <a:cxnLst>
                  <a:cxn ang="0">
                    <a:pos x="319" y="16"/>
                  </a:cxn>
                  <a:cxn ang="0">
                    <a:pos x="337" y="0"/>
                  </a:cxn>
                  <a:cxn ang="0">
                    <a:pos x="349" y="22"/>
                  </a:cxn>
                  <a:cxn ang="0">
                    <a:pos x="362" y="51"/>
                  </a:cxn>
                  <a:cxn ang="0">
                    <a:pos x="391" y="35"/>
                  </a:cxn>
                  <a:cxn ang="0">
                    <a:pos x="402" y="35"/>
                  </a:cxn>
                  <a:cxn ang="0">
                    <a:pos x="411" y="47"/>
                  </a:cxn>
                  <a:cxn ang="0">
                    <a:pos x="423" y="40"/>
                  </a:cxn>
                  <a:cxn ang="0">
                    <a:pos x="417" y="68"/>
                  </a:cxn>
                  <a:cxn ang="0">
                    <a:pos x="411" y="114"/>
                  </a:cxn>
                  <a:cxn ang="0">
                    <a:pos x="387" y="141"/>
                  </a:cxn>
                  <a:cxn ang="0">
                    <a:pos x="362" y="180"/>
                  </a:cxn>
                  <a:cxn ang="0">
                    <a:pos x="342" y="228"/>
                  </a:cxn>
                  <a:cxn ang="0">
                    <a:pos x="360" y="246"/>
                  </a:cxn>
                  <a:cxn ang="0">
                    <a:pos x="326" y="235"/>
                  </a:cxn>
                  <a:cxn ang="0">
                    <a:pos x="316" y="244"/>
                  </a:cxn>
                  <a:cxn ang="0">
                    <a:pos x="287" y="262"/>
                  </a:cxn>
                  <a:cxn ang="0">
                    <a:pos x="274" y="265"/>
                  </a:cxn>
                  <a:cxn ang="0">
                    <a:pos x="262" y="320"/>
                  </a:cxn>
                  <a:cxn ang="0">
                    <a:pos x="245" y="361"/>
                  </a:cxn>
                  <a:cxn ang="0">
                    <a:pos x="231" y="390"/>
                  </a:cxn>
                  <a:cxn ang="0">
                    <a:pos x="230" y="410"/>
                  </a:cxn>
                  <a:cxn ang="0">
                    <a:pos x="190" y="434"/>
                  </a:cxn>
                  <a:cxn ang="0">
                    <a:pos x="177" y="449"/>
                  </a:cxn>
                  <a:cxn ang="0">
                    <a:pos x="138" y="463"/>
                  </a:cxn>
                  <a:cxn ang="0">
                    <a:pos x="120" y="454"/>
                  </a:cxn>
                  <a:cxn ang="0">
                    <a:pos x="104" y="454"/>
                  </a:cxn>
                  <a:cxn ang="0">
                    <a:pos x="91" y="441"/>
                  </a:cxn>
                  <a:cxn ang="0">
                    <a:pos x="55" y="421"/>
                  </a:cxn>
                  <a:cxn ang="0">
                    <a:pos x="12" y="422"/>
                  </a:cxn>
                  <a:cxn ang="0">
                    <a:pos x="13" y="413"/>
                  </a:cxn>
                  <a:cxn ang="0">
                    <a:pos x="9" y="405"/>
                  </a:cxn>
                  <a:cxn ang="0">
                    <a:pos x="16" y="391"/>
                  </a:cxn>
                  <a:cxn ang="0">
                    <a:pos x="24" y="379"/>
                  </a:cxn>
                  <a:cxn ang="0">
                    <a:pos x="15" y="366"/>
                  </a:cxn>
                  <a:cxn ang="0">
                    <a:pos x="21" y="353"/>
                  </a:cxn>
                  <a:cxn ang="0">
                    <a:pos x="37" y="356"/>
                  </a:cxn>
                  <a:cxn ang="0">
                    <a:pos x="31" y="347"/>
                  </a:cxn>
                  <a:cxn ang="0">
                    <a:pos x="47" y="325"/>
                  </a:cxn>
                  <a:cxn ang="0">
                    <a:pos x="56" y="329"/>
                  </a:cxn>
                  <a:cxn ang="0">
                    <a:pos x="61" y="304"/>
                  </a:cxn>
                  <a:cxn ang="0">
                    <a:pos x="82" y="278"/>
                  </a:cxn>
                  <a:cxn ang="0">
                    <a:pos x="102" y="255"/>
                  </a:cxn>
                  <a:cxn ang="0">
                    <a:pos x="133" y="249"/>
                  </a:cxn>
                  <a:cxn ang="0">
                    <a:pos x="187" y="208"/>
                  </a:cxn>
                  <a:cxn ang="0">
                    <a:pos x="219" y="178"/>
                  </a:cxn>
                  <a:cxn ang="0">
                    <a:pos x="256" y="144"/>
                  </a:cxn>
                  <a:cxn ang="0">
                    <a:pos x="288" y="81"/>
                  </a:cxn>
                  <a:cxn ang="0">
                    <a:pos x="308" y="34"/>
                  </a:cxn>
                </a:cxnLst>
                <a:rect l="0" t="0" r="r" b="b"/>
                <a:pathLst>
                  <a:path w="424" h="463">
                    <a:moveTo>
                      <a:pt x="308" y="34"/>
                    </a:moveTo>
                    <a:lnTo>
                      <a:pt x="310" y="35"/>
                    </a:lnTo>
                    <a:lnTo>
                      <a:pt x="311" y="20"/>
                    </a:lnTo>
                    <a:lnTo>
                      <a:pt x="319" y="16"/>
                    </a:lnTo>
                    <a:lnTo>
                      <a:pt x="327" y="6"/>
                    </a:lnTo>
                    <a:lnTo>
                      <a:pt x="331" y="6"/>
                    </a:lnTo>
                    <a:lnTo>
                      <a:pt x="333" y="2"/>
                    </a:lnTo>
                    <a:lnTo>
                      <a:pt x="337" y="0"/>
                    </a:lnTo>
                    <a:lnTo>
                      <a:pt x="340" y="3"/>
                    </a:lnTo>
                    <a:lnTo>
                      <a:pt x="340" y="14"/>
                    </a:lnTo>
                    <a:lnTo>
                      <a:pt x="343" y="20"/>
                    </a:lnTo>
                    <a:lnTo>
                      <a:pt x="349" y="22"/>
                    </a:lnTo>
                    <a:lnTo>
                      <a:pt x="354" y="22"/>
                    </a:lnTo>
                    <a:lnTo>
                      <a:pt x="358" y="28"/>
                    </a:lnTo>
                    <a:lnTo>
                      <a:pt x="358" y="45"/>
                    </a:lnTo>
                    <a:lnTo>
                      <a:pt x="362" y="51"/>
                    </a:lnTo>
                    <a:lnTo>
                      <a:pt x="368" y="55"/>
                    </a:lnTo>
                    <a:lnTo>
                      <a:pt x="381" y="44"/>
                    </a:lnTo>
                    <a:lnTo>
                      <a:pt x="387" y="41"/>
                    </a:lnTo>
                    <a:lnTo>
                      <a:pt x="391" y="35"/>
                    </a:lnTo>
                    <a:lnTo>
                      <a:pt x="401" y="29"/>
                    </a:lnTo>
                    <a:lnTo>
                      <a:pt x="406" y="28"/>
                    </a:lnTo>
                    <a:lnTo>
                      <a:pt x="407" y="29"/>
                    </a:lnTo>
                    <a:lnTo>
                      <a:pt x="402" y="35"/>
                    </a:lnTo>
                    <a:lnTo>
                      <a:pt x="403" y="36"/>
                    </a:lnTo>
                    <a:lnTo>
                      <a:pt x="405" y="44"/>
                    </a:lnTo>
                    <a:lnTo>
                      <a:pt x="401" y="54"/>
                    </a:lnTo>
                    <a:lnTo>
                      <a:pt x="411" y="47"/>
                    </a:lnTo>
                    <a:lnTo>
                      <a:pt x="408" y="43"/>
                    </a:lnTo>
                    <a:lnTo>
                      <a:pt x="413" y="34"/>
                    </a:lnTo>
                    <a:lnTo>
                      <a:pt x="418" y="33"/>
                    </a:lnTo>
                    <a:lnTo>
                      <a:pt x="423" y="40"/>
                    </a:lnTo>
                    <a:lnTo>
                      <a:pt x="414" y="51"/>
                    </a:lnTo>
                    <a:lnTo>
                      <a:pt x="418" y="51"/>
                    </a:lnTo>
                    <a:lnTo>
                      <a:pt x="422" y="57"/>
                    </a:lnTo>
                    <a:lnTo>
                      <a:pt x="417" y="68"/>
                    </a:lnTo>
                    <a:lnTo>
                      <a:pt x="424" y="87"/>
                    </a:lnTo>
                    <a:lnTo>
                      <a:pt x="422" y="93"/>
                    </a:lnTo>
                    <a:lnTo>
                      <a:pt x="413" y="106"/>
                    </a:lnTo>
                    <a:lnTo>
                      <a:pt x="411" y="114"/>
                    </a:lnTo>
                    <a:lnTo>
                      <a:pt x="405" y="124"/>
                    </a:lnTo>
                    <a:lnTo>
                      <a:pt x="398" y="125"/>
                    </a:lnTo>
                    <a:lnTo>
                      <a:pt x="397" y="129"/>
                    </a:lnTo>
                    <a:lnTo>
                      <a:pt x="387" y="141"/>
                    </a:lnTo>
                    <a:lnTo>
                      <a:pt x="375" y="168"/>
                    </a:lnTo>
                    <a:lnTo>
                      <a:pt x="369" y="174"/>
                    </a:lnTo>
                    <a:lnTo>
                      <a:pt x="365" y="175"/>
                    </a:lnTo>
                    <a:lnTo>
                      <a:pt x="362" y="180"/>
                    </a:lnTo>
                    <a:lnTo>
                      <a:pt x="349" y="189"/>
                    </a:lnTo>
                    <a:lnTo>
                      <a:pt x="347" y="192"/>
                    </a:lnTo>
                    <a:lnTo>
                      <a:pt x="344" y="217"/>
                    </a:lnTo>
                    <a:lnTo>
                      <a:pt x="342" y="228"/>
                    </a:lnTo>
                    <a:lnTo>
                      <a:pt x="352" y="230"/>
                    </a:lnTo>
                    <a:lnTo>
                      <a:pt x="359" y="234"/>
                    </a:lnTo>
                    <a:lnTo>
                      <a:pt x="362" y="243"/>
                    </a:lnTo>
                    <a:lnTo>
                      <a:pt x="360" y="246"/>
                    </a:lnTo>
                    <a:lnTo>
                      <a:pt x="356" y="240"/>
                    </a:lnTo>
                    <a:lnTo>
                      <a:pt x="354" y="246"/>
                    </a:lnTo>
                    <a:lnTo>
                      <a:pt x="333" y="239"/>
                    </a:lnTo>
                    <a:lnTo>
                      <a:pt x="326" y="235"/>
                    </a:lnTo>
                    <a:lnTo>
                      <a:pt x="324" y="237"/>
                    </a:lnTo>
                    <a:lnTo>
                      <a:pt x="324" y="244"/>
                    </a:lnTo>
                    <a:lnTo>
                      <a:pt x="320" y="248"/>
                    </a:lnTo>
                    <a:lnTo>
                      <a:pt x="316" y="244"/>
                    </a:lnTo>
                    <a:lnTo>
                      <a:pt x="313" y="243"/>
                    </a:lnTo>
                    <a:lnTo>
                      <a:pt x="310" y="249"/>
                    </a:lnTo>
                    <a:lnTo>
                      <a:pt x="295" y="256"/>
                    </a:lnTo>
                    <a:lnTo>
                      <a:pt x="287" y="262"/>
                    </a:lnTo>
                    <a:lnTo>
                      <a:pt x="282" y="262"/>
                    </a:lnTo>
                    <a:lnTo>
                      <a:pt x="279" y="256"/>
                    </a:lnTo>
                    <a:lnTo>
                      <a:pt x="274" y="256"/>
                    </a:lnTo>
                    <a:lnTo>
                      <a:pt x="274" y="265"/>
                    </a:lnTo>
                    <a:lnTo>
                      <a:pt x="272" y="277"/>
                    </a:lnTo>
                    <a:lnTo>
                      <a:pt x="265" y="289"/>
                    </a:lnTo>
                    <a:lnTo>
                      <a:pt x="263" y="302"/>
                    </a:lnTo>
                    <a:lnTo>
                      <a:pt x="262" y="320"/>
                    </a:lnTo>
                    <a:lnTo>
                      <a:pt x="256" y="324"/>
                    </a:lnTo>
                    <a:lnTo>
                      <a:pt x="257" y="336"/>
                    </a:lnTo>
                    <a:lnTo>
                      <a:pt x="247" y="347"/>
                    </a:lnTo>
                    <a:lnTo>
                      <a:pt x="245" y="361"/>
                    </a:lnTo>
                    <a:lnTo>
                      <a:pt x="245" y="369"/>
                    </a:lnTo>
                    <a:lnTo>
                      <a:pt x="239" y="379"/>
                    </a:lnTo>
                    <a:lnTo>
                      <a:pt x="233" y="385"/>
                    </a:lnTo>
                    <a:lnTo>
                      <a:pt x="231" y="390"/>
                    </a:lnTo>
                    <a:lnTo>
                      <a:pt x="231" y="398"/>
                    </a:lnTo>
                    <a:lnTo>
                      <a:pt x="228" y="401"/>
                    </a:lnTo>
                    <a:lnTo>
                      <a:pt x="233" y="402"/>
                    </a:lnTo>
                    <a:lnTo>
                      <a:pt x="230" y="410"/>
                    </a:lnTo>
                    <a:lnTo>
                      <a:pt x="223" y="409"/>
                    </a:lnTo>
                    <a:lnTo>
                      <a:pt x="214" y="415"/>
                    </a:lnTo>
                    <a:lnTo>
                      <a:pt x="204" y="428"/>
                    </a:lnTo>
                    <a:lnTo>
                      <a:pt x="190" y="434"/>
                    </a:lnTo>
                    <a:lnTo>
                      <a:pt x="185" y="437"/>
                    </a:lnTo>
                    <a:lnTo>
                      <a:pt x="185" y="441"/>
                    </a:lnTo>
                    <a:lnTo>
                      <a:pt x="180" y="443"/>
                    </a:lnTo>
                    <a:lnTo>
                      <a:pt x="177" y="449"/>
                    </a:lnTo>
                    <a:lnTo>
                      <a:pt x="172" y="453"/>
                    </a:lnTo>
                    <a:lnTo>
                      <a:pt x="153" y="459"/>
                    </a:lnTo>
                    <a:lnTo>
                      <a:pt x="149" y="459"/>
                    </a:lnTo>
                    <a:lnTo>
                      <a:pt x="138" y="463"/>
                    </a:lnTo>
                    <a:lnTo>
                      <a:pt x="132" y="459"/>
                    </a:lnTo>
                    <a:lnTo>
                      <a:pt x="129" y="452"/>
                    </a:lnTo>
                    <a:lnTo>
                      <a:pt x="126" y="450"/>
                    </a:lnTo>
                    <a:lnTo>
                      <a:pt x="120" y="454"/>
                    </a:lnTo>
                    <a:lnTo>
                      <a:pt x="114" y="455"/>
                    </a:lnTo>
                    <a:lnTo>
                      <a:pt x="110" y="454"/>
                    </a:lnTo>
                    <a:lnTo>
                      <a:pt x="110" y="453"/>
                    </a:lnTo>
                    <a:lnTo>
                      <a:pt x="104" y="454"/>
                    </a:lnTo>
                    <a:lnTo>
                      <a:pt x="102" y="449"/>
                    </a:lnTo>
                    <a:lnTo>
                      <a:pt x="102" y="443"/>
                    </a:lnTo>
                    <a:lnTo>
                      <a:pt x="98" y="444"/>
                    </a:lnTo>
                    <a:lnTo>
                      <a:pt x="91" y="441"/>
                    </a:lnTo>
                    <a:lnTo>
                      <a:pt x="73" y="439"/>
                    </a:lnTo>
                    <a:lnTo>
                      <a:pt x="69" y="427"/>
                    </a:lnTo>
                    <a:lnTo>
                      <a:pt x="64" y="422"/>
                    </a:lnTo>
                    <a:lnTo>
                      <a:pt x="55" y="421"/>
                    </a:lnTo>
                    <a:lnTo>
                      <a:pt x="47" y="428"/>
                    </a:lnTo>
                    <a:lnTo>
                      <a:pt x="39" y="429"/>
                    </a:lnTo>
                    <a:lnTo>
                      <a:pt x="18" y="427"/>
                    </a:lnTo>
                    <a:lnTo>
                      <a:pt x="12" y="422"/>
                    </a:lnTo>
                    <a:lnTo>
                      <a:pt x="15" y="415"/>
                    </a:lnTo>
                    <a:lnTo>
                      <a:pt x="20" y="409"/>
                    </a:lnTo>
                    <a:lnTo>
                      <a:pt x="24" y="402"/>
                    </a:lnTo>
                    <a:lnTo>
                      <a:pt x="13" y="413"/>
                    </a:lnTo>
                    <a:lnTo>
                      <a:pt x="9" y="413"/>
                    </a:lnTo>
                    <a:lnTo>
                      <a:pt x="14" y="402"/>
                    </a:lnTo>
                    <a:lnTo>
                      <a:pt x="14" y="401"/>
                    </a:lnTo>
                    <a:lnTo>
                      <a:pt x="9" y="405"/>
                    </a:lnTo>
                    <a:lnTo>
                      <a:pt x="3" y="406"/>
                    </a:lnTo>
                    <a:lnTo>
                      <a:pt x="0" y="400"/>
                    </a:lnTo>
                    <a:lnTo>
                      <a:pt x="4" y="395"/>
                    </a:lnTo>
                    <a:lnTo>
                      <a:pt x="16" y="391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24" y="379"/>
                    </a:lnTo>
                    <a:lnTo>
                      <a:pt x="26" y="373"/>
                    </a:lnTo>
                    <a:lnTo>
                      <a:pt x="21" y="373"/>
                    </a:lnTo>
                    <a:lnTo>
                      <a:pt x="16" y="372"/>
                    </a:lnTo>
                    <a:lnTo>
                      <a:pt x="15" y="366"/>
                    </a:lnTo>
                    <a:lnTo>
                      <a:pt x="21" y="366"/>
                    </a:lnTo>
                    <a:lnTo>
                      <a:pt x="25" y="361"/>
                    </a:lnTo>
                    <a:lnTo>
                      <a:pt x="21" y="358"/>
                    </a:lnTo>
                    <a:lnTo>
                      <a:pt x="21" y="353"/>
                    </a:lnTo>
                    <a:lnTo>
                      <a:pt x="26" y="353"/>
                    </a:lnTo>
                    <a:lnTo>
                      <a:pt x="29" y="357"/>
                    </a:lnTo>
                    <a:lnTo>
                      <a:pt x="34" y="355"/>
                    </a:lnTo>
                    <a:lnTo>
                      <a:pt x="37" y="356"/>
                    </a:lnTo>
                    <a:lnTo>
                      <a:pt x="40" y="353"/>
                    </a:lnTo>
                    <a:lnTo>
                      <a:pt x="40" y="351"/>
                    </a:lnTo>
                    <a:lnTo>
                      <a:pt x="35" y="351"/>
                    </a:lnTo>
                    <a:lnTo>
                      <a:pt x="31" y="347"/>
                    </a:lnTo>
                    <a:lnTo>
                      <a:pt x="35" y="329"/>
                    </a:lnTo>
                    <a:lnTo>
                      <a:pt x="42" y="323"/>
                    </a:lnTo>
                    <a:lnTo>
                      <a:pt x="45" y="321"/>
                    </a:lnTo>
                    <a:lnTo>
                      <a:pt x="47" y="325"/>
                    </a:lnTo>
                    <a:lnTo>
                      <a:pt x="48" y="331"/>
                    </a:lnTo>
                    <a:lnTo>
                      <a:pt x="51" y="332"/>
                    </a:lnTo>
                    <a:lnTo>
                      <a:pt x="53" y="332"/>
                    </a:lnTo>
                    <a:lnTo>
                      <a:pt x="56" y="329"/>
                    </a:lnTo>
                    <a:lnTo>
                      <a:pt x="53" y="319"/>
                    </a:lnTo>
                    <a:lnTo>
                      <a:pt x="55" y="315"/>
                    </a:lnTo>
                    <a:lnTo>
                      <a:pt x="58" y="314"/>
                    </a:lnTo>
                    <a:lnTo>
                      <a:pt x="61" y="304"/>
                    </a:lnTo>
                    <a:lnTo>
                      <a:pt x="69" y="302"/>
                    </a:lnTo>
                    <a:lnTo>
                      <a:pt x="75" y="296"/>
                    </a:lnTo>
                    <a:lnTo>
                      <a:pt x="77" y="286"/>
                    </a:lnTo>
                    <a:lnTo>
                      <a:pt x="82" y="278"/>
                    </a:lnTo>
                    <a:lnTo>
                      <a:pt x="89" y="275"/>
                    </a:lnTo>
                    <a:lnTo>
                      <a:pt x="93" y="260"/>
                    </a:lnTo>
                    <a:lnTo>
                      <a:pt x="96" y="260"/>
                    </a:lnTo>
                    <a:lnTo>
                      <a:pt x="102" y="255"/>
                    </a:lnTo>
                    <a:lnTo>
                      <a:pt x="109" y="255"/>
                    </a:lnTo>
                    <a:lnTo>
                      <a:pt x="116" y="251"/>
                    </a:lnTo>
                    <a:lnTo>
                      <a:pt x="123" y="251"/>
                    </a:lnTo>
                    <a:lnTo>
                      <a:pt x="133" y="249"/>
                    </a:lnTo>
                    <a:lnTo>
                      <a:pt x="141" y="244"/>
                    </a:lnTo>
                    <a:lnTo>
                      <a:pt x="154" y="232"/>
                    </a:lnTo>
                    <a:lnTo>
                      <a:pt x="169" y="223"/>
                    </a:lnTo>
                    <a:lnTo>
                      <a:pt x="187" y="208"/>
                    </a:lnTo>
                    <a:lnTo>
                      <a:pt x="201" y="200"/>
                    </a:lnTo>
                    <a:lnTo>
                      <a:pt x="202" y="191"/>
                    </a:lnTo>
                    <a:lnTo>
                      <a:pt x="213" y="181"/>
                    </a:lnTo>
                    <a:lnTo>
                      <a:pt x="219" y="178"/>
                    </a:lnTo>
                    <a:lnTo>
                      <a:pt x="225" y="178"/>
                    </a:lnTo>
                    <a:lnTo>
                      <a:pt x="235" y="170"/>
                    </a:lnTo>
                    <a:lnTo>
                      <a:pt x="241" y="164"/>
                    </a:lnTo>
                    <a:lnTo>
                      <a:pt x="256" y="144"/>
                    </a:lnTo>
                    <a:lnTo>
                      <a:pt x="261" y="126"/>
                    </a:lnTo>
                    <a:lnTo>
                      <a:pt x="265" y="105"/>
                    </a:lnTo>
                    <a:lnTo>
                      <a:pt x="270" y="93"/>
                    </a:lnTo>
                    <a:lnTo>
                      <a:pt x="288" y="81"/>
                    </a:lnTo>
                    <a:lnTo>
                      <a:pt x="294" y="78"/>
                    </a:lnTo>
                    <a:lnTo>
                      <a:pt x="298" y="72"/>
                    </a:lnTo>
                    <a:lnTo>
                      <a:pt x="304" y="60"/>
                    </a:lnTo>
                    <a:lnTo>
                      <a:pt x="308" y="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Agency FB" panose="020B0503020202020204" pitchFamily="34" charset="0"/>
                  <a:cs typeface="+mn-cs"/>
                </a:endParaRPr>
              </a:p>
            </p:txBody>
          </p:sp>
          <p:sp>
            <p:nvSpPr>
              <p:cNvPr id="270" name="Freeform 269"/>
              <p:cNvSpPr>
                <a:spLocks noChangeAspect="1"/>
              </p:cNvSpPr>
              <p:nvPr/>
            </p:nvSpPr>
            <p:spPr bwMode="gray">
              <a:xfrm>
                <a:off x="17556077" y="8948886"/>
                <a:ext cx="183442" cy="316625"/>
              </a:xfrm>
              <a:custGeom>
                <a:avLst/>
                <a:gdLst/>
                <a:ahLst/>
                <a:cxnLst>
                  <a:cxn ang="0">
                    <a:pos x="128" y="441"/>
                  </a:cxn>
                  <a:cxn ang="0">
                    <a:pos x="139" y="398"/>
                  </a:cxn>
                  <a:cxn ang="0">
                    <a:pos x="97" y="366"/>
                  </a:cxn>
                  <a:cxn ang="0">
                    <a:pos x="59" y="325"/>
                  </a:cxn>
                  <a:cxn ang="0">
                    <a:pos x="100" y="296"/>
                  </a:cxn>
                  <a:cxn ang="0">
                    <a:pos x="115" y="250"/>
                  </a:cxn>
                  <a:cxn ang="0">
                    <a:pos x="120" y="224"/>
                  </a:cxn>
                  <a:cxn ang="0">
                    <a:pos x="113" y="198"/>
                  </a:cxn>
                  <a:cxn ang="0">
                    <a:pos x="112" y="178"/>
                  </a:cxn>
                  <a:cxn ang="0">
                    <a:pos x="97" y="172"/>
                  </a:cxn>
                  <a:cxn ang="0">
                    <a:pos x="91" y="145"/>
                  </a:cxn>
                  <a:cxn ang="0">
                    <a:pos x="86" y="127"/>
                  </a:cxn>
                  <a:cxn ang="0">
                    <a:pos x="73" y="117"/>
                  </a:cxn>
                  <a:cxn ang="0">
                    <a:pos x="43" y="85"/>
                  </a:cxn>
                  <a:cxn ang="0">
                    <a:pos x="45" y="59"/>
                  </a:cxn>
                  <a:cxn ang="0">
                    <a:pos x="26" y="59"/>
                  </a:cxn>
                  <a:cxn ang="0">
                    <a:pos x="7" y="14"/>
                  </a:cxn>
                  <a:cxn ang="0">
                    <a:pos x="10" y="0"/>
                  </a:cxn>
                  <a:cxn ang="0">
                    <a:pos x="19" y="28"/>
                  </a:cxn>
                  <a:cxn ang="0">
                    <a:pos x="35" y="30"/>
                  </a:cxn>
                  <a:cxn ang="0">
                    <a:pos x="59" y="41"/>
                  </a:cxn>
                  <a:cxn ang="0">
                    <a:pos x="78" y="59"/>
                  </a:cxn>
                  <a:cxn ang="0">
                    <a:pos x="87" y="70"/>
                  </a:cxn>
                  <a:cxn ang="0">
                    <a:pos x="100" y="96"/>
                  </a:cxn>
                  <a:cxn ang="0">
                    <a:pos x="86" y="96"/>
                  </a:cxn>
                  <a:cxn ang="0">
                    <a:pos x="96" y="107"/>
                  </a:cxn>
                  <a:cxn ang="0">
                    <a:pos x="110" y="140"/>
                  </a:cxn>
                  <a:cxn ang="0">
                    <a:pos x="109" y="159"/>
                  </a:cxn>
                  <a:cxn ang="0">
                    <a:pos x="116" y="170"/>
                  </a:cxn>
                  <a:cxn ang="0">
                    <a:pos x="136" y="169"/>
                  </a:cxn>
                  <a:cxn ang="0">
                    <a:pos x="151" y="182"/>
                  </a:cxn>
                  <a:cxn ang="0">
                    <a:pos x="147" y="141"/>
                  </a:cxn>
                  <a:cxn ang="0">
                    <a:pos x="167" y="162"/>
                  </a:cxn>
                  <a:cxn ang="0">
                    <a:pos x="169" y="192"/>
                  </a:cxn>
                  <a:cxn ang="0">
                    <a:pos x="185" y="219"/>
                  </a:cxn>
                  <a:cxn ang="0">
                    <a:pos x="239" y="240"/>
                  </a:cxn>
                  <a:cxn ang="0">
                    <a:pos x="266" y="224"/>
                  </a:cxn>
                  <a:cxn ang="0">
                    <a:pos x="286" y="210"/>
                  </a:cxn>
                  <a:cxn ang="0">
                    <a:pos x="313" y="231"/>
                  </a:cxn>
                  <a:cxn ang="0">
                    <a:pos x="307" y="272"/>
                  </a:cxn>
                  <a:cxn ang="0">
                    <a:pos x="286" y="304"/>
                  </a:cxn>
                  <a:cxn ang="0">
                    <a:pos x="287" y="321"/>
                  </a:cxn>
                  <a:cxn ang="0">
                    <a:pos x="269" y="315"/>
                  </a:cxn>
                  <a:cxn ang="0">
                    <a:pos x="242" y="323"/>
                  </a:cxn>
                  <a:cxn ang="0">
                    <a:pos x="232" y="356"/>
                  </a:cxn>
                  <a:cxn ang="0">
                    <a:pos x="217" y="404"/>
                  </a:cxn>
                  <a:cxn ang="0">
                    <a:pos x="171" y="479"/>
                  </a:cxn>
                  <a:cxn ang="0">
                    <a:pos x="132" y="481"/>
                  </a:cxn>
                </a:cxnLst>
                <a:rect l="0" t="0" r="r" b="b"/>
                <a:pathLst>
                  <a:path w="313" h="495">
                    <a:moveTo>
                      <a:pt x="109" y="469"/>
                    </a:moveTo>
                    <a:lnTo>
                      <a:pt x="118" y="458"/>
                    </a:lnTo>
                    <a:lnTo>
                      <a:pt x="121" y="449"/>
                    </a:lnTo>
                    <a:lnTo>
                      <a:pt x="128" y="441"/>
                    </a:lnTo>
                    <a:lnTo>
                      <a:pt x="134" y="429"/>
                    </a:lnTo>
                    <a:lnTo>
                      <a:pt x="135" y="417"/>
                    </a:lnTo>
                    <a:lnTo>
                      <a:pt x="139" y="407"/>
                    </a:lnTo>
                    <a:lnTo>
                      <a:pt x="139" y="398"/>
                    </a:lnTo>
                    <a:lnTo>
                      <a:pt x="134" y="391"/>
                    </a:lnTo>
                    <a:lnTo>
                      <a:pt x="120" y="375"/>
                    </a:lnTo>
                    <a:lnTo>
                      <a:pt x="108" y="372"/>
                    </a:lnTo>
                    <a:lnTo>
                      <a:pt x="97" y="366"/>
                    </a:lnTo>
                    <a:lnTo>
                      <a:pt x="80" y="350"/>
                    </a:lnTo>
                    <a:lnTo>
                      <a:pt x="67" y="349"/>
                    </a:lnTo>
                    <a:lnTo>
                      <a:pt x="57" y="337"/>
                    </a:lnTo>
                    <a:lnTo>
                      <a:pt x="59" y="325"/>
                    </a:lnTo>
                    <a:lnTo>
                      <a:pt x="69" y="316"/>
                    </a:lnTo>
                    <a:lnTo>
                      <a:pt x="78" y="310"/>
                    </a:lnTo>
                    <a:lnTo>
                      <a:pt x="92" y="306"/>
                    </a:lnTo>
                    <a:lnTo>
                      <a:pt x="100" y="296"/>
                    </a:lnTo>
                    <a:lnTo>
                      <a:pt x="104" y="283"/>
                    </a:lnTo>
                    <a:lnTo>
                      <a:pt x="105" y="261"/>
                    </a:lnTo>
                    <a:lnTo>
                      <a:pt x="109" y="250"/>
                    </a:lnTo>
                    <a:lnTo>
                      <a:pt x="115" y="250"/>
                    </a:lnTo>
                    <a:lnTo>
                      <a:pt x="118" y="247"/>
                    </a:lnTo>
                    <a:lnTo>
                      <a:pt x="118" y="237"/>
                    </a:lnTo>
                    <a:lnTo>
                      <a:pt x="115" y="229"/>
                    </a:lnTo>
                    <a:lnTo>
                      <a:pt x="120" y="224"/>
                    </a:lnTo>
                    <a:lnTo>
                      <a:pt x="118" y="220"/>
                    </a:lnTo>
                    <a:lnTo>
                      <a:pt x="115" y="208"/>
                    </a:lnTo>
                    <a:lnTo>
                      <a:pt x="116" y="196"/>
                    </a:lnTo>
                    <a:lnTo>
                      <a:pt x="113" y="198"/>
                    </a:lnTo>
                    <a:lnTo>
                      <a:pt x="104" y="188"/>
                    </a:lnTo>
                    <a:lnTo>
                      <a:pt x="102" y="182"/>
                    </a:lnTo>
                    <a:lnTo>
                      <a:pt x="108" y="182"/>
                    </a:lnTo>
                    <a:lnTo>
                      <a:pt x="112" y="178"/>
                    </a:lnTo>
                    <a:lnTo>
                      <a:pt x="113" y="175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97" y="172"/>
                    </a:lnTo>
                    <a:lnTo>
                      <a:pt x="86" y="151"/>
                    </a:lnTo>
                    <a:lnTo>
                      <a:pt x="81" y="138"/>
                    </a:lnTo>
                    <a:lnTo>
                      <a:pt x="87" y="148"/>
                    </a:lnTo>
                    <a:lnTo>
                      <a:pt x="91" y="145"/>
                    </a:lnTo>
                    <a:lnTo>
                      <a:pt x="92" y="133"/>
                    </a:lnTo>
                    <a:lnTo>
                      <a:pt x="87" y="133"/>
                    </a:lnTo>
                    <a:lnTo>
                      <a:pt x="83" y="130"/>
                    </a:lnTo>
                    <a:lnTo>
                      <a:pt x="86" y="127"/>
                    </a:lnTo>
                    <a:lnTo>
                      <a:pt x="86" y="117"/>
                    </a:lnTo>
                    <a:lnTo>
                      <a:pt x="82" y="113"/>
                    </a:lnTo>
                    <a:lnTo>
                      <a:pt x="80" y="117"/>
                    </a:lnTo>
                    <a:lnTo>
                      <a:pt x="73" y="117"/>
                    </a:lnTo>
                    <a:lnTo>
                      <a:pt x="72" y="122"/>
                    </a:lnTo>
                    <a:lnTo>
                      <a:pt x="73" y="129"/>
                    </a:lnTo>
                    <a:lnTo>
                      <a:pt x="60" y="107"/>
                    </a:lnTo>
                    <a:lnTo>
                      <a:pt x="43" y="85"/>
                    </a:lnTo>
                    <a:lnTo>
                      <a:pt x="38" y="75"/>
                    </a:lnTo>
                    <a:lnTo>
                      <a:pt x="37" y="71"/>
                    </a:lnTo>
                    <a:lnTo>
                      <a:pt x="42" y="67"/>
                    </a:lnTo>
                    <a:lnTo>
                      <a:pt x="45" y="59"/>
                    </a:lnTo>
                    <a:lnTo>
                      <a:pt x="42" y="57"/>
                    </a:lnTo>
                    <a:lnTo>
                      <a:pt x="40" y="62"/>
                    </a:lnTo>
                    <a:lnTo>
                      <a:pt x="33" y="68"/>
                    </a:lnTo>
                    <a:lnTo>
                      <a:pt x="26" y="59"/>
                    </a:lnTo>
                    <a:lnTo>
                      <a:pt x="22" y="49"/>
                    </a:lnTo>
                    <a:lnTo>
                      <a:pt x="23" y="44"/>
                    </a:lnTo>
                    <a:lnTo>
                      <a:pt x="21" y="35"/>
                    </a:lnTo>
                    <a:lnTo>
                      <a:pt x="7" y="14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3" y="11"/>
                    </a:lnTo>
                    <a:lnTo>
                      <a:pt x="19" y="22"/>
                    </a:lnTo>
                    <a:lnTo>
                      <a:pt x="19" y="28"/>
                    </a:lnTo>
                    <a:lnTo>
                      <a:pt x="24" y="36"/>
                    </a:lnTo>
                    <a:lnTo>
                      <a:pt x="29" y="32"/>
                    </a:lnTo>
                    <a:lnTo>
                      <a:pt x="34" y="27"/>
                    </a:lnTo>
                    <a:lnTo>
                      <a:pt x="35" y="30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9" y="41"/>
                    </a:lnTo>
                    <a:lnTo>
                      <a:pt x="64" y="40"/>
                    </a:lnTo>
                    <a:lnTo>
                      <a:pt x="73" y="48"/>
                    </a:lnTo>
                    <a:lnTo>
                      <a:pt x="66" y="52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83" y="59"/>
                    </a:lnTo>
                    <a:lnTo>
                      <a:pt x="85" y="64"/>
                    </a:lnTo>
                    <a:lnTo>
                      <a:pt x="87" y="70"/>
                    </a:lnTo>
                    <a:lnTo>
                      <a:pt x="96" y="79"/>
                    </a:lnTo>
                    <a:lnTo>
                      <a:pt x="98" y="83"/>
                    </a:lnTo>
                    <a:lnTo>
                      <a:pt x="98" y="87"/>
                    </a:lnTo>
                    <a:lnTo>
                      <a:pt x="100" y="96"/>
                    </a:lnTo>
                    <a:lnTo>
                      <a:pt x="98" y="94"/>
                    </a:lnTo>
                    <a:lnTo>
                      <a:pt x="89" y="89"/>
                    </a:lnTo>
                    <a:lnTo>
                      <a:pt x="85" y="89"/>
                    </a:lnTo>
                    <a:lnTo>
                      <a:pt x="86" y="96"/>
                    </a:lnTo>
                    <a:lnTo>
                      <a:pt x="87" y="97"/>
                    </a:lnTo>
                    <a:lnTo>
                      <a:pt x="89" y="97"/>
                    </a:lnTo>
                    <a:lnTo>
                      <a:pt x="93" y="100"/>
                    </a:lnTo>
                    <a:lnTo>
                      <a:pt x="96" y="107"/>
                    </a:lnTo>
                    <a:lnTo>
                      <a:pt x="103" y="114"/>
                    </a:lnTo>
                    <a:lnTo>
                      <a:pt x="109" y="126"/>
                    </a:lnTo>
                    <a:lnTo>
                      <a:pt x="116" y="134"/>
                    </a:lnTo>
                    <a:lnTo>
                      <a:pt x="110" y="140"/>
                    </a:lnTo>
                    <a:lnTo>
                      <a:pt x="109" y="148"/>
                    </a:lnTo>
                    <a:lnTo>
                      <a:pt x="113" y="151"/>
                    </a:lnTo>
                    <a:lnTo>
                      <a:pt x="113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8" y="165"/>
                    </a:lnTo>
                    <a:lnTo>
                      <a:pt x="112" y="165"/>
                    </a:lnTo>
                    <a:lnTo>
                      <a:pt x="116" y="170"/>
                    </a:lnTo>
                    <a:lnTo>
                      <a:pt x="123" y="170"/>
                    </a:lnTo>
                    <a:lnTo>
                      <a:pt x="125" y="167"/>
                    </a:lnTo>
                    <a:lnTo>
                      <a:pt x="132" y="167"/>
                    </a:lnTo>
                    <a:lnTo>
                      <a:pt x="136" y="169"/>
                    </a:lnTo>
                    <a:lnTo>
                      <a:pt x="137" y="177"/>
                    </a:lnTo>
                    <a:lnTo>
                      <a:pt x="140" y="184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0" y="156"/>
                    </a:lnTo>
                    <a:lnTo>
                      <a:pt x="150" y="151"/>
                    </a:lnTo>
                    <a:lnTo>
                      <a:pt x="143" y="141"/>
                    </a:lnTo>
                    <a:lnTo>
                      <a:pt x="147" y="141"/>
                    </a:lnTo>
                    <a:lnTo>
                      <a:pt x="151" y="148"/>
                    </a:lnTo>
                    <a:lnTo>
                      <a:pt x="164" y="151"/>
                    </a:lnTo>
                    <a:lnTo>
                      <a:pt x="164" y="161"/>
                    </a:lnTo>
                    <a:lnTo>
                      <a:pt x="167" y="162"/>
                    </a:lnTo>
                    <a:lnTo>
                      <a:pt x="167" y="171"/>
                    </a:lnTo>
                    <a:lnTo>
                      <a:pt x="169" y="176"/>
                    </a:lnTo>
                    <a:lnTo>
                      <a:pt x="168" y="186"/>
                    </a:lnTo>
                    <a:lnTo>
                      <a:pt x="169" y="192"/>
                    </a:lnTo>
                    <a:lnTo>
                      <a:pt x="173" y="197"/>
                    </a:lnTo>
                    <a:lnTo>
                      <a:pt x="175" y="203"/>
                    </a:lnTo>
                    <a:lnTo>
                      <a:pt x="178" y="213"/>
                    </a:lnTo>
                    <a:lnTo>
                      <a:pt x="185" y="219"/>
                    </a:lnTo>
                    <a:lnTo>
                      <a:pt x="194" y="219"/>
                    </a:lnTo>
                    <a:lnTo>
                      <a:pt x="205" y="227"/>
                    </a:lnTo>
                    <a:lnTo>
                      <a:pt x="232" y="235"/>
                    </a:lnTo>
                    <a:lnTo>
                      <a:pt x="239" y="240"/>
                    </a:lnTo>
                    <a:lnTo>
                      <a:pt x="249" y="241"/>
                    </a:lnTo>
                    <a:lnTo>
                      <a:pt x="254" y="235"/>
                    </a:lnTo>
                    <a:lnTo>
                      <a:pt x="259" y="235"/>
                    </a:lnTo>
                    <a:lnTo>
                      <a:pt x="266" y="224"/>
                    </a:lnTo>
                    <a:lnTo>
                      <a:pt x="271" y="221"/>
                    </a:lnTo>
                    <a:lnTo>
                      <a:pt x="276" y="218"/>
                    </a:lnTo>
                    <a:lnTo>
                      <a:pt x="284" y="213"/>
                    </a:lnTo>
                    <a:lnTo>
                      <a:pt x="286" y="210"/>
                    </a:lnTo>
                    <a:lnTo>
                      <a:pt x="292" y="208"/>
                    </a:lnTo>
                    <a:lnTo>
                      <a:pt x="301" y="210"/>
                    </a:lnTo>
                    <a:lnTo>
                      <a:pt x="313" y="218"/>
                    </a:lnTo>
                    <a:lnTo>
                      <a:pt x="313" y="231"/>
                    </a:lnTo>
                    <a:lnTo>
                      <a:pt x="308" y="246"/>
                    </a:lnTo>
                    <a:lnTo>
                      <a:pt x="308" y="262"/>
                    </a:lnTo>
                    <a:lnTo>
                      <a:pt x="307" y="264"/>
                    </a:lnTo>
                    <a:lnTo>
                      <a:pt x="307" y="272"/>
                    </a:lnTo>
                    <a:lnTo>
                      <a:pt x="304" y="280"/>
                    </a:lnTo>
                    <a:lnTo>
                      <a:pt x="296" y="286"/>
                    </a:lnTo>
                    <a:lnTo>
                      <a:pt x="287" y="290"/>
                    </a:lnTo>
                    <a:lnTo>
                      <a:pt x="286" y="304"/>
                    </a:lnTo>
                    <a:lnTo>
                      <a:pt x="284" y="307"/>
                    </a:lnTo>
                    <a:lnTo>
                      <a:pt x="285" y="316"/>
                    </a:lnTo>
                    <a:lnTo>
                      <a:pt x="287" y="317"/>
                    </a:lnTo>
                    <a:lnTo>
                      <a:pt x="287" y="321"/>
                    </a:lnTo>
                    <a:lnTo>
                      <a:pt x="282" y="328"/>
                    </a:lnTo>
                    <a:lnTo>
                      <a:pt x="280" y="316"/>
                    </a:lnTo>
                    <a:lnTo>
                      <a:pt x="275" y="315"/>
                    </a:lnTo>
                    <a:lnTo>
                      <a:pt x="269" y="315"/>
                    </a:lnTo>
                    <a:lnTo>
                      <a:pt x="261" y="316"/>
                    </a:lnTo>
                    <a:lnTo>
                      <a:pt x="253" y="316"/>
                    </a:lnTo>
                    <a:lnTo>
                      <a:pt x="247" y="318"/>
                    </a:lnTo>
                    <a:lnTo>
                      <a:pt x="242" y="323"/>
                    </a:lnTo>
                    <a:lnTo>
                      <a:pt x="226" y="345"/>
                    </a:lnTo>
                    <a:lnTo>
                      <a:pt x="226" y="349"/>
                    </a:lnTo>
                    <a:lnTo>
                      <a:pt x="228" y="348"/>
                    </a:lnTo>
                    <a:lnTo>
                      <a:pt x="232" y="356"/>
                    </a:lnTo>
                    <a:lnTo>
                      <a:pt x="237" y="360"/>
                    </a:lnTo>
                    <a:lnTo>
                      <a:pt x="236" y="369"/>
                    </a:lnTo>
                    <a:lnTo>
                      <a:pt x="231" y="380"/>
                    </a:lnTo>
                    <a:lnTo>
                      <a:pt x="217" y="404"/>
                    </a:lnTo>
                    <a:lnTo>
                      <a:pt x="215" y="412"/>
                    </a:lnTo>
                    <a:lnTo>
                      <a:pt x="202" y="428"/>
                    </a:lnTo>
                    <a:lnTo>
                      <a:pt x="182" y="463"/>
                    </a:lnTo>
                    <a:lnTo>
                      <a:pt x="171" y="479"/>
                    </a:lnTo>
                    <a:lnTo>
                      <a:pt x="153" y="492"/>
                    </a:lnTo>
                    <a:lnTo>
                      <a:pt x="145" y="495"/>
                    </a:lnTo>
                    <a:lnTo>
                      <a:pt x="137" y="488"/>
                    </a:lnTo>
                    <a:lnTo>
                      <a:pt x="132" y="481"/>
                    </a:lnTo>
                    <a:lnTo>
                      <a:pt x="113" y="482"/>
                    </a:lnTo>
                    <a:lnTo>
                      <a:pt x="109" y="473"/>
                    </a:lnTo>
                    <a:lnTo>
                      <a:pt x="109" y="46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Agency FB" panose="020B0503020202020204" pitchFamily="34" charset="0"/>
                  <a:cs typeface="+mn-cs"/>
                </a:endParaRPr>
              </a:p>
            </p:txBody>
          </p:sp>
          <p:sp>
            <p:nvSpPr>
              <p:cNvPr id="271" name="Freeform 270"/>
              <p:cNvSpPr>
                <a:spLocks noChangeAspect="1"/>
              </p:cNvSpPr>
              <p:nvPr/>
            </p:nvSpPr>
            <p:spPr bwMode="gray">
              <a:xfrm>
                <a:off x="17276548" y="8389194"/>
                <a:ext cx="93176" cy="83153"/>
              </a:xfrm>
              <a:custGeom>
                <a:avLst/>
                <a:gdLst/>
                <a:ahLst/>
                <a:cxnLst>
                  <a:cxn ang="0">
                    <a:pos x="60" y="71"/>
                  </a:cxn>
                  <a:cxn ang="0">
                    <a:pos x="39" y="60"/>
                  </a:cxn>
                  <a:cxn ang="0">
                    <a:pos x="27" y="43"/>
                  </a:cxn>
                  <a:cxn ang="0">
                    <a:pos x="21" y="38"/>
                  </a:cxn>
                  <a:cxn ang="0">
                    <a:pos x="16" y="26"/>
                  </a:cxn>
                  <a:cxn ang="0">
                    <a:pos x="6" y="17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5"/>
                  </a:cxn>
                  <a:cxn ang="0">
                    <a:pos x="19" y="4"/>
                  </a:cxn>
                  <a:cxn ang="0">
                    <a:pos x="33" y="14"/>
                  </a:cxn>
                  <a:cxn ang="0">
                    <a:pos x="40" y="16"/>
                  </a:cxn>
                  <a:cxn ang="0">
                    <a:pos x="41" y="21"/>
                  </a:cxn>
                  <a:cxn ang="0">
                    <a:pos x="45" y="26"/>
                  </a:cxn>
                  <a:cxn ang="0">
                    <a:pos x="51" y="26"/>
                  </a:cxn>
                  <a:cxn ang="0">
                    <a:pos x="59" y="29"/>
                  </a:cxn>
                  <a:cxn ang="0">
                    <a:pos x="67" y="43"/>
                  </a:cxn>
                  <a:cxn ang="0">
                    <a:pos x="72" y="47"/>
                  </a:cxn>
                  <a:cxn ang="0">
                    <a:pos x="75" y="57"/>
                  </a:cxn>
                  <a:cxn ang="0">
                    <a:pos x="78" y="58"/>
                  </a:cxn>
                  <a:cxn ang="0">
                    <a:pos x="82" y="63"/>
                  </a:cxn>
                  <a:cxn ang="0">
                    <a:pos x="89" y="68"/>
                  </a:cxn>
                  <a:cxn ang="0">
                    <a:pos x="94" y="74"/>
                  </a:cxn>
                  <a:cxn ang="0">
                    <a:pos x="98" y="75"/>
                  </a:cxn>
                  <a:cxn ang="0">
                    <a:pos x="100" y="81"/>
                  </a:cxn>
                  <a:cxn ang="0">
                    <a:pos x="109" y="82"/>
                  </a:cxn>
                  <a:cxn ang="0">
                    <a:pos x="123" y="86"/>
                  </a:cxn>
                  <a:cxn ang="0">
                    <a:pos x="141" y="103"/>
                  </a:cxn>
                  <a:cxn ang="0">
                    <a:pos x="143" y="109"/>
                  </a:cxn>
                  <a:cxn ang="0">
                    <a:pos x="150" y="108"/>
                  </a:cxn>
                  <a:cxn ang="0">
                    <a:pos x="157" y="114"/>
                  </a:cxn>
                  <a:cxn ang="0">
                    <a:pos x="159" y="123"/>
                  </a:cxn>
                  <a:cxn ang="0">
                    <a:pos x="158" y="125"/>
                  </a:cxn>
                  <a:cxn ang="0">
                    <a:pos x="153" y="125"/>
                  </a:cxn>
                  <a:cxn ang="0">
                    <a:pos x="152" y="133"/>
                  </a:cxn>
                  <a:cxn ang="0">
                    <a:pos x="150" y="131"/>
                  </a:cxn>
                  <a:cxn ang="0">
                    <a:pos x="147" y="127"/>
                  </a:cxn>
                  <a:cxn ang="0">
                    <a:pos x="141" y="122"/>
                  </a:cxn>
                  <a:cxn ang="0">
                    <a:pos x="138" y="119"/>
                  </a:cxn>
                  <a:cxn ang="0">
                    <a:pos x="130" y="119"/>
                  </a:cxn>
                  <a:cxn ang="0">
                    <a:pos x="124" y="115"/>
                  </a:cxn>
                  <a:cxn ang="0">
                    <a:pos x="116" y="115"/>
                  </a:cxn>
                  <a:cxn ang="0">
                    <a:pos x="114" y="112"/>
                  </a:cxn>
                  <a:cxn ang="0">
                    <a:pos x="113" y="104"/>
                  </a:cxn>
                  <a:cxn ang="0">
                    <a:pos x="108" y="104"/>
                  </a:cxn>
                  <a:cxn ang="0">
                    <a:pos x="104" y="102"/>
                  </a:cxn>
                  <a:cxn ang="0">
                    <a:pos x="99" y="102"/>
                  </a:cxn>
                  <a:cxn ang="0">
                    <a:pos x="98" y="97"/>
                  </a:cxn>
                  <a:cxn ang="0">
                    <a:pos x="93" y="97"/>
                  </a:cxn>
                  <a:cxn ang="0">
                    <a:pos x="91" y="95"/>
                  </a:cxn>
                  <a:cxn ang="0">
                    <a:pos x="84" y="93"/>
                  </a:cxn>
                  <a:cxn ang="0">
                    <a:pos x="77" y="86"/>
                  </a:cxn>
                  <a:cxn ang="0">
                    <a:pos x="71" y="86"/>
                  </a:cxn>
                  <a:cxn ang="0">
                    <a:pos x="66" y="84"/>
                  </a:cxn>
                  <a:cxn ang="0">
                    <a:pos x="65" y="76"/>
                  </a:cxn>
                  <a:cxn ang="0">
                    <a:pos x="60" y="71"/>
                  </a:cxn>
                </a:cxnLst>
                <a:rect l="0" t="0" r="r" b="b"/>
                <a:pathLst>
                  <a:path w="159" h="133">
                    <a:moveTo>
                      <a:pt x="60" y="71"/>
                    </a:moveTo>
                    <a:lnTo>
                      <a:pt x="39" y="60"/>
                    </a:lnTo>
                    <a:lnTo>
                      <a:pt x="27" y="43"/>
                    </a:lnTo>
                    <a:lnTo>
                      <a:pt x="21" y="38"/>
                    </a:lnTo>
                    <a:lnTo>
                      <a:pt x="16" y="26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5"/>
                    </a:lnTo>
                    <a:lnTo>
                      <a:pt x="19" y="4"/>
                    </a:lnTo>
                    <a:lnTo>
                      <a:pt x="33" y="14"/>
                    </a:lnTo>
                    <a:lnTo>
                      <a:pt x="40" y="16"/>
                    </a:lnTo>
                    <a:lnTo>
                      <a:pt x="41" y="21"/>
                    </a:lnTo>
                    <a:lnTo>
                      <a:pt x="45" y="26"/>
                    </a:lnTo>
                    <a:lnTo>
                      <a:pt x="51" y="26"/>
                    </a:lnTo>
                    <a:lnTo>
                      <a:pt x="59" y="29"/>
                    </a:lnTo>
                    <a:lnTo>
                      <a:pt x="67" y="43"/>
                    </a:lnTo>
                    <a:lnTo>
                      <a:pt x="72" y="47"/>
                    </a:lnTo>
                    <a:lnTo>
                      <a:pt x="75" y="57"/>
                    </a:lnTo>
                    <a:lnTo>
                      <a:pt x="78" y="58"/>
                    </a:lnTo>
                    <a:lnTo>
                      <a:pt x="82" y="63"/>
                    </a:lnTo>
                    <a:lnTo>
                      <a:pt x="89" y="68"/>
                    </a:lnTo>
                    <a:lnTo>
                      <a:pt x="94" y="74"/>
                    </a:lnTo>
                    <a:lnTo>
                      <a:pt x="98" y="75"/>
                    </a:lnTo>
                    <a:lnTo>
                      <a:pt x="100" y="81"/>
                    </a:lnTo>
                    <a:lnTo>
                      <a:pt x="109" y="82"/>
                    </a:lnTo>
                    <a:lnTo>
                      <a:pt x="123" y="86"/>
                    </a:lnTo>
                    <a:lnTo>
                      <a:pt x="141" y="103"/>
                    </a:lnTo>
                    <a:lnTo>
                      <a:pt x="143" y="109"/>
                    </a:lnTo>
                    <a:lnTo>
                      <a:pt x="150" y="108"/>
                    </a:lnTo>
                    <a:lnTo>
                      <a:pt x="157" y="114"/>
                    </a:lnTo>
                    <a:lnTo>
                      <a:pt x="159" y="123"/>
                    </a:lnTo>
                    <a:lnTo>
                      <a:pt x="158" y="125"/>
                    </a:lnTo>
                    <a:lnTo>
                      <a:pt x="153" y="125"/>
                    </a:lnTo>
                    <a:lnTo>
                      <a:pt x="152" y="133"/>
                    </a:lnTo>
                    <a:lnTo>
                      <a:pt x="150" y="131"/>
                    </a:lnTo>
                    <a:lnTo>
                      <a:pt x="147" y="127"/>
                    </a:lnTo>
                    <a:lnTo>
                      <a:pt x="141" y="122"/>
                    </a:lnTo>
                    <a:lnTo>
                      <a:pt x="138" y="119"/>
                    </a:lnTo>
                    <a:lnTo>
                      <a:pt x="130" y="119"/>
                    </a:lnTo>
                    <a:lnTo>
                      <a:pt x="124" y="115"/>
                    </a:lnTo>
                    <a:lnTo>
                      <a:pt x="116" y="115"/>
                    </a:lnTo>
                    <a:lnTo>
                      <a:pt x="114" y="112"/>
                    </a:lnTo>
                    <a:lnTo>
                      <a:pt x="113" y="104"/>
                    </a:lnTo>
                    <a:lnTo>
                      <a:pt x="108" y="104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8" y="97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84" y="93"/>
                    </a:lnTo>
                    <a:lnTo>
                      <a:pt x="77" y="86"/>
                    </a:lnTo>
                    <a:lnTo>
                      <a:pt x="71" y="86"/>
                    </a:lnTo>
                    <a:lnTo>
                      <a:pt x="66" y="84"/>
                    </a:lnTo>
                    <a:lnTo>
                      <a:pt x="65" y="76"/>
                    </a:lnTo>
                    <a:lnTo>
                      <a:pt x="60" y="7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Agency FB" panose="020B0503020202020204" pitchFamily="34" charset="0"/>
                  <a:cs typeface="+mn-cs"/>
                </a:endParaRPr>
              </a:p>
            </p:txBody>
          </p:sp>
        </p:grp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500349" y="1412776"/>
              <a:ext cx="5996883" cy="413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1300" b="1" dirty="0">
                  <a:solidFill>
                    <a:srgbClr val="7AB8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Global Presence – Regional Expertise – Local Support</a:t>
              </a:r>
            </a:p>
          </p:txBody>
        </p:sp>
      </p:grpSp>
      <p:cxnSp>
        <p:nvCxnSpPr>
          <p:cNvPr id="248" name="Elbow Connector 247"/>
          <p:cNvCxnSpPr>
            <a:cxnSpLocks noChangeShapeType="1"/>
            <a:endCxn id="249" idx="0"/>
          </p:cNvCxnSpPr>
          <p:nvPr/>
        </p:nvCxnSpPr>
        <p:spPr bwMode="auto">
          <a:xfrm>
            <a:off x="4538663" y="2649538"/>
            <a:ext cx="196850" cy="50800"/>
          </a:xfrm>
          <a:prstGeom prst="bentConnector2">
            <a:avLst/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TextBox 250"/>
          <p:cNvSpPr txBox="1">
            <a:spLocks noChangeArrowheads="1"/>
          </p:cNvSpPr>
          <p:nvPr/>
        </p:nvSpPr>
        <p:spPr bwMode="auto">
          <a:xfrm>
            <a:off x="4464050" y="2700338"/>
            <a:ext cx="5429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Shanghai</a:t>
            </a:r>
          </a:p>
        </p:txBody>
      </p:sp>
      <p:sp>
        <p:nvSpPr>
          <p:cNvPr id="250" name="TextBox 259"/>
          <p:cNvSpPr txBox="1">
            <a:spLocks noChangeArrowheads="1"/>
          </p:cNvSpPr>
          <p:nvPr/>
        </p:nvSpPr>
        <p:spPr bwMode="auto">
          <a:xfrm>
            <a:off x="4791075" y="2560638"/>
            <a:ext cx="4476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Tokyo</a:t>
            </a:r>
          </a:p>
        </p:txBody>
      </p:sp>
      <p:cxnSp>
        <p:nvCxnSpPr>
          <p:cNvPr id="251" name="Elbow Connector 250"/>
          <p:cNvCxnSpPr>
            <a:cxnSpLocks noChangeShapeType="1"/>
            <a:endCxn id="252" idx="0"/>
          </p:cNvCxnSpPr>
          <p:nvPr/>
        </p:nvCxnSpPr>
        <p:spPr bwMode="auto">
          <a:xfrm flipH="1">
            <a:off x="4095750" y="2924175"/>
            <a:ext cx="161925" cy="188913"/>
          </a:xfrm>
          <a:prstGeom prst="bentConnector4">
            <a:avLst>
              <a:gd name="adj1" fmla="val -141241"/>
              <a:gd name="adj2" fmla="val 52287"/>
            </a:avLst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2" name="TextBox 264"/>
          <p:cNvSpPr txBox="1">
            <a:spLocks noChangeArrowheads="1"/>
          </p:cNvSpPr>
          <p:nvPr/>
        </p:nvSpPr>
        <p:spPr bwMode="auto">
          <a:xfrm>
            <a:off x="3824288" y="3113088"/>
            <a:ext cx="5429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Bangkok</a:t>
            </a:r>
          </a:p>
        </p:txBody>
      </p:sp>
      <p:cxnSp>
        <p:nvCxnSpPr>
          <p:cNvPr id="253" name="Elbow Connector 252"/>
          <p:cNvCxnSpPr>
            <a:cxnSpLocks/>
          </p:cNvCxnSpPr>
          <p:nvPr/>
        </p:nvCxnSpPr>
        <p:spPr bwMode="auto">
          <a:xfrm>
            <a:off x="2393950" y="3387725"/>
            <a:ext cx="214313" cy="92075"/>
          </a:xfrm>
          <a:prstGeom prst="bentConnector2">
            <a:avLst/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TextBox 274"/>
          <p:cNvSpPr txBox="1">
            <a:spLocks noChangeArrowheads="1"/>
          </p:cNvSpPr>
          <p:nvPr/>
        </p:nvSpPr>
        <p:spPr bwMode="auto">
          <a:xfrm>
            <a:off x="2228850" y="3479800"/>
            <a:ext cx="7651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São Paulo</a:t>
            </a:r>
          </a:p>
        </p:txBody>
      </p:sp>
      <p:cxnSp>
        <p:nvCxnSpPr>
          <p:cNvPr id="255" name="Elbow Connector 254"/>
          <p:cNvCxnSpPr>
            <a:cxnSpLocks noChangeShapeType="1"/>
            <a:endCxn id="256" idx="0"/>
          </p:cNvCxnSpPr>
          <p:nvPr/>
        </p:nvCxnSpPr>
        <p:spPr bwMode="auto">
          <a:xfrm>
            <a:off x="1860550" y="2454275"/>
            <a:ext cx="334963" cy="112713"/>
          </a:xfrm>
          <a:prstGeom prst="bentConnector2">
            <a:avLst/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" name="TextBox 280"/>
          <p:cNvSpPr txBox="1">
            <a:spLocks noChangeArrowheads="1"/>
          </p:cNvSpPr>
          <p:nvPr/>
        </p:nvSpPr>
        <p:spPr bwMode="auto">
          <a:xfrm>
            <a:off x="1924050" y="2566988"/>
            <a:ext cx="5429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Detroit</a:t>
            </a:r>
          </a:p>
        </p:txBody>
      </p:sp>
      <p:sp>
        <p:nvSpPr>
          <p:cNvPr id="257" name="TextBox 283"/>
          <p:cNvSpPr txBox="1">
            <a:spLocks noChangeArrowheads="1"/>
          </p:cNvSpPr>
          <p:nvPr/>
        </p:nvSpPr>
        <p:spPr bwMode="auto">
          <a:xfrm>
            <a:off x="2586038" y="1781175"/>
            <a:ext cx="5429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Oxford</a:t>
            </a:r>
          </a:p>
        </p:txBody>
      </p:sp>
      <p:cxnSp>
        <p:nvCxnSpPr>
          <p:cNvPr id="258" name="Elbow Connector 257"/>
          <p:cNvCxnSpPr>
            <a:endCxn id="257" idx="2"/>
          </p:cNvCxnSpPr>
          <p:nvPr/>
        </p:nvCxnSpPr>
        <p:spPr>
          <a:xfrm flipH="1" flipV="1">
            <a:off x="2857500" y="1978025"/>
            <a:ext cx="73025" cy="249238"/>
          </a:xfrm>
          <a:prstGeom prst="bentConnector4">
            <a:avLst>
              <a:gd name="adj1" fmla="val -309228"/>
              <a:gd name="adj2" fmla="val 61432"/>
            </a:avLst>
          </a:prstGeom>
          <a:ln w="3175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TextBox 304"/>
          <p:cNvSpPr txBox="1">
            <a:spLocks noChangeArrowheads="1"/>
          </p:cNvSpPr>
          <p:nvPr/>
        </p:nvSpPr>
        <p:spPr bwMode="auto">
          <a:xfrm>
            <a:off x="3100388" y="1773238"/>
            <a:ext cx="5429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Frankfurt</a:t>
            </a:r>
          </a:p>
        </p:txBody>
      </p:sp>
      <p:cxnSp>
        <p:nvCxnSpPr>
          <p:cNvPr id="260" name="Elbow Connector 259"/>
          <p:cNvCxnSpPr>
            <a:endCxn id="259" idx="2"/>
          </p:cNvCxnSpPr>
          <p:nvPr/>
        </p:nvCxnSpPr>
        <p:spPr>
          <a:xfrm flipV="1">
            <a:off x="3055938" y="1968500"/>
            <a:ext cx="315912" cy="339725"/>
          </a:xfrm>
          <a:prstGeom prst="bentConnector2">
            <a:avLst/>
          </a:prstGeom>
          <a:ln w="3175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cxnSpLocks noChangeShapeType="1"/>
          </p:cNvCxnSpPr>
          <p:nvPr/>
        </p:nvCxnSpPr>
        <p:spPr bwMode="auto">
          <a:xfrm>
            <a:off x="4808538" y="2544763"/>
            <a:ext cx="198437" cy="52387"/>
          </a:xfrm>
          <a:prstGeom prst="bentConnector2">
            <a:avLst/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3" name="Elbow Connector 262"/>
          <p:cNvCxnSpPr>
            <a:cxnSpLocks noChangeShapeType="1"/>
          </p:cNvCxnSpPr>
          <p:nvPr/>
        </p:nvCxnSpPr>
        <p:spPr bwMode="auto">
          <a:xfrm flipV="1">
            <a:off x="4641850" y="2373313"/>
            <a:ext cx="317500" cy="138112"/>
          </a:xfrm>
          <a:prstGeom prst="bentConnector3">
            <a:avLst>
              <a:gd name="adj1" fmla="val 50000"/>
            </a:avLst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4" name="TextBox 260"/>
          <p:cNvSpPr txBox="1">
            <a:spLocks noChangeArrowheads="1"/>
          </p:cNvSpPr>
          <p:nvPr/>
        </p:nvSpPr>
        <p:spPr bwMode="auto">
          <a:xfrm>
            <a:off x="4862513" y="2278063"/>
            <a:ext cx="4476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Seoul</a:t>
            </a:r>
            <a:endParaRPr lang="en-US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332" name="Rectangle 488"/>
          <p:cNvSpPr>
            <a:spLocks noChangeArrowheads="1"/>
          </p:cNvSpPr>
          <p:nvPr/>
        </p:nvSpPr>
        <p:spPr bwMode="auto">
          <a:xfrm>
            <a:off x="5605463" y="841375"/>
            <a:ext cx="3319462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ts val="1350"/>
              </a:lnSpc>
              <a:spcBef>
                <a:spcPct val="450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Industry-leading </a:t>
            </a:r>
            <a:r>
              <a:rPr lang="en-US" altLang="zh-CN" sz="1400" b="1" dirty="0">
                <a:solidFill>
                  <a:schemeClr val="accent2"/>
                </a:solidFill>
                <a:sym typeface="Gill Sans"/>
              </a:rPr>
              <a:t>independent</a:t>
            </a: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 source of market intelligence, analytics and forecasts for nearly 30 years.</a:t>
            </a:r>
          </a:p>
          <a:p>
            <a:pPr eaLnBrk="1" hangingPunct="1">
              <a:lnSpc>
                <a:spcPts val="1350"/>
              </a:lnSpc>
              <a:spcBef>
                <a:spcPct val="450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Exclusively </a:t>
            </a:r>
            <a:r>
              <a:rPr lang="en-US" altLang="zh-CN" sz="1400" b="1" dirty="0">
                <a:solidFill>
                  <a:schemeClr val="accent2"/>
                </a:solidFill>
                <a:sym typeface="Gill Sans"/>
              </a:rPr>
              <a:t>focused</a:t>
            </a: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 on automotive, LMC offers forecast services covering global sales, production, and powertrains.</a:t>
            </a:r>
          </a:p>
          <a:p>
            <a:pPr eaLnBrk="1" hangingPunct="1">
              <a:lnSpc>
                <a:spcPts val="1350"/>
              </a:lnSpc>
              <a:spcBef>
                <a:spcPct val="450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Supporting clients with </a:t>
            </a:r>
            <a:r>
              <a:rPr lang="en-US" altLang="zh-CN" sz="1400" b="1" dirty="0">
                <a:solidFill>
                  <a:schemeClr val="accent2"/>
                </a:solidFill>
                <a:sym typeface="Gill Sans"/>
              </a:rPr>
              <a:t>flexible</a:t>
            </a: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 solution and </a:t>
            </a:r>
            <a:r>
              <a:rPr lang="en-US" altLang="zh-CN" sz="1400" b="1" dirty="0">
                <a:solidFill>
                  <a:schemeClr val="accent2"/>
                </a:solidFill>
                <a:sym typeface="Gill Sans"/>
              </a:rPr>
              <a:t>responsive</a:t>
            </a: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 local support. LMC Automotive serves an extensive customer base of OEMs, suppliers, financial firms, logistics providers and government institutions.</a:t>
            </a:r>
          </a:p>
          <a:p>
            <a:pPr eaLnBrk="1" hangingPunct="1">
              <a:lnSpc>
                <a:spcPts val="1350"/>
              </a:lnSpc>
              <a:spcBef>
                <a:spcPct val="450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With </a:t>
            </a:r>
            <a:r>
              <a:rPr lang="en-US" altLang="zh-CN" sz="1400" b="1" dirty="0">
                <a:solidFill>
                  <a:schemeClr val="accent2"/>
                </a:solidFill>
                <a:sym typeface="Gill Sans"/>
              </a:rPr>
              <a:t>experts</a:t>
            </a: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 located around the world to provide foresight for the road ahead, LMC is the </a:t>
            </a:r>
            <a:r>
              <a:rPr lang="en-US" altLang="zh-CN" sz="1400" b="1" dirty="0">
                <a:solidFill>
                  <a:schemeClr val="accent2"/>
                </a:solidFill>
                <a:sym typeface="Gill Sans"/>
              </a:rPr>
              <a:t>smart</a:t>
            </a:r>
            <a:r>
              <a:rPr lang="en-US" altLang="zh-CN" sz="1400" dirty="0">
                <a:solidFill>
                  <a:schemeClr val="accent2"/>
                </a:solidFill>
                <a:sym typeface="Gill Sans"/>
              </a:rPr>
              <a:t> choice for automotive intelligence &amp; insight into market dynamics, economic, regulatory &amp; technological change.</a:t>
            </a:r>
          </a:p>
        </p:txBody>
      </p:sp>
      <p:sp>
        <p:nvSpPr>
          <p:cNvPr id="13333" name="Rectangle 257"/>
          <p:cNvSpPr>
            <a:spLocks noChangeArrowheads="1"/>
          </p:cNvSpPr>
          <p:nvPr/>
        </p:nvSpPr>
        <p:spPr bwMode="auto">
          <a:xfrm>
            <a:off x="2000250" y="3929063"/>
            <a:ext cx="28416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7AB800"/>
                </a:solidFill>
                <a:ea typeface="Microsoft YaHei" pitchFamily="34" charset="-122"/>
              </a:rPr>
              <a:t>Sales – Production – Powertrain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7AB800"/>
                </a:solidFill>
                <a:ea typeface="Microsoft YaHei" pitchFamily="34" charset="-122"/>
              </a:rPr>
              <a:t>Light Vehicles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solidFill>
                  <a:srgbClr val="7AB800"/>
                </a:solidFill>
                <a:ea typeface="Microsoft YaHei" pitchFamily="34" charset="-122"/>
              </a:rPr>
              <a:t>Medium/Heavy Commercial Vehicles</a:t>
            </a:r>
          </a:p>
        </p:txBody>
      </p:sp>
    </p:spTree>
    <p:extLst>
      <p:ext uri="{BB962C8B-B14F-4D97-AF65-F5344CB8AC3E}">
        <p14:creationId xmlns:p14="http://schemas.microsoft.com/office/powerpoint/2010/main" val="1517979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Summary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 bwMode="auto">
          <a:xfrm>
            <a:off x="728663" y="984040"/>
            <a:ext cx="7996237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1pPr>
            <a:lvl2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2pPr>
            <a:lvl3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3pPr>
            <a:lvl4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4pPr>
            <a:lvl5pPr marL="360363" indent="-360363" algn="l" defTabSz="45720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charset="2"/>
              <a:buChar char="§"/>
              <a:defRPr sz="1600" kern="1200">
                <a:solidFill>
                  <a:srgbClr val="646464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2200" dirty="0">
                <a:latin typeface="Arial" charset="0"/>
                <a:ea typeface="MS PGothic" charset="0"/>
                <a:cs typeface="Arial" charset="0"/>
              </a:rPr>
              <a:t>G</a:t>
            </a:r>
            <a:r>
              <a:rPr lang="en-US" sz="2200" dirty="0" smtClean="0">
                <a:latin typeface="Arial" charset="0"/>
                <a:ea typeface="MS PGothic" charset="0"/>
                <a:cs typeface="Arial" charset="0"/>
              </a:rPr>
              <a:t>lobal economy solid in near-term, with growth forecast across major economies</a:t>
            </a:r>
          </a:p>
          <a:p>
            <a:pPr>
              <a:buFont typeface="Wingdings" charset="0"/>
              <a:buChar char="§"/>
              <a:defRPr/>
            </a:pPr>
            <a:endParaRPr lang="en-US" sz="2200" dirty="0" smtClean="0">
              <a:latin typeface="Arial" charset="0"/>
              <a:ea typeface="MS PGothic" charset="0"/>
              <a:cs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200" dirty="0" smtClean="0">
                <a:latin typeface="Arial" charset="0"/>
                <a:ea typeface="MS PGothic" charset="0"/>
                <a:cs typeface="Arial" charset="0"/>
              </a:rPr>
              <a:t>Auto industry well placed for another strong year globally though risks remains, including: economic, political, industry-specific</a:t>
            </a:r>
          </a:p>
          <a:p>
            <a:pPr>
              <a:buFont typeface="Wingdings" charset="0"/>
              <a:buChar char="§"/>
              <a:defRPr/>
            </a:pPr>
            <a:endParaRPr lang="en-US" sz="2200" dirty="0" smtClean="0">
              <a:latin typeface="Arial" charset="0"/>
              <a:ea typeface="MS PGothic" charset="0"/>
              <a:cs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200" dirty="0" smtClean="0">
                <a:latin typeface="Arial" charset="0"/>
                <a:ea typeface="MS PGothic" charset="0"/>
                <a:cs typeface="Arial" charset="0"/>
              </a:rPr>
              <a:t>SUVs will continue to outpace industry and all other segments</a:t>
            </a:r>
          </a:p>
          <a:p>
            <a:pPr>
              <a:buFont typeface="Wingdings" charset="0"/>
              <a:buChar char="§"/>
              <a:defRPr/>
            </a:pPr>
            <a:endParaRPr lang="en-US" sz="2200" dirty="0" smtClean="0">
              <a:latin typeface="Arial" charset="0"/>
              <a:ea typeface="MS PGothic" charset="0"/>
              <a:cs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200" dirty="0" err="1" smtClean="0">
                <a:latin typeface="Arial" charset="0"/>
                <a:ea typeface="MS PGothic" charset="0"/>
                <a:cs typeface="Arial" charset="0"/>
              </a:rPr>
              <a:t>Parc</a:t>
            </a:r>
            <a:r>
              <a:rPr lang="en-US" sz="2200" dirty="0" smtClean="0">
                <a:latin typeface="Arial" charset="0"/>
                <a:ea typeface="MS PGothic" charset="0"/>
                <a:cs typeface="Arial" charset="0"/>
              </a:rPr>
              <a:t> continues to grow and disruption from Autonomous Vehicles still some time away</a:t>
            </a:r>
          </a:p>
          <a:p>
            <a:pPr>
              <a:buFont typeface="Wingdings" charset="0"/>
              <a:buChar char="§"/>
              <a:defRPr/>
            </a:pPr>
            <a:endParaRPr lang="en-US" sz="2000" dirty="0" smtClean="0"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Font typeface="Wingdings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72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2"/>
          <p:cNvSpPr txBox="1">
            <a:spLocks/>
          </p:cNvSpPr>
          <p:nvPr/>
        </p:nvSpPr>
        <p:spPr bwMode="auto">
          <a:xfrm>
            <a:off x="254000" y="4024313"/>
            <a:ext cx="27066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>
              <a:spcBef>
                <a:spcPts val="800"/>
              </a:spcBef>
              <a:buFont typeface="Wingdings" charset="0"/>
              <a:buNone/>
            </a:pPr>
            <a:r>
              <a:rPr lang="en-GB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forecasting@lmc-auto.com</a:t>
            </a:r>
            <a:endParaRPr lang="en-GB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defTabSz="914400">
              <a:spcBef>
                <a:spcPts val="800"/>
              </a:spcBef>
              <a:buFont typeface="Wingdings" charset="0"/>
              <a:buNone/>
            </a:pPr>
            <a:r>
              <a:rPr lang="fr-FR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lmc-auto.com</a:t>
            </a:r>
            <a:r>
              <a:rPr lang="fr-FR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defTabSz="914400">
              <a:spcBef>
                <a:spcPts val="1200"/>
              </a:spcBef>
              <a:buFont typeface="Wingdings" charset="0"/>
              <a:buNone/>
            </a:pPr>
            <a:r>
              <a:rPr lang="en-GB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8663" y="1348552"/>
            <a:ext cx="7996237" cy="3395662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Current global 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a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utomotive 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e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nvironment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1800" b="1" dirty="0" smtClean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Trends and medium-term 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o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utlook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1800" dirty="0" smtClean="0">
              <a:latin typeface="Arial" charset="0"/>
              <a:ea typeface="MS PGothic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Long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, 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long-term </a:t>
            </a:r>
            <a:r>
              <a:rPr lang="en-US" sz="1800" dirty="0">
                <a:latin typeface="Arial" charset="0"/>
                <a:ea typeface="MS PGothic" charset="0"/>
                <a:cs typeface="Arial" charset="0"/>
              </a:rPr>
              <a:t>t</a:t>
            </a:r>
            <a:r>
              <a:rPr lang="en-US" sz="1800" dirty="0" smtClean="0">
                <a:latin typeface="Arial" charset="0"/>
                <a:ea typeface="MS PGothic" charset="0"/>
                <a:cs typeface="Arial" charset="0"/>
              </a:rPr>
              <a:t>ransformation</a:t>
            </a:r>
            <a:endParaRPr lang="en-US" sz="1800" dirty="0">
              <a:latin typeface="Arial" charset="0"/>
              <a:ea typeface="MS PGothic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Font typeface="Wingdings" charset="2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8570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SAAR Development</a:t>
            </a:r>
            <a:endParaRPr lang="en-US" dirty="0">
              <a:latin typeface="Arial" charset="0"/>
              <a:ea typeface="MS PGothic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82113078"/>
              </p:ext>
            </p:extLst>
          </p:nvPr>
        </p:nvGraphicFramePr>
        <p:xfrm>
          <a:off x="1266825" y="1071563"/>
          <a:ext cx="6910388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52597" y="824236"/>
            <a:ext cx="625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Light Vehicle Selling Rate (mn/yr)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846888" y="47244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6924F95-F3AA-3748-A69D-62DC5D07B52F}" type="slidenum">
              <a:rPr lang="en-US" sz="1200">
                <a:solidFill>
                  <a:srgbClr val="7AB800"/>
                </a:solidFill>
                <a:latin typeface="Arial" charset="0"/>
                <a:cs typeface="Arial" charset="0"/>
              </a:rPr>
              <a:pPr eaLnBrk="1" hangingPunct="1"/>
              <a:t>4</a:t>
            </a:fld>
            <a:endParaRPr lang="en-US" sz="1200" dirty="0">
              <a:solidFill>
                <a:srgbClr val="7AB8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8"/>
          <p:cNvSpPr>
            <a:spLocks noGrp="1"/>
          </p:cNvSpPr>
          <p:nvPr>
            <p:ph idx="1"/>
          </p:nvPr>
        </p:nvSpPr>
        <p:spPr>
          <a:xfrm>
            <a:off x="737636" y="3568416"/>
            <a:ext cx="7637349" cy="380004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2018 growth driven by US boost and emerging market recovery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All major economies in expansion, though slowdown taking place in many cases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28" y="226405"/>
            <a:ext cx="8226694" cy="505434"/>
          </a:xfrm>
        </p:spPr>
        <p:txBody>
          <a:bodyPr>
            <a:normAutofit/>
          </a:bodyPr>
          <a:lstStyle/>
          <a:p>
            <a:r>
              <a:rPr lang="en-US" dirty="0" smtClean="0"/>
              <a:t>Global Economic Outlook –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E143-9D38-4F4D-BA7B-1B7137143B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1463" y="94289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2624744">
            <a:off x="737636" y="1402701"/>
            <a:ext cx="1005237" cy="953310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3.1%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654" y="942890"/>
            <a:ext cx="46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 rot="2644960">
            <a:off x="2161096" y="1392976"/>
            <a:ext cx="1005237" cy="953310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2.8%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8521" y="95910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614" y="94938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9665" y="952625"/>
            <a:ext cx="718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6814" y="94290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Eurozone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2553396">
            <a:off x="3629951" y="1396221"/>
            <a:ext cx="1005237" cy="953310"/>
          </a:xfrm>
          <a:prstGeom prst="up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1.9%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9059951">
            <a:off x="6474892" y="1514980"/>
            <a:ext cx="1011675" cy="901430"/>
          </a:xfrm>
          <a:prstGeom prst="downArrow">
            <a:avLst/>
          </a:prstGeom>
          <a:solidFill>
            <a:srgbClr val="C8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6.3%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9024373">
            <a:off x="7943747" y="1505255"/>
            <a:ext cx="1011675" cy="90143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2.2%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124310" y="2498579"/>
            <a:ext cx="12312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Stronger growth but uncertainty remains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70962" y="2498578"/>
            <a:ext cx="1231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Gaining speed - pushing through 3%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534800" y="2495339"/>
            <a:ext cx="123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Fragile recovery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4984200" y="2498584"/>
            <a:ext cx="123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Moderating but holding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474892" y="2512484"/>
            <a:ext cx="123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Managed slowdown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7823335" y="2495338"/>
            <a:ext cx="123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Stable with downside 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9041124">
            <a:off x="5108274" y="1536089"/>
            <a:ext cx="1011675" cy="90143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1.4%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849438"/>
            <a:ext cx="78867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8531" name="Chart 8"/>
          <p:cNvGraphicFramePr>
            <a:graphicFrameLocks/>
          </p:cNvGraphicFramePr>
          <p:nvPr/>
        </p:nvGraphicFramePr>
        <p:xfrm>
          <a:off x="6940550" y="2212975"/>
          <a:ext cx="187483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Worksheet" r:id="rId6" imgW="2143057" imgH="1695360" progId="Excel.Sheet.8">
                  <p:embed/>
                </p:oleObj>
              </mc:Choice>
              <mc:Fallback>
                <p:oleObj name="Worksheet" r:id="rId6" imgW="2143057" imgH="16953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2212975"/>
                        <a:ext cx="1874838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2" name="TextBox 12"/>
          <p:cNvSpPr txBox="1">
            <a:spLocks noChangeArrowheads="1"/>
          </p:cNvSpPr>
          <p:nvPr/>
        </p:nvSpPr>
        <p:spPr bwMode="auto">
          <a:xfrm>
            <a:off x="7029450" y="2187575"/>
            <a:ext cx="1785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China</a:t>
            </a:r>
            <a:endParaRPr lang="en-GB" altLang="en-US" sz="1400" i="1" dirty="0">
              <a:solidFill>
                <a:srgbClr val="000000"/>
              </a:solidFill>
            </a:endParaRPr>
          </a:p>
        </p:txBody>
      </p:sp>
      <p:graphicFrame>
        <p:nvGraphicFramePr>
          <p:cNvPr id="278533" name="Object 1"/>
          <p:cNvGraphicFramePr>
            <a:graphicFrameLocks/>
          </p:cNvGraphicFramePr>
          <p:nvPr/>
        </p:nvGraphicFramePr>
        <p:xfrm>
          <a:off x="5749925" y="3159125"/>
          <a:ext cx="222567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Worksheet" r:id="rId9" imgW="2152785" imgH="1723935" progId="Excel.Sheet.8">
                  <p:embed/>
                </p:oleObj>
              </mc:Choice>
              <mc:Fallback>
                <p:oleObj name="Worksheet" r:id="rId9" imgW="2152785" imgH="17239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3159125"/>
                        <a:ext cx="222567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720640"/>
              </p:ext>
            </p:extLst>
          </p:nvPr>
        </p:nvGraphicFramePr>
        <p:xfrm>
          <a:off x="829583" y="1778906"/>
          <a:ext cx="218598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Worksheet" r:id="rId12" imgW="2124106" imgH="1962245" progId="Excel.Sheet.8">
                  <p:embed/>
                </p:oleObj>
              </mc:Choice>
              <mc:Fallback>
                <p:oleObj name="Worksheet" r:id="rId12" imgW="2124106" imgH="196224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583" y="1778906"/>
                        <a:ext cx="2185988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5" name="Chart 5"/>
          <p:cNvGraphicFramePr>
            <a:graphicFrameLocks/>
          </p:cNvGraphicFramePr>
          <p:nvPr/>
        </p:nvGraphicFramePr>
        <p:xfrm>
          <a:off x="3597275" y="2017713"/>
          <a:ext cx="1890713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Worksheet" r:id="rId15" imgW="2133600" imgH="1657350" progId="Excel.Sheet.8">
                  <p:embed/>
                </p:oleObj>
              </mc:Choice>
              <mc:Fallback>
                <p:oleObj name="Worksheet" r:id="rId15" imgW="2133600" imgH="16573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017713"/>
                        <a:ext cx="1890713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166980"/>
              </p:ext>
            </p:extLst>
          </p:nvPr>
        </p:nvGraphicFramePr>
        <p:xfrm>
          <a:off x="5372100" y="1890713"/>
          <a:ext cx="2047875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Worksheet" r:id="rId18" imgW="2152702" imgH="2019395" progId="Excel.Sheet.8">
                  <p:embed/>
                </p:oleObj>
              </mc:Choice>
              <mc:Fallback>
                <p:oleObj name="Worksheet" r:id="rId18" imgW="2152702" imgH="201939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890713"/>
                        <a:ext cx="2047875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76458"/>
              </p:ext>
            </p:extLst>
          </p:nvPr>
        </p:nvGraphicFramePr>
        <p:xfrm>
          <a:off x="1905000" y="3251200"/>
          <a:ext cx="2128838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Worksheet" r:id="rId21" imgW="2133480" imgH="2295512" progId="Excel.Sheet.8">
                  <p:embed/>
                </p:oleObj>
              </mc:Choice>
              <mc:Fallback>
                <p:oleObj name="Worksheet" r:id="rId21" imgW="2133480" imgH="229551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51200"/>
                        <a:ext cx="2128838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8" name="TextBox 10"/>
          <p:cNvSpPr txBox="1">
            <a:spLocks noChangeArrowheads="1"/>
          </p:cNvSpPr>
          <p:nvPr/>
        </p:nvSpPr>
        <p:spPr bwMode="auto">
          <a:xfrm>
            <a:off x="947738" y="1941513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North America</a:t>
            </a:r>
            <a:endParaRPr lang="en-GB" altLang="en-US" sz="1400" i="1" dirty="0">
              <a:solidFill>
                <a:srgbClr val="000000"/>
              </a:solidFill>
            </a:endParaRPr>
          </a:p>
        </p:txBody>
      </p:sp>
      <p:sp>
        <p:nvSpPr>
          <p:cNvPr id="278539" name="TextBox 11"/>
          <p:cNvSpPr txBox="1">
            <a:spLocks noChangeArrowheads="1"/>
          </p:cNvSpPr>
          <p:nvPr/>
        </p:nvSpPr>
        <p:spPr bwMode="auto">
          <a:xfrm>
            <a:off x="5437188" y="3233738"/>
            <a:ext cx="2862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Asia Pacific minus China</a:t>
            </a:r>
            <a:endParaRPr lang="en-GB" altLang="en-US" sz="1400" i="1" dirty="0">
              <a:solidFill>
                <a:srgbClr val="000000"/>
              </a:solidFill>
            </a:endParaRPr>
          </a:p>
        </p:txBody>
      </p:sp>
      <p:sp>
        <p:nvSpPr>
          <p:cNvPr id="278540" name="TextBox 12"/>
          <p:cNvSpPr txBox="1">
            <a:spLocks noChangeArrowheads="1"/>
          </p:cNvSpPr>
          <p:nvPr/>
        </p:nvSpPr>
        <p:spPr bwMode="auto">
          <a:xfrm>
            <a:off x="5243513" y="1806575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C&amp;E Europe</a:t>
            </a:r>
            <a:endParaRPr lang="en-GB" altLang="en-US" sz="1400" i="1" dirty="0">
              <a:solidFill>
                <a:srgbClr val="000000"/>
              </a:solidFill>
            </a:endParaRPr>
          </a:p>
        </p:txBody>
      </p:sp>
      <p:sp>
        <p:nvSpPr>
          <p:cNvPr id="278541" name="TextBox 13"/>
          <p:cNvSpPr txBox="1">
            <a:spLocks noChangeArrowheads="1"/>
          </p:cNvSpPr>
          <p:nvPr/>
        </p:nvSpPr>
        <p:spPr bwMode="auto">
          <a:xfrm>
            <a:off x="3581400" y="1981200"/>
            <a:ext cx="1785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Western Europe</a:t>
            </a:r>
            <a:endParaRPr lang="en-GB" altLang="en-US" sz="1400" i="1" dirty="0">
              <a:solidFill>
                <a:srgbClr val="000000"/>
              </a:solidFill>
            </a:endParaRPr>
          </a:p>
        </p:txBody>
      </p:sp>
      <p:sp>
        <p:nvSpPr>
          <p:cNvPr id="278542" name="TextBox 14"/>
          <p:cNvSpPr txBox="1">
            <a:spLocks noChangeArrowheads="1"/>
          </p:cNvSpPr>
          <p:nvPr/>
        </p:nvSpPr>
        <p:spPr bwMode="auto">
          <a:xfrm>
            <a:off x="1262868" y="343933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South America</a:t>
            </a:r>
            <a:endParaRPr lang="en-GB" altLang="en-US" sz="1400" i="1" dirty="0">
              <a:solidFill>
                <a:srgbClr val="000000"/>
              </a:solidFill>
            </a:endParaRPr>
          </a:p>
        </p:txBody>
      </p:sp>
      <p:sp>
        <p:nvSpPr>
          <p:cNvPr id="278543" name="TextBox 15"/>
          <p:cNvSpPr txBox="1">
            <a:spLocks noChangeArrowheads="1"/>
          </p:cNvSpPr>
          <p:nvPr/>
        </p:nvSpPr>
        <p:spPr bwMode="auto">
          <a:xfrm>
            <a:off x="3733800" y="2698750"/>
            <a:ext cx="1622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solidFill>
                  <a:srgbClr val="000000"/>
                </a:solidFill>
              </a:rPr>
              <a:t>16         17       18F</a:t>
            </a:r>
            <a:endParaRPr lang="en-GB" altLang="en-US" sz="1100" i="1">
              <a:solidFill>
                <a:srgbClr val="000000"/>
              </a:solidFill>
            </a:endParaRPr>
          </a:p>
        </p:txBody>
      </p:sp>
      <p:graphicFrame>
        <p:nvGraphicFramePr>
          <p:cNvPr id="278544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1813"/>
              </p:ext>
            </p:extLst>
          </p:nvPr>
        </p:nvGraphicFramePr>
        <p:xfrm>
          <a:off x="3619500" y="715963"/>
          <a:ext cx="21907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" name="Worksheet" r:id="rId24" imgW="1609631" imgH="724047" progId="Excel.Sheet.8">
                  <p:embed/>
                </p:oleObj>
              </mc:Choice>
              <mc:Fallback>
                <p:oleObj name="Worksheet" r:id="rId24" imgW="1609631" imgH="72404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715963"/>
                        <a:ext cx="2190750" cy="8651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45" name="TextBox 21"/>
          <p:cNvSpPr txBox="1">
            <a:spLocks noChangeArrowheads="1"/>
          </p:cNvSpPr>
          <p:nvPr/>
        </p:nvSpPr>
        <p:spPr bwMode="auto">
          <a:xfrm>
            <a:off x="3733800" y="685800"/>
            <a:ext cx="193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</a:rPr>
              <a:t>World</a:t>
            </a:r>
            <a:endParaRPr lang="en-GB" altLang="en-US" sz="1400" i="1" dirty="0">
              <a:solidFill>
                <a:srgbClr val="000000"/>
              </a:solidFill>
            </a:endParaRPr>
          </a:p>
        </p:txBody>
      </p:sp>
      <p:sp>
        <p:nvSpPr>
          <p:cNvPr id="278546" name="Text Placeholder 1"/>
          <p:cNvSpPr txBox="1">
            <a:spLocks/>
          </p:cNvSpPr>
          <p:nvPr/>
        </p:nvSpPr>
        <p:spPr bwMode="auto">
          <a:xfrm>
            <a:off x="620713" y="-20638"/>
            <a:ext cx="76787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Calibri" pitchFamily="34" charset="0"/>
              </a:rPr>
              <a:t>Global LV Sales – 2018 Out of the Gate</a:t>
            </a:r>
          </a:p>
        </p:txBody>
      </p:sp>
      <p:sp>
        <p:nvSpPr>
          <p:cNvPr id="278547" name="TextBox 26"/>
          <p:cNvSpPr txBox="1">
            <a:spLocks noChangeArrowheads="1"/>
          </p:cNvSpPr>
          <p:nvPr/>
        </p:nvSpPr>
        <p:spPr bwMode="auto">
          <a:xfrm>
            <a:off x="1111250" y="2813050"/>
            <a:ext cx="1622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solidFill>
                  <a:srgbClr val="000000"/>
                </a:solidFill>
              </a:rPr>
              <a:t>16         17       18F</a:t>
            </a:r>
            <a:endParaRPr lang="en-GB" altLang="en-US" sz="1100" i="1">
              <a:solidFill>
                <a:srgbClr val="000000"/>
              </a:solidFill>
            </a:endParaRPr>
          </a:p>
        </p:txBody>
      </p:sp>
      <p:sp>
        <p:nvSpPr>
          <p:cNvPr id="278548" name="TextBox 27"/>
          <p:cNvSpPr txBox="1">
            <a:spLocks noChangeArrowheads="1"/>
          </p:cNvSpPr>
          <p:nvPr/>
        </p:nvSpPr>
        <p:spPr bwMode="auto">
          <a:xfrm>
            <a:off x="2283751" y="4247533"/>
            <a:ext cx="1622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000000"/>
                </a:solidFill>
              </a:rPr>
              <a:t>16         17       18F</a:t>
            </a:r>
            <a:endParaRPr lang="en-GB" altLang="en-US" sz="1100" i="1" dirty="0">
              <a:solidFill>
                <a:srgbClr val="000000"/>
              </a:solidFill>
            </a:endParaRPr>
          </a:p>
        </p:txBody>
      </p:sp>
      <p:sp>
        <p:nvSpPr>
          <p:cNvPr id="278549" name="TextBox 28"/>
          <p:cNvSpPr txBox="1">
            <a:spLocks noChangeArrowheads="1"/>
          </p:cNvSpPr>
          <p:nvPr/>
        </p:nvSpPr>
        <p:spPr bwMode="auto">
          <a:xfrm>
            <a:off x="3897313" y="1295400"/>
            <a:ext cx="1622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solidFill>
                  <a:srgbClr val="000000"/>
                </a:solidFill>
              </a:rPr>
              <a:t>16         17       18F</a:t>
            </a:r>
            <a:endParaRPr lang="en-GB" altLang="en-US" sz="1100" i="1">
              <a:solidFill>
                <a:srgbClr val="000000"/>
              </a:solidFill>
            </a:endParaRPr>
          </a:p>
        </p:txBody>
      </p:sp>
      <p:sp>
        <p:nvSpPr>
          <p:cNvPr id="278550" name="TextBox 29"/>
          <p:cNvSpPr txBox="1">
            <a:spLocks noChangeArrowheads="1"/>
          </p:cNvSpPr>
          <p:nvPr/>
        </p:nvSpPr>
        <p:spPr bwMode="auto">
          <a:xfrm>
            <a:off x="7083425" y="2873375"/>
            <a:ext cx="1622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solidFill>
                  <a:srgbClr val="000000"/>
                </a:solidFill>
              </a:rPr>
              <a:t>16         17       18F</a:t>
            </a:r>
            <a:endParaRPr lang="en-GB" altLang="en-US" sz="1100" i="1">
              <a:solidFill>
                <a:srgbClr val="000000"/>
              </a:solidFill>
            </a:endParaRPr>
          </a:p>
        </p:txBody>
      </p:sp>
      <p:sp>
        <p:nvSpPr>
          <p:cNvPr id="278551" name="TextBox 31"/>
          <p:cNvSpPr txBox="1">
            <a:spLocks noChangeArrowheads="1"/>
          </p:cNvSpPr>
          <p:nvPr/>
        </p:nvSpPr>
        <p:spPr bwMode="auto">
          <a:xfrm>
            <a:off x="5591175" y="2667000"/>
            <a:ext cx="1622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solidFill>
                  <a:srgbClr val="000000"/>
                </a:solidFill>
              </a:rPr>
              <a:t>16         17       18F</a:t>
            </a:r>
            <a:endParaRPr lang="en-GB" altLang="en-US" sz="1100" i="1">
              <a:solidFill>
                <a:srgbClr val="000000"/>
              </a:solidFill>
            </a:endParaRPr>
          </a:p>
        </p:txBody>
      </p:sp>
      <p:sp>
        <p:nvSpPr>
          <p:cNvPr id="278552" name="TextBox 38"/>
          <p:cNvSpPr txBox="1">
            <a:spLocks noChangeArrowheads="1"/>
          </p:cNvSpPr>
          <p:nvPr/>
        </p:nvSpPr>
        <p:spPr bwMode="auto">
          <a:xfrm>
            <a:off x="6040438" y="3878263"/>
            <a:ext cx="1622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64646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solidFill>
                  <a:srgbClr val="000000"/>
                </a:solidFill>
              </a:rPr>
              <a:t>16         17       18F</a:t>
            </a:r>
            <a:endParaRPr lang="en-GB" altLang="en-US" sz="1100" i="1">
              <a:solidFill>
                <a:srgbClr val="000000"/>
              </a:solidFill>
            </a:endParaRPr>
          </a:p>
        </p:txBody>
      </p:sp>
      <p:sp>
        <p:nvSpPr>
          <p:cNvPr id="278553" name="Title 7"/>
          <p:cNvSpPr>
            <a:spLocks noGrp="1"/>
          </p:cNvSpPr>
          <p:nvPr>
            <p:ph type="title"/>
          </p:nvPr>
        </p:nvSpPr>
        <p:spPr>
          <a:xfrm>
            <a:off x="728663" y="227013"/>
            <a:ext cx="7996237" cy="504825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2018 LV sales: 97.5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, +2.3% from 2017</a:t>
            </a:r>
          </a:p>
        </p:txBody>
      </p:sp>
    </p:spTree>
    <p:extLst>
      <p:ext uri="{BB962C8B-B14F-4D97-AF65-F5344CB8AC3E}">
        <p14:creationId xmlns:p14="http://schemas.microsoft.com/office/powerpoint/2010/main" val="1463848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70486264"/>
              </p:ext>
            </p:extLst>
          </p:nvPr>
        </p:nvGraphicFramePr>
        <p:xfrm>
          <a:off x="4914900" y="1253006"/>
          <a:ext cx="3390900" cy="230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04350301"/>
              </p:ext>
            </p:extLst>
          </p:nvPr>
        </p:nvGraphicFramePr>
        <p:xfrm>
          <a:off x="1162208" y="1255047"/>
          <a:ext cx="3390900" cy="230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3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Brazil and Russia LV markets finally turning around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69914" y="3929817"/>
            <a:ext cx="7996164" cy="407299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Will trend continue, and what risks are ahead?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5BD58D-ED21-A14C-AA52-C81113F7B834}" type="slidenum">
              <a:rPr lang="en-US" sz="1200">
                <a:solidFill>
                  <a:srgbClr val="7AB800"/>
                </a:solidFill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 dirty="0">
              <a:solidFill>
                <a:srgbClr val="7AB8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0862" y="1031426"/>
            <a:ext cx="2724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 Selling Rate (mn/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3523" y="1031426"/>
            <a:ext cx="2724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Selling Rate (mn/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01E61-7103-4158-B3BF-4F7E55082B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0996" y="801412"/>
            <a:ext cx="5110592" cy="3466315"/>
            <a:chOff x="638488" y="1160026"/>
            <a:chExt cx="6798674" cy="3035740"/>
          </a:xfrm>
        </p:grpSpPr>
        <p:grpSp>
          <p:nvGrpSpPr>
            <p:cNvPr id="14" name="Group 13"/>
            <p:cNvGrpSpPr/>
            <p:nvPr/>
          </p:nvGrpSpPr>
          <p:grpSpPr>
            <a:xfrm>
              <a:off x="963027" y="1160026"/>
              <a:ext cx="6474135" cy="2637666"/>
              <a:chOff x="815374" y="1160026"/>
              <a:chExt cx="6474135" cy="2637666"/>
            </a:xfrm>
          </p:grpSpPr>
          <p:graphicFrame>
            <p:nvGraphicFramePr>
              <p:cNvPr id="17" name="Chart 16"/>
              <p:cNvGraphicFramePr/>
              <p:nvPr>
                <p:extLst>
                  <p:ext uri="{D42A27DB-BD31-4B8C-83A1-F6EECF244321}">
                    <p14:modId xmlns:p14="http://schemas.microsoft.com/office/powerpoint/2010/main" val="1343850030"/>
                  </p:ext>
                </p:extLst>
              </p:nvPr>
            </p:nvGraphicFramePr>
            <p:xfrm>
              <a:off x="815374" y="1429572"/>
              <a:ext cx="6474135" cy="2368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8" name="TextBox 17"/>
              <p:cNvSpPr txBox="1"/>
              <p:nvPr/>
            </p:nvSpPr>
            <p:spPr>
              <a:xfrm>
                <a:off x="815374" y="1160026"/>
                <a:ext cx="5610226" cy="269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North America Market Forecast</a:t>
                </a:r>
                <a:endParaRPr lang="en-GB" sz="1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6200000">
              <a:off x="-634045" y="2615455"/>
              <a:ext cx="2852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Millions</a:t>
              </a:r>
              <a:endParaRPr lang="en-GB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8" y="3143961"/>
            <a:ext cx="8842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16" y="2289886"/>
            <a:ext cx="919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66" y="1459624"/>
            <a:ext cx="8747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7359290" y="909347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7AB80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2018  FY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6774" y="1492961"/>
            <a:ext cx="721672" cy="33855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" panose="020B0604020202020204" pitchFamily="34" charset="0"/>
                <a:cs typeface="Arial" pitchFamily="34" charset="0"/>
              </a:rPr>
              <a:t>-3.5%</a:t>
            </a: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1232" y="2369261"/>
            <a:ext cx="652743" cy="33855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" panose="020B0604020202020204" pitchFamily="34" charset="0"/>
                <a:cs typeface="Arial" pitchFamily="34" charset="0"/>
              </a:rPr>
              <a:t>0.0%</a:t>
            </a: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7086" y="3197936"/>
            <a:ext cx="721672" cy="33855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" panose="020B0604020202020204" pitchFamily="34" charset="0"/>
                <a:cs typeface="Arial" pitchFamily="34" charset="0"/>
              </a:rPr>
              <a:t>-0.7%</a:t>
            </a: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Content Placeholder 8"/>
          <p:cNvSpPr>
            <a:spLocks noGrp="1"/>
          </p:cNvSpPr>
          <p:nvPr>
            <p:ph idx="1"/>
          </p:nvPr>
        </p:nvSpPr>
        <p:spPr>
          <a:xfrm>
            <a:off x="941696" y="4046447"/>
            <a:ext cx="7184656" cy="948988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North America sales slowing after record 2016 result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Expected to remain strong by historical standards</a:t>
            </a:r>
          </a:p>
        </p:txBody>
      </p:sp>
    </p:spTree>
    <p:extLst>
      <p:ext uri="{BB962C8B-B14F-4D97-AF65-F5344CB8AC3E}">
        <p14:creationId xmlns:p14="http://schemas.microsoft.com/office/powerpoint/2010/main" val="32991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 Outlook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846888" y="47244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6924F95-F3AA-3748-A69D-62DC5D07B52F}" type="slidenum">
              <a:rPr lang="en-US" sz="1200">
                <a:solidFill>
                  <a:srgbClr val="7AB800"/>
                </a:solidFill>
                <a:latin typeface="Arial" charset="0"/>
                <a:cs typeface="Arial" charset="0"/>
              </a:rPr>
              <a:pPr eaLnBrk="1" hangingPunct="1"/>
              <a:t>9</a:t>
            </a:fld>
            <a:endParaRPr lang="en-US" sz="1200" dirty="0">
              <a:solidFill>
                <a:srgbClr val="7AB8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68088" y="809528"/>
            <a:ext cx="5073099" cy="3591858"/>
            <a:chOff x="638488" y="1050078"/>
            <a:chExt cx="6798674" cy="3145688"/>
          </a:xfrm>
        </p:grpSpPr>
        <p:grpSp>
          <p:nvGrpSpPr>
            <p:cNvPr id="14" name="Group 13"/>
            <p:cNvGrpSpPr/>
            <p:nvPr/>
          </p:nvGrpSpPr>
          <p:grpSpPr>
            <a:xfrm>
              <a:off x="963027" y="1050078"/>
              <a:ext cx="6474135" cy="2604185"/>
              <a:chOff x="815374" y="1050078"/>
              <a:chExt cx="6474135" cy="2604185"/>
            </a:xfrm>
          </p:grpSpPr>
          <p:graphicFrame>
            <p:nvGraphicFramePr>
              <p:cNvPr id="16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2443995992"/>
                  </p:ext>
                </p:extLst>
              </p:nvPr>
            </p:nvGraphicFramePr>
            <p:xfrm>
              <a:off x="815374" y="1286143"/>
              <a:ext cx="6474135" cy="2368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7" name="TextBox 16"/>
              <p:cNvSpPr txBox="1"/>
              <p:nvPr/>
            </p:nvSpPr>
            <p:spPr>
              <a:xfrm>
                <a:off x="997044" y="1050078"/>
                <a:ext cx="56102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European Market Forecast</a:t>
                </a:r>
                <a:endParaRPr lang="en-GB" sz="1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-634045" y="2615455"/>
              <a:ext cx="2852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Millions</a:t>
              </a:r>
              <a:endParaRPr lang="en-GB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39884" y="1362172"/>
            <a:ext cx="65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20.6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7012" y="1404497"/>
            <a:ext cx="65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19.8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898" y="1305022"/>
            <a:ext cx="65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21.3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9508" y="1240936"/>
            <a:ext cx="65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21.9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4701" y="1209664"/>
            <a:ext cx="65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1065041" y="1094709"/>
            <a:ext cx="588927" cy="460828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653968" y="1164789"/>
            <a:ext cx="13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France: +80k</a:t>
            </a:r>
            <a:endParaRPr lang="en-GB" alt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1029494" y="746104"/>
            <a:ext cx="1741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Outlook</a:t>
            </a:r>
            <a:endParaRPr lang="en-GB" altLang="en-US" sz="1600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1080961" y="1554189"/>
            <a:ext cx="588927" cy="460828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1083233" y="2013669"/>
            <a:ext cx="588927" cy="460828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1083233" y="2477701"/>
            <a:ext cx="588927" cy="460828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 rot="10800000">
            <a:off x="1083233" y="2941733"/>
            <a:ext cx="588927" cy="460828"/>
          </a:xfrm>
          <a:prstGeom prst="upArrow">
            <a:avLst/>
          </a:prstGeom>
          <a:solidFill>
            <a:srgbClr val="D52B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1083233" y="3398941"/>
            <a:ext cx="588927" cy="460828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 rot="5400000">
            <a:off x="1113655" y="3907047"/>
            <a:ext cx="528083" cy="460828"/>
          </a:xfrm>
          <a:prstGeom prst="upArrow">
            <a:avLst/>
          </a:prstGeom>
          <a:solidFill>
            <a:srgbClr val="FED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1653967" y="1615862"/>
            <a:ext cx="13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Germany: +70k</a:t>
            </a:r>
            <a:endParaRPr lang="en-GB" alt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1656239" y="2088990"/>
            <a:ext cx="13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Italy: +80k</a:t>
            </a:r>
            <a:endParaRPr lang="en-GB" alt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1658511" y="2562118"/>
            <a:ext cx="13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Spain: +110k</a:t>
            </a:r>
            <a:endParaRPr lang="en-GB" alt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1653959" y="3014774"/>
            <a:ext cx="13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UK: -130k</a:t>
            </a:r>
            <a:endParaRPr lang="en-GB" alt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1663055" y="3481078"/>
            <a:ext cx="13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Russia: +210k</a:t>
            </a:r>
            <a:endParaRPr lang="en-GB" alt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1665327" y="3947382"/>
            <a:ext cx="13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Turkey: 0k</a:t>
            </a:r>
            <a:endParaRPr lang="en-GB" altLang="en-US" sz="12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8"/>
          <p:cNvSpPr>
            <a:spLocks noGrp="1"/>
          </p:cNvSpPr>
          <p:nvPr>
            <p:ph idx="1"/>
          </p:nvPr>
        </p:nvSpPr>
        <p:spPr>
          <a:xfrm>
            <a:off x="3189907" y="3866123"/>
            <a:ext cx="5339053" cy="948988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Growth momentum continues in Europe, though UK acts as a drag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Limited growth in France and Germany beyond 2018</a:t>
            </a:r>
          </a:p>
        </p:txBody>
      </p:sp>
    </p:spTree>
    <p:extLst>
      <p:ext uri="{BB962C8B-B14F-4D97-AF65-F5344CB8AC3E}">
        <p14:creationId xmlns:p14="http://schemas.microsoft.com/office/powerpoint/2010/main" val="25297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 2018 - New Template - Wide">
  <a:themeElements>
    <a:clrScheme name="LMC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AB800"/>
      </a:accent1>
      <a:accent2>
        <a:srgbClr val="646464"/>
      </a:accent2>
      <a:accent3>
        <a:srgbClr val="00C6D7"/>
      </a:accent3>
      <a:accent4>
        <a:srgbClr val="FED100"/>
      </a:accent4>
      <a:accent5>
        <a:srgbClr val="44697D"/>
      </a:accent5>
      <a:accent6>
        <a:srgbClr val="E17000"/>
      </a:accent6>
      <a:hlink>
        <a:srgbClr val="44697D"/>
      </a:hlink>
      <a:folHlink>
        <a:srgbClr val="7AB8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 2018 - New Template - Wide</Template>
  <TotalTime>6155</TotalTime>
  <Words>1661</Words>
  <Application>Microsoft Office PowerPoint</Application>
  <PresentationFormat>On-screen Show (16:9)</PresentationFormat>
  <Paragraphs>257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MAR 2018 - New Template - Wide</vt:lpstr>
      <vt:lpstr>Worksheet</vt:lpstr>
      <vt:lpstr>Outlook</vt:lpstr>
      <vt:lpstr>LMC Automotive</vt:lpstr>
      <vt:lpstr>Outline</vt:lpstr>
      <vt:lpstr>SAAR Development</vt:lpstr>
      <vt:lpstr>Global Economic Outlook – 2018</vt:lpstr>
      <vt:lpstr>2018 LV sales: 97.5 mn, +2.3% from 2017</vt:lpstr>
      <vt:lpstr>Brazil and Russia LV markets finally turning around</vt:lpstr>
      <vt:lpstr>North America Outlook</vt:lpstr>
      <vt:lpstr>Europe Outlook</vt:lpstr>
      <vt:lpstr>China Outlook</vt:lpstr>
      <vt:lpstr>Global Sales: Near-term</vt:lpstr>
      <vt:lpstr>Global Sales: Longer term</vt:lpstr>
      <vt:lpstr>Global Production</vt:lpstr>
      <vt:lpstr>Technology R&amp;D and SUV importance is creating pressure to reduce activity in ‘traditional’ areas</vt:lpstr>
      <vt:lpstr>Global Light Vehicle Fleet</vt:lpstr>
      <vt:lpstr>Global Truck Production (GVW&gt;6t)</vt:lpstr>
      <vt:lpstr>Outline</vt:lpstr>
      <vt:lpstr>Many things to be solved before shared AVs can work</vt:lpstr>
      <vt:lpstr>Summary AV forecasts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44 – One Word</dc:title>
  <dc:creator>Arron Quainton</dc:creator>
  <cp:lastModifiedBy>Jonathon Poskitt</cp:lastModifiedBy>
  <cp:revision>189</cp:revision>
  <cp:lastPrinted>2018-05-14T08:31:14Z</cp:lastPrinted>
  <dcterms:created xsi:type="dcterms:W3CDTF">2018-03-12T09:42:24Z</dcterms:created>
  <dcterms:modified xsi:type="dcterms:W3CDTF">2018-05-21T09:13:24Z</dcterms:modified>
</cp:coreProperties>
</file>